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0" r:id="rId4"/>
    <p:sldId id="262" r:id="rId5"/>
    <p:sldId id="263" r:id="rId6"/>
    <p:sldId id="265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8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3822700" y="861409"/>
            <a:ext cx="4545331" cy="4546800"/>
            <a:chOff x="0" y="0"/>
            <a:chExt cx="5369" cy="5369"/>
          </a:xfrm>
        </p:grpSpPr>
        <p:pic>
          <p:nvPicPr>
            <p:cNvPr id="2051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2052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526025"/>
            <a:ext cx="4193117" cy="81161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63804"/>
            <a:ext cx="4191000" cy="4689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404414" y="2497138"/>
            <a:ext cx="65786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l">
              <a:buFont typeface="Arial" panose="020B0604020202020204" pitchFamily="34" charset="0"/>
              <a:buNone/>
              <a:defRPr sz="2800">
                <a:solidFill>
                  <a:srgbClr val="33333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04414" y="3392271"/>
            <a:ext cx="6580717" cy="5984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38684" y="2582438"/>
            <a:ext cx="695325" cy="692999"/>
            <a:chOff x="2886075" y="2717800"/>
            <a:chExt cx="474663" cy="473075"/>
          </a:xfrm>
        </p:grpSpPr>
        <p:grpSp>
          <p:nvGrpSpPr>
            <p:cNvPr id="19" name="Group 2"/>
            <p:cNvGrpSpPr/>
            <p:nvPr/>
          </p:nvGrpSpPr>
          <p:grpSpPr bwMode="auto">
            <a:xfrm>
              <a:off x="2952750" y="2784475"/>
              <a:ext cx="407988" cy="406400"/>
              <a:chOff x="0" y="0"/>
              <a:chExt cx="642" cy="642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" name="AutoShape 4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" name="AutoShape 5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 bwMode="auto">
            <a:xfrm>
              <a:off x="2886075" y="2717800"/>
              <a:ext cx="407988" cy="407988"/>
              <a:chOff x="0" y="0"/>
              <a:chExt cx="642" cy="642"/>
            </a:xfrm>
          </p:grpSpPr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800" y="378001"/>
            <a:ext cx="9469968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3458" y="3096000"/>
            <a:ext cx="4144550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1857" y="3096000"/>
            <a:ext cx="4144552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2432" y="365126"/>
            <a:ext cx="9472085" cy="8524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12434" y="1681164"/>
            <a:ext cx="3772392" cy="674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12434" y="2505075"/>
            <a:ext cx="3772392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74366" y="1660526"/>
            <a:ext cx="3767813" cy="695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74366" y="2505075"/>
            <a:ext cx="3767813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461419"/>
            <a:ext cx="4193117" cy="88820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48038"/>
            <a:ext cx="4191000" cy="49827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171154"/>
            <a:ext cx="2743200" cy="365125"/>
          </a:xfrm>
        </p:spPr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1711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171154"/>
            <a:ext cx="2743200" cy="365125"/>
          </a:xfrm>
        </p:spPr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2"/>
          <p:cNvGrpSpPr/>
          <p:nvPr/>
        </p:nvGrpSpPr>
        <p:grpSpPr bwMode="auto">
          <a:xfrm>
            <a:off x="3815081" y="880887"/>
            <a:ext cx="4545331" cy="4546800"/>
            <a:chOff x="-9" y="23"/>
            <a:chExt cx="5369" cy="5369"/>
          </a:xfrm>
        </p:grpSpPr>
        <p:pic>
          <p:nvPicPr>
            <p:cNvPr id="16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23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7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0000" y="3182711"/>
            <a:ext cx="10992000" cy="33284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0000" y="1455918"/>
            <a:ext cx="10992000" cy="161177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14551" y="376239"/>
            <a:ext cx="9469967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6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8157" y="376238"/>
            <a:ext cx="1605643" cy="57023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8648700" cy="57023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4551" y="376240"/>
            <a:ext cx="9239249" cy="84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14500"/>
            <a:ext cx="10515600" cy="43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FC3159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niapp.dcloud.io/READ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332516" y="2654301"/>
            <a:ext cx="3526971" cy="695325"/>
          </a:xfrm>
        </p:spPr>
        <p:txBody>
          <a:bodyPr wrap="square">
            <a:noAutofit/>
          </a:bodyPr>
          <a:lstStyle/>
          <a:p>
            <a:r>
              <a:rPr lang="zh-CN" altLang="en-US" sz="4000" smtClean="0">
                <a:solidFill>
                  <a:schemeClr val="tx1"/>
                </a:solidFill>
                <a:latin typeface="+mj-lt"/>
              </a:rPr>
              <a:t>微信小程序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wrap="square">
            <a:noAutofit/>
          </a:bodyPr>
          <a:lstStyle/>
          <a:p>
            <a:r>
              <a:rPr lang="zh-CN" altLang="zh-CN" sz="2800" dirty="0">
                <a:solidFill>
                  <a:schemeClr val="tx2"/>
                </a:solidFill>
                <a:latin typeface="+mn-lt"/>
                <a:ea typeface="+mn-ea"/>
              </a:rPr>
              <a:t>入门介绍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、原生方式开发；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3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-app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方式开发；</a:t>
            </a:r>
            <a:endParaRPr lang="zh-CN" altLang="en-US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4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一、原生开发方式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90283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、微信小程序官方开发文档网址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https://developers.weixin.qq.com/miniprogram/dev/framework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、微信开发工具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项目建立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quick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start项目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开发者工具安装完成后，打开并使用微信扫码登录。选择创建“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”，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填入上文获取到的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AppID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，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设置一个本地项目的名称（非小程序名称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），比如“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我的第一个项目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”，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并选择一个本地的文件夹作为代码存储的目录，点击“新建项目”就可以了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项目结构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app.js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：小程序的脚本代码；（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入口文件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app.json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：整个小程序的全局配置；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app.wxss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：整个小程序的公共样式表；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页面：每一个小程序页面是由同路径下同名的四个不同后缀文件的组成，如：index.js、index.wxml、index.wxss、index.json。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.js后缀的文件是脚本文件，.json后缀的文件是配置文件，.wxss后缀的是样式表文件，.wxml后缀的文件是页面结构文件。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、项目框架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框架提供了自己的视图层描述语言 WXML 和 WXSS，以及基于 JavaScript 的逻辑层框架，并在视图层与逻辑层间提供了数据传输和事件系统，可以让开发者可以方便的聚焦于数据与逻辑上。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、基础组件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框架为开发者提供了一系列基础组件，开发者可以通过组合这些基础组件进行快速开发。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、API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框架提供丰富的微信原生API，可以方便的调起微信提供的能力，如获取用户信息，本地存储，支付功能等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uni</a:t>
            </a:r>
            <a:r>
              <a:rPr lang="en-US" altLang="zh-CN" dirty="0" smtClean="0"/>
              <a:t>-app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3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1.uni-app</a:t>
            </a:r>
            <a:r>
              <a:rPr lang="zh-CN" altLang="en-US" sz="23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官方文档地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址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https://uniapp.dcloud.io/README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-app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项目创建</a:t>
            </a:r>
            <a:endParaRPr lang="en-US" altLang="zh-CN" sz="16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600" dirty="0" err="1"/>
              <a:t>npm</a:t>
            </a:r>
            <a:r>
              <a:rPr lang="en-US" altLang="zh-CN" sz="1600" dirty="0"/>
              <a:t> install -g @</a:t>
            </a:r>
            <a:r>
              <a:rPr lang="en-US" altLang="zh-CN" sz="1600" dirty="0" err="1" smtClean="0"/>
              <a:t>vue</a:t>
            </a:r>
            <a:r>
              <a:rPr lang="en-US" altLang="zh-CN" sz="1600" dirty="0" smtClean="0"/>
              <a:t>/cli</a:t>
            </a:r>
          </a:p>
          <a:p>
            <a:pPr marL="0" indent="0">
              <a:buNone/>
            </a:pPr>
            <a:r>
              <a:rPr lang="fr-FR" altLang="zh-CN" sz="1600" dirty="0"/>
              <a:t>vue create -p dcloudio/uni-preset-vue my-project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463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1、13、18、23、25、28、29、33、35、38"/>
  <p:tag name="KSO_WM_SLIDE_ID" val="custom160057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7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a*1"/>
  <p:tag name="KSO_WM_UNIT_TYPE" val="a"/>
  <p:tag name="KSO_WM_UNIT_INDEX" val="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在此编辑标题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b*1"/>
  <p:tag name="KSO_WM_UNIT_TYPE" val="b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heme/theme1.xml><?xml version="1.0" encoding="utf-8"?>
<a:theme xmlns:a="http://schemas.openxmlformats.org/drawingml/2006/main" name="自定义设计方案">
  <a:themeElements>
    <a:clrScheme name="自定义 25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343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黑体</vt:lpstr>
      <vt:lpstr>宋体</vt:lpstr>
      <vt:lpstr>Arial</vt:lpstr>
      <vt:lpstr>Calibri</vt:lpstr>
      <vt:lpstr>自定义设计方案</vt:lpstr>
      <vt:lpstr>微信小程序</vt:lpstr>
      <vt:lpstr>目录</vt:lpstr>
      <vt:lpstr>一、原生开发方式</vt:lpstr>
      <vt:lpstr>PowerPoint 演示文稿</vt:lpstr>
      <vt:lpstr>PowerPoint 演示文稿</vt:lpstr>
      <vt:lpstr>二、uni-app开发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ztt</dc:creator>
  <cp:lastModifiedBy>朱田田</cp:lastModifiedBy>
  <cp:revision>64</cp:revision>
  <dcterms:created xsi:type="dcterms:W3CDTF">2017-01-02T03:38:00Z</dcterms:created>
  <dcterms:modified xsi:type="dcterms:W3CDTF">2020-08-24T06:31:49Z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