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 bwMode="auto">
          <a:xfrm>
            <a:off x="3822700" y="861409"/>
            <a:ext cx="4545331" cy="4546800"/>
            <a:chOff x="0" y="0"/>
            <a:chExt cx="5369" cy="5369"/>
          </a:xfrm>
        </p:grpSpPr>
        <p:pic>
          <p:nvPicPr>
            <p:cNvPr id="2051" name="Picture 3" descr="未标题-1_03_0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369" cy="5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cxnSp>
          <p:nvCxnSpPr>
            <p:cNvPr id="2052" name="AutoShape 4"/>
            <p:cNvCxnSpPr>
              <a:cxnSpLocks noChangeShapeType="1"/>
            </p:cNvCxnSpPr>
            <p:nvPr/>
          </p:nvCxnSpPr>
          <p:spPr bwMode="auto">
            <a:xfrm flipH="1">
              <a:off x="3696" y="840"/>
              <a:ext cx="927" cy="960"/>
            </a:xfrm>
            <a:prstGeom prst="straightConnector1">
              <a:avLst/>
            </a:prstGeom>
            <a:noFill/>
            <a:ln w="9525" cap="flat" cmpd="sng">
              <a:solidFill>
                <a:srgbClr val="333333"/>
              </a:solidFill>
              <a:rou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3" name="AutoShape 5"/>
            <p:cNvCxnSpPr>
              <a:cxnSpLocks noChangeShapeType="1"/>
            </p:cNvCxnSpPr>
            <p:nvPr/>
          </p:nvCxnSpPr>
          <p:spPr bwMode="auto">
            <a:xfrm flipV="1">
              <a:off x="709" y="3614"/>
              <a:ext cx="870" cy="900"/>
            </a:xfrm>
            <a:prstGeom prst="straightConnector1">
              <a:avLst/>
            </a:prstGeom>
            <a:noFill/>
            <a:ln w="9525" cap="flat" cmpd="sng">
              <a:solidFill>
                <a:srgbClr val="FC3159"/>
              </a:solidFill>
              <a:rou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54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92034" y="2526025"/>
            <a:ext cx="4193117" cy="811617"/>
          </a:xfrm>
        </p:spPr>
        <p:txBody>
          <a:bodyPr/>
          <a:lstStyle>
            <a:lvl1pPr algn="ctr">
              <a:defRPr sz="3600">
                <a:solidFill>
                  <a:srgbClr val="333333"/>
                </a:solidFill>
              </a:defRPr>
            </a:lvl1pPr>
          </a:lstStyle>
          <a:p>
            <a:pPr lvl="0"/>
            <a:r>
              <a:rPr lang="zh-CN" altLang="en-US" noProof="0" dirty="0" smtClean="0">
                <a:sym typeface="Arial" panose="020B0604020202020204" pitchFamily="34" charset="0"/>
              </a:rPr>
              <a:t>编辑标题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992033" y="3363804"/>
            <a:ext cx="4191000" cy="468937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170" tIns="46990" rIns="90170" bIns="46990"/>
          <a:lstStyle>
            <a:lvl1pPr marL="0" indent="0" algn="ctr">
              <a:spcBef>
                <a:spcPct val="0"/>
              </a:spcBef>
              <a:buFont typeface="Arial" panose="020B0604020202020204" pitchFamily="34" charset="0"/>
              <a:buNone/>
              <a:defRPr sz="1800">
                <a:solidFill>
                  <a:srgbClr val="FC3159"/>
                </a:solidFill>
                <a:ea typeface="宋体" panose="02010600030101010101" pitchFamily="2" charset="-122"/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单击此处编辑母版副标题样式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grpSp>
        <p:nvGrpSpPr>
          <p:cNvPr id="2056" name="Group 8"/>
          <p:cNvGrpSpPr/>
          <p:nvPr/>
        </p:nvGrpSpPr>
        <p:grpSpPr bwMode="auto">
          <a:xfrm>
            <a:off x="4234" y="6611938"/>
            <a:ext cx="12198351" cy="246062"/>
            <a:chOff x="0" y="0"/>
            <a:chExt cx="14408" cy="389"/>
          </a:xfrm>
        </p:grpSpPr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14409" cy="389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0" y="1"/>
              <a:ext cx="6972" cy="389"/>
            </a:xfrm>
            <a:prstGeom prst="rect">
              <a:avLst/>
            </a:prstGeom>
            <a:solidFill>
              <a:srgbClr val="FC31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2059" name="AutoShape 11"/>
            <p:cNvSpPr>
              <a:spLocks noChangeArrowheads="1"/>
            </p:cNvSpPr>
            <p:nvPr/>
          </p:nvSpPr>
          <p:spPr bwMode="auto">
            <a:xfrm>
              <a:off x="6750" y="1"/>
              <a:ext cx="444" cy="388"/>
            </a:xfrm>
            <a:prstGeom prst="parallelogram">
              <a:avLst>
                <a:gd name="adj" fmla="val 28608"/>
              </a:avLst>
            </a:prstGeom>
            <a:solidFill>
              <a:srgbClr val="FC31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838200" y="412955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</a:fld>
            <a:endParaRPr lang="zh-CN" altLang="en-US"/>
          </a:p>
        </p:txBody>
      </p:sp>
      <p:grpSp>
        <p:nvGrpSpPr>
          <p:cNvPr id="12" name="Group 4"/>
          <p:cNvGrpSpPr/>
          <p:nvPr/>
        </p:nvGrpSpPr>
        <p:grpSpPr bwMode="auto">
          <a:xfrm>
            <a:off x="756748" y="376238"/>
            <a:ext cx="1109663" cy="841375"/>
            <a:chOff x="0" y="0"/>
            <a:chExt cx="1747" cy="1324"/>
          </a:xfrm>
        </p:grpSpPr>
        <p:sp>
          <p:nvSpPr>
            <p:cNvPr id="13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1540" cy="1220"/>
            </a:xfrm>
            <a:prstGeom prst="flowChartMerge">
              <a:avLst/>
            </a:prstGeom>
            <a:solidFill>
              <a:srgbClr val="FC31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865" y="177"/>
              <a:ext cx="882" cy="726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3" y="660"/>
              <a:ext cx="429" cy="379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auto">
            <a:xfrm>
              <a:off x="937" y="1024"/>
              <a:ext cx="392" cy="300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4404414" y="2497138"/>
            <a:ext cx="6578600" cy="863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l">
              <a:buFont typeface="Arial" panose="020B0604020202020204" pitchFamily="34" charset="0"/>
              <a:buNone/>
              <a:defRPr sz="2800">
                <a:solidFill>
                  <a:srgbClr val="333333"/>
                </a:solidFill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单击此处编辑母版标题样式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4404414" y="3392271"/>
            <a:ext cx="6580717" cy="59848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>
              <a:spcBef>
                <a:spcPct val="0"/>
              </a:spcBef>
              <a:buFont typeface="Arial" panose="020B0604020202020204" pitchFamily="34" charset="0"/>
              <a:buNone/>
              <a:defRPr sz="1800">
                <a:solidFill>
                  <a:srgbClr val="FC3159"/>
                </a:solidFill>
                <a:ea typeface="宋体" panose="02010600030101010101" pitchFamily="2" charset="-122"/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单击此处编辑母版副标题样式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</a:fld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3438684" y="2582438"/>
            <a:ext cx="695325" cy="692999"/>
            <a:chOff x="2886075" y="2717800"/>
            <a:chExt cx="474663" cy="473075"/>
          </a:xfrm>
        </p:grpSpPr>
        <p:grpSp>
          <p:nvGrpSpPr>
            <p:cNvPr id="19" name="Group 2"/>
            <p:cNvGrpSpPr/>
            <p:nvPr/>
          </p:nvGrpSpPr>
          <p:grpSpPr bwMode="auto">
            <a:xfrm>
              <a:off x="2952750" y="2784475"/>
              <a:ext cx="407988" cy="406400"/>
              <a:chOff x="0" y="0"/>
              <a:chExt cx="642" cy="642"/>
            </a:xfrm>
          </p:grpSpPr>
          <p:sp>
            <p:nvSpPr>
              <p:cNvPr id="20" name="AutoShape 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42" cy="642"/>
              </a:xfrm>
              <a:prstGeom prst="roundRect">
                <a:avLst>
                  <a:gd name="adj" fmla="val 16667"/>
                </a:avLst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1" name="AutoShape 4"/>
              <p:cNvSpPr>
                <a:spLocks noChangeArrowheads="1"/>
              </p:cNvSpPr>
              <p:nvPr/>
            </p:nvSpPr>
            <p:spPr bwMode="auto">
              <a:xfrm rot="5400000">
                <a:off x="0" y="0"/>
                <a:ext cx="321" cy="321"/>
              </a:xfrm>
              <a:prstGeom prst="rtTriangl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2" name="AutoShape 5"/>
              <p:cNvSpPr>
                <a:spLocks noChangeArrowheads="1"/>
              </p:cNvSpPr>
              <p:nvPr/>
            </p:nvSpPr>
            <p:spPr bwMode="auto">
              <a:xfrm rot="16200000">
                <a:off x="310" y="310"/>
                <a:ext cx="321" cy="321"/>
              </a:xfrm>
              <a:prstGeom prst="rtTriangl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23" name="Group 6"/>
            <p:cNvGrpSpPr/>
            <p:nvPr/>
          </p:nvGrpSpPr>
          <p:grpSpPr bwMode="auto">
            <a:xfrm>
              <a:off x="2886075" y="2717800"/>
              <a:ext cx="407988" cy="407988"/>
              <a:chOff x="0" y="0"/>
              <a:chExt cx="642" cy="642"/>
            </a:xfrm>
          </p:grpSpPr>
          <p:sp>
            <p:nvSpPr>
              <p:cNvPr id="24" name="AutoShap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42" cy="642"/>
              </a:xfrm>
              <a:prstGeom prst="roundRect">
                <a:avLst>
                  <a:gd name="adj" fmla="val 16667"/>
                </a:avLst>
              </a:prstGeom>
              <a:solidFill>
                <a:srgbClr val="FC315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" name="AutoShape 8"/>
              <p:cNvSpPr>
                <a:spLocks noChangeArrowheads="1"/>
              </p:cNvSpPr>
              <p:nvPr/>
            </p:nvSpPr>
            <p:spPr bwMode="auto">
              <a:xfrm rot="5400000">
                <a:off x="0" y="0"/>
                <a:ext cx="321" cy="321"/>
              </a:xfrm>
              <a:prstGeom prst="rtTriangle">
                <a:avLst/>
              </a:prstGeom>
              <a:solidFill>
                <a:srgbClr val="FC315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6" name="AutoShape 9"/>
              <p:cNvSpPr>
                <a:spLocks noChangeArrowheads="1"/>
              </p:cNvSpPr>
              <p:nvPr/>
            </p:nvSpPr>
            <p:spPr bwMode="auto">
              <a:xfrm rot="16200000">
                <a:off x="310" y="310"/>
                <a:ext cx="321" cy="321"/>
              </a:xfrm>
              <a:prstGeom prst="rtTriangle">
                <a:avLst/>
              </a:prstGeom>
              <a:solidFill>
                <a:srgbClr val="FC315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6800" y="378001"/>
            <a:ext cx="9469968" cy="8413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03458" y="3096000"/>
            <a:ext cx="4144550" cy="29808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1857" y="3096000"/>
            <a:ext cx="4144552" cy="29808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</a:fld>
            <a:endParaRPr lang="zh-CN" altLang="en-US"/>
          </a:p>
        </p:txBody>
      </p:sp>
      <p:grpSp>
        <p:nvGrpSpPr>
          <p:cNvPr id="13" name="Group 4"/>
          <p:cNvGrpSpPr/>
          <p:nvPr/>
        </p:nvGrpSpPr>
        <p:grpSpPr bwMode="auto">
          <a:xfrm>
            <a:off x="756748" y="376238"/>
            <a:ext cx="1109663" cy="841375"/>
            <a:chOff x="0" y="0"/>
            <a:chExt cx="1747" cy="1324"/>
          </a:xfrm>
        </p:grpSpPr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1540" cy="1220"/>
            </a:xfrm>
            <a:prstGeom prst="flowChartMerge">
              <a:avLst/>
            </a:prstGeom>
            <a:solidFill>
              <a:srgbClr val="FC31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" name="AutoShape 6"/>
            <p:cNvSpPr>
              <a:spLocks noChangeArrowheads="1"/>
            </p:cNvSpPr>
            <p:nvPr/>
          </p:nvSpPr>
          <p:spPr bwMode="auto">
            <a:xfrm>
              <a:off x="865" y="177"/>
              <a:ext cx="882" cy="726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3" y="660"/>
              <a:ext cx="429" cy="379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AutoShape 8"/>
            <p:cNvSpPr>
              <a:spLocks noChangeArrowheads="1"/>
            </p:cNvSpPr>
            <p:nvPr/>
          </p:nvSpPr>
          <p:spPr bwMode="auto">
            <a:xfrm>
              <a:off x="937" y="1024"/>
              <a:ext cx="392" cy="300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2432" y="365126"/>
            <a:ext cx="9472085" cy="85248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12434" y="1681164"/>
            <a:ext cx="3772392" cy="67468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rgbClr val="FC31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112434" y="2505075"/>
            <a:ext cx="3772392" cy="2609850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574366" y="1660526"/>
            <a:ext cx="3767813" cy="6953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rgbClr val="FC31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74366" y="2505075"/>
            <a:ext cx="3767813" cy="2609850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</a:fld>
            <a:endParaRPr lang="zh-CN" altLang="en-US"/>
          </a:p>
        </p:txBody>
      </p:sp>
      <p:grpSp>
        <p:nvGrpSpPr>
          <p:cNvPr id="17" name="Group 4"/>
          <p:cNvGrpSpPr/>
          <p:nvPr/>
        </p:nvGrpSpPr>
        <p:grpSpPr bwMode="auto">
          <a:xfrm>
            <a:off x="756748" y="376238"/>
            <a:ext cx="1109663" cy="841375"/>
            <a:chOff x="0" y="0"/>
            <a:chExt cx="1747" cy="1324"/>
          </a:xfrm>
        </p:grpSpPr>
        <p:sp>
          <p:nvSpPr>
            <p:cNvPr id="18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1540" cy="1220"/>
            </a:xfrm>
            <a:prstGeom prst="flowChartMerge">
              <a:avLst/>
            </a:prstGeom>
            <a:solidFill>
              <a:srgbClr val="FC31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" name="AutoShape 6"/>
            <p:cNvSpPr>
              <a:spLocks noChangeArrowheads="1"/>
            </p:cNvSpPr>
            <p:nvPr/>
          </p:nvSpPr>
          <p:spPr bwMode="auto">
            <a:xfrm>
              <a:off x="865" y="177"/>
              <a:ext cx="882" cy="726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3" y="660"/>
              <a:ext cx="429" cy="379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AutoShape 8"/>
            <p:cNvSpPr>
              <a:spLocks noChangeArrowheads="1"/>
            </p:cNvSpPr>
            <p:nvPr/>
          </p:nvSpPr>
          <p:spPr bwMode="auto">
            <a:xfrm>
              <a:off x="937" y="1024"/>
              <a:ext cx="392" cy="300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92034" y="2461419"/>
            <a:ext cx="4193117" cy="888207"/>
          </a:xfrm>
        </p:spPr>
        <p:txBody>
          <a:bodyPr/>
          <a:lstStyle>
            <a:lvl1pPr algn="ctr">
              <a:defRPr sz="3600">
                <a:solidFill>
                  <a:srgbClr val="333333"/>
                </a:solidFill>
                <a:latin typeface="+mj-lt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编辑标题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992033" y="3348038"/>
            <a:ext cx="4191000" cy="49827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170" tIns="46990" rIns="90170" bIns="46990"/>
          <a:lstStyle>
            <a:lvl1pPr marL="0" indent="0" algn="ctr">
              <a:spcBef>
                <a:spcPct val="0"/>
              </a:spcBef>
              <a:buFont typeface="Arial" panose="020B0604020202020204" pitchFamily="34" charset="0"/>
              <a:buNone/>
              <a:defRPr sz="1800">
                <a:solidFill>
                  <a:srgbClr val="FC3159"/>
                </a:solidFill>
                <a:ea typeface="宋体" panose="02010600030101010101" pitchFamily="2" charset="-122"/>
                <a:sym typeface="Arial" panose="020B0604020202020204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anose="020B0604020202020204" pitchFamily="34" charset="0"/>
              </a:rPr>
              <a:t>单击此处编辑母版副标题样式</a:t>
            </a:r>
            <a:endParaRPr lang="zh-CN" altLang="zh-CN" noProof="0" dirty="0" smtClean="0">
              <a:sym typeface="Arial" panose="020B0604020202020204" pitchFamily="34" charset="0"/>
            </a:endParaRPr>
          </a:p>
        </p:txBody>
      </p:sp>
      <p:grpSp>
        <p:nvGrpSpPr>
          <p:cNvPr id="2056" name="Group 8"/>
          <p:cNvGrpSpPr/>
          <p:nvPr/>
        </p:nvGrpSpPr>
        <p:grpSpPr bwMode="auto">
          <a:xfrm>
            <a:off x="4234" y="6611938"/>
            <a:ext cx="12198351" cy="246062"/>
            <a:chOff x="0" y="0"/>
            <a:chExt cx="14408" cy="389"/>
          </a:xfrm>
        </p:grpSpPr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14409" cy="389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0" y="1"/>
              <a:ext cx="6972" cy="389"/>
            </a:xfrm>
            <a:prstGeom prst="rect">
              <a:avLst/>
            </a:prstGeom>
            <a:solidFill>
              <a:srgbClr val="FC31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2059" name="AutoShape 11"/>
            <p:cNvSpPr>
              <a:spLocks noChangeArrowheads="1"/>
            </p:cNvSpPr>
            <p:nvPr/>
          </p:nvSpPr>
          <p:spPr bwMode="auto">
            <a:xfrm>
              <a:off x="6750" y="1"/>
              <a:ext cx="444" cy="388"/>
            </a:xfrm>
            <a:prstGeom prst="parallelogram">
              <a:avLst>
                <a:gd name="adj" fmla="val 28608"/>
              </a:avLst>
            </a:prstGeom>
            <a:solidFill>
              <a:srgbClr val="FC31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171154"/>
            <a:ext cx="2743200" cy="365125"/>
          </a:xfrm>
        </p:spPr>
        <p:txBody>
          <a:bodyPr/>
          <a:lstStyle/>
          <a:p>
            <a:fld id="{90C4DCB1-9C9A-4BF3-952A-A1045CC7E7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17115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171154"/>
            <a:ext cx="2743200" cy="365125"/>
          </a:xfrm>
        </p:spPr>
        <p:txBody>
          <a:bodyPr/>
          <a:lstStyle/>
          <a:p>
            <a:fld id="{64B71DA2-2E14-4FB3-A823-D49FC771C73A}" type="slidenum">
              <a:rPr lang="zh-CN" altLang="en-US" smtClean="0"/>
            </a:fld>
            <a:endParaRPr lang="zh-CN" altLang="en-US"/>
          </a:p>
        </p:txBody>
      </p:sp>
      <p:grpSp>
        <p:nvGrpSpPr>
          <p:cNvPr id="15" name="Group 2"/>
          <p:cNvGrpSpPr/>
          <p:nvPr/>
        </p:nvGrpSpPr>
        <p:grpSpPr bwMode="auto">
          <a:xfrm>
            <a:off x="3815081" y="880887"/>
            <a:ext cx="4545331" cy="4546800"/>
            <a:chOff x="-9" y="23"/>
            <a:chExt cx="5369" cy="5369"/>
          </a:xfrm>
        </p:grpSpPr>
        <p:pic>
          <p:nvPicPr>
            <p:cNvPr id="16" name="Picture 3" descr="未标题-1_03_0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" y="23"/>
              <a:ext cx="5369" cy="5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cxnSp>
          <p:nvCxnSpPr>
            <p:cNvPr id="17" name="AutoShape 4"/>
            <p:cNvCxnSpPr>
              <a:cxnSpLocks noChangeShapeType="1"/>
            </p:cNvCxnSpPr>
            <p:nvPr/>
          </p:nvCxnSpPr>
          <p:spPr bwMode="auto">
            <a:xfrm flipH="1">
              <a:off x="3696" y="840"/>
              <a:ext cx="927" cy="960"/>
            </a:xfrm>
            <a:prstGeom prst="straightConnector1">
              <a:avLst/>
            </a:prstGeom>
            <a:noFill/>
            <a:ln w="9525" cap="flat" cmpd="sng">
              <a:solidFill>
                <a:srgbClr val="333333"/>
              </a:solidFill>
              <a:rou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5"/>
            <p:cNvCxnSpPr>
              <a:cxnSpLocks noChangeShapeType="1"/>
            </p:cNvCxnSpPr>
            <p:nvPr/>
          </p:nvCxnSpPr>
          <p:spPr bwMode="auto">
            <a:xfrm flipV="1">
              <a:off x="709" y="3614"/>
              <a:ext cx="870" cy="900"/>
            </a:xfrm>
            <a:prstGeom prst="straightConnector1">
              <a:avLst/>
            </a:prstGeom>
            <a:noFill/>
            <a:ln w="9525" cap="flat" cmpd="sng">
              <a:solidFill>
                <a:srgbClr val="FC3159"/>
              </a:solidFill>
              <a:rou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0000" y="3182711"/>
            <a:ext cx="10992000" cy="33284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0000" y="1455918"/>
            <a:ext cx="10992000" cy="1611771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114551" y="376239"/>
            <a:ext cx="9469967" cy="84137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</a:fld>
            <a:endParaRPr lang="zh-CN" altLang="en-US"/>
          </a:p>
        </p:txBody>
      </p:sp>
      <p:grpSp>
        <p:nvGrpSpPr>
          <p:cNvPr id="16" name="Group 4"/>
          <p:cNvGrpSpPr/>
          <p:nvPr/>
        </p:nvGrpSpPr>
        <p:grpSpPr bwMode="auto">
          <a:xfrm>
            <a:off x="756748" y="376238"/>
            <a:ext cx="1109663" cy="841375"/>
            <a:chOff x="0" y="0"/>
            <a:chExt cx="1747" cy="1324"/>
          </a:xfrm>
        </p:grpSpPr>
        <p:sp>
          <p:nvSpPr>
            <p:cNvPr id="17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1540" cy="1220"/>
            </a:xfrm>
            <a:prstGeom prst="flowChartMerge">
              <a:avLst/>
            </a:prstGeom>
            <a:solidFill>
              <a:srgbClr val="FC31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" name="AutoShape 6"/>
            <p:cNvSpPr>
              <a:spLocks noChangeArrowheads="1"/>
            </p:cNvSpPr>
            <p:nvPr/>
          </p:nvSpPr>
          <p:spPr bwMode="auto">
            <a:xfrm>
              <a:off x="865" y="177"/>
              <a:ext cx="882" cy="726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" name="AutoShape 7"/>
            <p:cNvSpPr>
              <a:spLocks noChangeArrowheads="1"/>
            </p:cNvSpPr>
            <p:nvPr/>
          </p:nvSpPr>
          <p:spPr bwMode="auto">
            <a:xfrm>
              <a:off x="3" y="660"/>
              <a:ext cx="429" cy="379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AutoShape 8"/>
            <p:cNvSpPr>
              <a:spLocks noChangeArrowheads="1"/>
            </p:cNvSpPr>
            <p:nvPr/>
          </p:nvSpPr>
          <p:spPr bwMode="auto">
            <a:xfrm>
              <a:off x="937" y="1024"/>
              <a:ext cx="392" cy="300"/>
            </a:xfrm>
            <a:prstGeom prst="flowChartMerg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48157" y="376238"/>
            <a:ext cx="1605643" cy="570230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76238"/>
            <a:ext cx="8648700" cy="5702300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DCB1-9C9A-4BF3-952A-A1045CC7E7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1DA2-2E14-4FB3-A823-D49FC771C7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14551" y="376240"/>
            <a:ext cx="9239249" cy="84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/>
          <a:p>
            <a:pPr lvl="0"/>
            <a:r>
              <a:rPr lang="zh-CN" altLang="zh-CN" dirty="0" smtClean="0">
                <a:sym typeface="Arial" panose="020B0604020202020204" pitchFamily="34" charset="0"/>
              </a:rPr>
              <a:t>单击此处编辑母版标题样式</a:t>
            </a:r>
            <a:endParaRPr lang="zh-CN" altLang="zh-CN" dirty="0" smtClean="0">
              <a:sym typeface="Arial" panose="020B0604020202020204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14500"/>
            <a:ext cx="10515600" cy="436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4DCB1-9C9A-4BF3-952A-A1045CC7E7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71DA2-2E14-4FB3-A823-D49FC771C7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200" kern="1200">
          <a:solidFill>
            <a:srgbClr val="FC3159"/>
          </a:solidFill>
          <a:latin typeface="+mj-ea"/>
          <a:ea typeface="+mj-ea"/>
          <a:cs typeface="+mj-cs"/>
          <a:sym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2800">
          <a:solidFill>
            <a:srgbClr val="FC3159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332516" y="2654301"/>
            <a:ext cx="3526971" cy="695325"/>
          </a:xfrm>
        </p:spPr>
        <p:txBody>
          <a:bodyPr wrap="square">
            <a:noAutofit/>
          </a:bodyPr>
          <a:p>
            <a:r>
              <a:rPr lang="zh-CN" altLang="en-US" sz="4000" smtClean="0">
                <a:solidFill>
                  <a:schemeClr val="tx1"/>
                </a:solidFill>
                <a:latin typeface="+mj-lt"/>
              </a:rPr>
              <a:t>微信小程序</a:t>
            </a:r>
            <a:endParaRPr lang="zh-CN" altLang="en-US" sz="400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wrap="square">
            <a:noAutofit/>
          </a:bodyPr>
          <a:p>
            <a:r>
              <a:rPr lang="zh-CN" altLang="zh-CN" sz="2800" dirty="0">
                <a:solidFill>
                  <a:schemeClr val="tx2"/>
                </a:solidFill>
                <a:latin typeface="+mn-lt"/>
                <a:ea typeface="+mn-ea"/>
              </a:rPr>
              <a:t>入门介绍</a:t>
            </a:r>
            <a:endParaRPr lang="zh-CN" altLang="zh-CN" sz="2800" dirty="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一、微信小程序介绍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微信小程序开发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三、学习网站推荐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一、微信小程序介绍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</a:rPr>
              <a:t>1</a:t>
            </a:r>
            <a:r>
              <a:rPr lang="zh-CN" altLang="en-US" sz="2400">
                <a:solidFill>
                  <a:schemeClr val="tx1"/>
                </a:solidFill>
              </a:rPr>
              <a:t>、小程序背景介绍</a:t>
            </a:r>
            <a:endParaRPr lang="zh-CN" altLang="en-US" sz="2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</a:rPr>
              <a:t>   计划1月9日正式上线</a:t>
            </a:r>
            <a:r>
              <a:rPr lang="zh-CN" altLang="en-US" sz="2400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小程序在微信没有入口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。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</a:rPr>
              <a:t>　 12 月 28 日，微信公开课在广州召开，腾讯高级副总裁，微信创始人张小龙介绍了关于小程序的疑问，并透露小程序计划于 1 月 9 日正式上线。</a:t>
            </a:r>
            <a:endParaRPr lang="en-US" altLang="zh-CN" sz="2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</a:rPr>
              <a:t>　 张小龙表示，小程序在微信上是没有入口。小程序的入口不在微信，而是在二维码里面，希望小程序的启动更多是来源于扫二维码。</a:t>
            </a:r>
            <a:endParaRPr lang="en-US" altLang="zh-CN" sz="2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</a:rPr>
              <a:t>　 此外，小程序不会有一个类似「小程序商店」去下载，不需要订阅，只有访问量，也不能推送消息。</a:t>
            </a:r>
            <a:endParaRPr lang="en-US" altLang="zh-CN" sz="24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4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lvl="1" indent="0"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</a:t>
            </a:r>
            <a:r>
              <a:rPr lang="zh-CN" altLang="en-US">
                <a:sym typeface="+mn-ea"/>
              </a:rPr>
              <a:t>微信小程序开发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5425"/>
            <a:ext cx="10515600" cy="490283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、微信小程序官方开发文档网址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https://mp.weixin.qq.com/debug/wxadoc/introduction/index.html?t=20161230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、微信开发工具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微信官方工具，最新版本 0.11.122100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、获取微信小程序的 AppID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、服务号或订阅号的 AppID不可用（即个人微信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AppID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不可用）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b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、无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AppID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可以在微信开发工具进行开发，只是有些功能受限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、项目建立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quick start项目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开发者工具安装完成后，打开并使用微信扫码登录。选择创建“项目”，填入上文获取到的 AppID ，设置一个本地项目的名称（非小程序名称），比如“我的第一个项目”，并选择一个本地的文件夹作为代码存储的目录，点击“新建项目”就可以了。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、小程序注册</a:t>
            </a:r>
            <a:endParaRPr lang="zh-CN" altLang="en-US" sz="2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  a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、微信公众平台官网首页（mp.weixin.qq.com）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  b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、帐号注册主体限制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1" algn="l" eaLnBrk="1" hangingPunct="1"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  个人服务号或订阅号不能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注册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1" algn="l" eaLnBrk="1" hangingPunct="1">
              <a:buNone/>
            </a:pP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marL="0" lvl="0" indent="0" algn="just" eaLnBrk="1" hangingPunct="1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、企业类型帐号可选择两种主体验证方式。 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lvl="0" indent="0" algn="just" eaLnBrk="1" hangingPunct="1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方式一：需要用公司的对公账户向腾讯公司打款来验证主体身份。打款信息在提交主体信息后可以查看到。 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lvl="0" indent="0" algn="just" eaLnBrk="1" hangingPunct="1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 方式二：通过微信认证验证主体身份，需支付300元认证费。认证通过前，小程序部分功能暂无法使用。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、项目结构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app.js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：小程序的脚本代码；（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入口文件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app.json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：整个小程序的全局配置；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app.wxss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：整个小程序的公共样式表；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页面：每一个小程序页面是由同路径下同名的四个不同后缀文件的组成，如：index.js、index.wxml、index.wxss、index.json。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.js后缀的文件是脚本文件，.json后缀的文件是配置文件，.wxss后缀的是样式表文件，.wxml后缀的文件是页面结构文件。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、项目框架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框架提供了自己的视图层描述语言 WXML 和 WXSS，以及基于 JavaScript 的逻辑层框架，并在视图层与逻辑层间提供了数据传输和事件系统，可以让开发者可以方便的聚焦于数据与逻辑上。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、基础组件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框架为开发者提供了一系列基础组件，开发者可以通过组合这些基础组件进行快速开发。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、API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框架提供丰富的微信原生API，可以方便的调起微信提供的能力，如获取用户信息，本地存储，支付功能等。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三、学习网站推荐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、官方论坛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https://developers.weixin.qq.com/weloginpage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、很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快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微信开发平台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http://www.henkuai.com/forum-56-1.html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https://github.com/ruanyf/webpack-demos#demo01-entry-file-source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7"/>
  <p:tag name="KSO_WM_UNIT_ID" val="custom160057_1*a*1"/>
  <p:tag name="KSO_WM_UNIT_TYPE" val="a"/>
  <p:tag name="KSO_WM_UNIT_INDEX" val="1"/>
  <p:tag name="KSO_WM_UNIT_CLEAR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PRESET_TEXT" val="在此编辑标题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7"/>
  <p:tag name="KSO_WM_UNIT_ID" val="custom160057_1*b*1"/>
  <p:tag name="KSO_WM_UNIT_TYPE" val="b"/>
  <p:tag name="KSO_WM_UNIT_INDEX" val="1"/>
  <p:tag name="KSO_WM_UNIT_CLEAR" val="1"/>
  <p:tag name="KSO_WM_UNIT_LAYERLEVEL" val="1"/>
  <p:tag name="KSO_WM_UNIT_VALUE" val="17"/>
  <p:tag name="KSO_WM_UNIT_ISCONTENTSTITLE" val="0"/>
  <p:tag name="KSO_WM_UNIT_HIGHLIGHT" val="0"/>
  <p:tag name="KSO_WM_UNIT_COMPATIBLE" val="0"/>
  <p:tag name="KSO_WM_UNIT_PRESET_TEXT_INDEX" val="1"/>
  <p:tag name="KSO_WM_UNIT_PRESET_TEXT_LEN" val="10"/>
</p:tagLst>
</file>

<file path=ppt/tags/tag3.xml><?xml version="1.0" encoding="utf-8"?>
<p:tagLst xmlns:p="http://schemas.openxmlformats.org/presentationml/2006/main">
  <p:tag name="KSO_WM_TEMPLATE_THUMBS_INDEX" val="1、8、11、13、18、23、25、28、29、33、35、38"/>
  <p:tag name="KSO_WM_SLIDE_ID" val="custom160057_1"/>
  <p:tag name="KSO_WM_SLIDE_INDEX" val="1"/>
  <p:tag name="KSO_WM_SLIDE_LAYOUT" val="a_b"/>
  <p:tag name="KSO_WM_SLIDE_LAYOUT_CNT" val="1_1"/>
  <p:tag name="KSO_WM_SLIDE_TYPE" val="title"/>
  <p:tag name="KSO_WM_BEAUTIFY_FLAG" val="#wm#"/>
  <p:tag name="KSO_WM_SLIDE_ITEM_CNT" val="2"/>
  <p:tag name="KSO_WM_TEMPLATE_CATEGORY" val="custom"/>
  <p:tag name="KSO_WM_TEMPLATE_INDEX" val="160057"/>
  <p:tag name="KSO_WM_TAG_VERSION" val="1.0"/>
</p:tagLst>
</file>

<file path=ppt/theme/theme1.xml><?xml version="1.0" encoding="utf-8"?>
<a:theme xmlns:a="http://schemas.openxmlformats.org/drawingml/2006/main" name="自定义设计方案">
  <a:themeElements>
    <a:clrScheme name="自定义 25">
      <a:dk1>
        <a:srgbClr val="000000"/>
      </a:dk1>
      <a:lt1>
        <a:srgbClr val="FFFFFF"/>
      </a:lt1>
      <a:dk2>
        <a:srgbClr val="FC3159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1410</Words>
  <Application>WPS 演示</Application>
  <PresentationFormat>宽屏</PresentationFormat>
  <Paragraphs>66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黑体</vt:lpstr>
      <vt:lpstr>微软雅黑</vt:lpstr>
      <vt:lpstr>Calibri</vt:lpstr>
      <vt:lpstr>自定义设计方案</vt:lpstr>
      <vt:lpstr>微信小程序</vt:lpstr>
      <vt:lpstr>目录</vt:lpstr>
      <vt:lpstr>一、微信小程序介绍</vt:lpstr>
      <vt:lpstr>二、微信小程序开发</vt:lpstr>
      <vt:lpstr>PowerPoint 演示文稿</vt:lpstr>
      <vt:lpstr>PowerPoint 演示文稿</vt:lpstr>
      <vt:lpstr>PowerPoint 演示文稿</vt:lpstr>
      <vt:lpstr>三、学习网站推荐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ztt</dc:creator>
  <cp:lastModifiedBy>新思</cp:lastModifiedBy>
  <cp:revision>53</cp:revision>
  <dcterms:created xsi:type="dcterms:W3CDTF">2017-01-02T03:38:00Z</dcterms:created>
  <dcterms:modified xsi:type="dcterms:W3CDTF">2017-01-18T09:27:39Z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