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2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45" d="100"/>
          <a:sy n="45" d="100"/>
        </p:scale>
        <p:origin x="54" y="8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7EC7F-1231-7C16-2D76-22E9A60A0F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3FDE3B-5A2D-D802-C7B7-AA092E42C4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69A12B-90CF-B37D-B02C-905212314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417CB-7B80-483A-9FCF-C3CED4E8B25A}" type="datetimeFigureOut">
              <a:rPr lang="en-US" smtClean="0"/>
              <a:t>10-Dec-23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EC4CD3-0AAD-362C-ACE0-27F928577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0AC365-7C0D-A440-1225-C676F4F2E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C28A7-8E6B-46F3-843E-43B339440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340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8703B-84BB-9317-2C29-A72301688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6A4D6B-A77D-E46E-9142-8E6844730D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5FE234-5DB0-5CA8-5960-9F3E56B7C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417CB-7B80-483A-9FCF-C3CED4E8B25A}" type="datetimeFigureOut">
              <a:rPr lang="en-US" smtClean="0"/>
              <a:t>10-Dec-23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607D5B-A0AD-47CE-2E73-FF204B20A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A3162B-7BDD-F0A2-49D3-E18F4FD3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C28A7-8E6B-46F3-843E-43B339440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166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7FF326-50B4-9E3E-0BED-E6AEFB4066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65A148-1957-4FDA-A2A7-61DC2EA429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A68346-4340-80F5-192A-3BE581A1F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417CB-7B80-483A-9FCF-C3CED4E8B25A}" type="datetimeFigureOut">
              <a:rPr lang="en-US" smtClean="0"/>
              <a:t>10-Dec-23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FA407E-1C75-229E-13C0-11F24792C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DAD548-ADE1-9603-C8D5-992DB0941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C28A7-8E6B-46F3-843E-43B339440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676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0BF12-223C-4D50-6DFD-DBE07B0DA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13E66-FA0D-2582-85A0-893BA49DD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7D31B9-52E1-5802-FF72-8B8278A97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417CB-7B80-483A-9FCF-C3CED4E8B25A}" type="datetimeFigureOut">
              <a:rPr lang="en-US" smtClean="0"/>
              <a:t>10-Dec-23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F926B0-6BDB-4D03-67EF-C41184C74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23C9C-9BC9-C9B0-BF2B-E66269134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C28A7-8E6B-46F3-843E-43B339440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149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CE10D-37C6-76C3-299A-92C67227B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3175BA-C8D5-AE28-AC9F-3B746567D6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13F0F0-51A3-21A4-4542-328E2B953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417CB-7B80-483A-9FCF-C3CED4E8B25A}" type="datetimeFigureOut">
              <a:rPr lang="en-US" smtClean="0"/>
              <a:t>10-Dec-23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D6C9E3-21F0-F7B7-640D-CE47C1144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33017C-BB95-1185-4359-9F758D26D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C28A7-8E6B-46F3-843E-43B339440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709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B4935-09D7-C2D7-0DC0-83180FC92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E899C-DC0D-7BC6-39FF-332AE32648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4BF849-1C27-0F95-05A0-5BDD7810A6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A09109-DB25-13FE-943A-1B1F9FD02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417CB-7B80-483A-9FCF-C3CED4E8B25A}" type="datetimeFigureOut">
              <a:rPr lang="en-US" smtClean="0"/>
              <a:t>10-Dec-23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E661E7-C7D4-DCA0-9DBB-540BDC95A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09C5CA-A83B-E7B2-76B0-1C3042635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C28A7-8E6B-46F3-843E-43B339440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370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63769-7C3B-40FB-9382-4F827FD3C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CF61CF-D118-F04F-F0FA-72472D38E3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50863B-9EAB-5749-FE73-C031DCCE89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9447A6-6B4E-0679-C765-2A1E6129F5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F56EE8-3D56-C949-AAE8-6E88F0CCA9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48F569-5F90-366A-A960-C0B28F657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417CB-7B80-483A-9FCF-C3CED4E8B25A}" type="datetimeFigureOut">
              <a:rPr lang="en-US" smtClean="0"/>
              <a:t>10-Dec-23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69BCF1-DF96-001A-D8AE-B6E5374F3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0F5FEE-522B-A49F-FB97-683D31485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C28A7-8E6B-46F3-843E-43B339440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370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24E66-8C86-96F4-8105-5ABAC5813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F8E0A5-4AC6-2D8B-E729-BBF7DB1F2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417CB-7B80-483A-9FCF-C3CED4E8B25A}" type="datetimeFigureOut">
              <a:rPr lang="en-US" smtClean="0"/>
              <a:t>10-Dec-23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CDDCF0-4F03-B823-6E19-BB359A81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1F920F-B51B-9D89-FE44-1EDD93EB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C28A7-8E6B-46F3-843E-43B339440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924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80E3A5-02C2-F154-73E3-AE68E91AB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417CB-7B80-483A-9FCF-C3CED4E8B25A}" type="datetimeFigureOut">
              <a:rPr lang="en-US" smtClean="0"/>
              <a:t>10-Dec-23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03CE55-0C19-E28B-3D25-8D0ACC32D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8B4B36-DCD5-8D73-5992-8E858A827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C28A7-8E6B-46F3-843E-43B339440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549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8C1D4-AB5C-19BB-3931-F04606792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43F113-074B-B8F8-E51A-579B577E59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431146-B3AF-95AD-A9B9-B3836DD18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8E6D8B-1A59-69D4-8638-9A69E91BB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417CB-7B80-483A-9FCF-C3CED4E8B25A}" type="datetimeFigureOut">
              <a:rPr lang="en-US" smtClean="0"/>
              <a:t>10-Dec-23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A5CAF7-45F0-CC71-419E-A40B681C3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6592F4-005C-4733-4B5E-778D04196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C28A7-8E6B-46F3-843E-43B339440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559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558F9-6636-E605-675E-35CD86CBD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08C3D3-3D50-B197-AAA0-AF51E09D04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3B7AB8-CFC6-CA02-CFEE-56BC7F5A35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47683D-AADF-AF84-26EA-C71DF00C2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417CB-7B80-483A-9FCF-C3CED4E8B25A}" type="datetimeFigureOut">
              <a:rPr lang="en-US" smtClean="0"/>
              <a:t>10-Dec-23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0BB20E-AFB7-52CE-A91C-B178B8A34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D48D5D-E527-B1CF-899E-85DD0780F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C28A7-8E6B-46F3-843E-43B339440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013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B32F39-9E4E-8F8C-50F7-89F6DC624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4D4151-706A-3CA9-6AF8-A95E5DD1FB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D2D21-4F70-462C-A97E-161A59A17F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9417CB-7B80-483A-9FCF-C3CED4E8B25A}" type="datetimeFigureOut">
              <a:rPr lang="en-US" smtClean="0"/>
              <a:t>10-Dec-23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01635B-845F-49E5-0986-33EBA19348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1A5142-CDA9-9C9D-14AC-D76A5C9CF4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C28A7-8E6B-46F3-843E-43B339440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216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036F7-C7CB-B9D6-A3FA-F8E672E587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ICT Lab Exam:</a:t>
            </a:r>
            <a:br>
              <a:rPr lang="en-US" dirty="0"/>
            </a:br>
            <a:r>
              <a:rPr lang="en-US" dirty="0"/>
              <a:t>Microsoft PowerPoint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79F6C0-C5FC-8D14-9FFE-40440F6803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&lt;first-name&gt; &lt;family-name&gt;</a:t>
            </a:r>
          </a:p>
        </p:txBody>
      </p:sp>
    </p:spTree>
    <p:extLst>
      <p:ext uri="{BB962C8B-B14F-4D97-AF65-F5344CB8AC3E}">
        <p14:creationId xmlns:p14="http://schemas.microsoft.com/office/powerpoint/2010/main" val="790956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5B7E0-D1C6-75F2-8237-7DD51AD75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1565C1-4C69-CB27-602E-85EA6CE9DA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a new slide after this one. This will be called “Slide A”.</a:t>
            </a:r>
          </a:p>
        </p:txBody>
      </p:sp>
    </p:spTree>
    <p:extLst>
      <p:ext uri="{BB962C8B-B14F-4D97-AF65-F5344CB8AC3E}">
        <p14:creationId xmlns:p14="http://schemas.microsoft.com/office/powerpoint/2010/main" val="1229921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5B7E0-D1C6-75F2-8237-7DD51AD75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1565C1-4C69-CB27-602E-85EA6CE9DA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Change Slide A’s layout to be “Two Content”</a:t>
            </a:r>
          </a:p>
        </p:txBody>
      </p:sp>
    </p:spTree>
    <p:extLst>
      <p:ext uri="{BB962C8B-B14F-4D97-AF65-F5344CB8AC3E}">
        <p14:creationId xmlns:p14="http://schemas.microsoft.com/office/powerpoint/2010/main" val="1336494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5B7E0-D1C6-75F2-8237-7DD51AD75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1565C1-4C69-CB27-602E-85EA6CE9DA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the Title (top) box, write the name of the slide: “Slide A”.</a:t>
            </a:r>
          </a:p>
        </p:txBody>
      </p:sp>
    </p:spTree>
    <p:extLst>
      <p:ext uri="{BB962C8B-B14F-4D97-AF65-F5344CB8AC3E}">
        <p14:creationId xmlns:p14="http://schemas.microsoft.com/office/powerpoint/2010/main" val="4241101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5B7E0-D1C6-75F2-8237-7DD51AD75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1565C1-4C69-CB27-602E-85EA6CE9DA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an image of a cat to the left box in Slide A</a:t>
            </a:r>
          </a:p>
        </p:txBody>
      </p:sp>
    </p:spTree>
    <p:extLst>
      <p:ext uri="{BB962C8B-B14F-4D97-AF65-F5344CB8AC3E}">
        <p14:creationId xmlns:p14="http://schemas.microsoft.com/office/powerpoint/2010/main" val="3604158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5B7E0-D1C6-75F2-8237-7DD51AD75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1565C1-4C69-CB27-602E-85EA6CE9DA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the right box of Slide A, make a bulleted list of your five favorite animals (dog, cat, whale, </a:t>
            </a:r>
            <a:r>
              <a:rPr lang="en-US" dirty="0" err="1"/>
              <a:t>etc</a:t>
            </a:r>
            <a:r>
              <a:rPr lang="en-US" dirty="0"/>
              <a:t>…).</a:t>
            </a:r>
          </a:p>
        </p:txBody>
      </p:sp>
    </p:spTree>
    <p:extLst>
      <p:ext uri="{BB962C8B-B14F-4D97-AF65-F5344CB8AC3E}">
        <p14:creationId xmlns:p14="http://schemas.microsoft.com/office/powerpoint/2010/main" val="2686776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5B7E0-D1C6-75F2-8237-7DD51AD75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6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1565C1-4C69-CB27-602E-85EA6CE9DA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Save this file as “&lt;family name&gt; lab exam.pptx”, and notify the teacher that you are finished.</a:t>
            </a:r>
          </a:p>
        </p:txBody>
      </p:sp>
    </p:spTree>
    <p:extLst>
      <p:ext uri="{BB962C8B-B14F-4D97-AF65-F5344CB8AC3E}">
        <p14:creationId xmlns:p14="http://schemas.microsoft.com/office/powerpoint/2010/main" val="3585832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131</Words>
  <Application>Microsoft Office PowerPoint</Application>
  <PresentationFormat>Widescreen</PresentationFormat>
  <Paragraphs>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ICT Lab Exam: Microsoft PowerPoint</vt:lpstr>
      <vt:lpstr>Step 1</vt:lpstr>
      <vt:lpstr>Step 2</vt:lpstr>
      <vt:lpstr>Step 3</vt:lpstr>
      <vt:lpstr>Step 4</vt:lpstr>
      <vt:lpstr>Step 5</vt:lpstr>
      <vt:lpstr>Step 6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ICT Lab Exam: Microsoft PowerPoint</dc:title>
  <dc:creator>Zabdiyel Tan</dc:creator>
  <cp:lastModifiedBy>Zabdiyel Tan</cp:lastModifiedBy>
  <cp:revision>2</cp:revision>
  <dcterms:created xsi:type="dcterms:W3CDTF">2023-12-10T09:18:31Z</dcterms:created>
  <dcterms:modified xsi:type="dcterms:W3CDTF">2023-12-10T09:30:26Z</dcterms:modified>
</cp:coreProperties>
</file>