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0dc78693b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0dc78693b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dc7869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dc7869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0dc7869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0dc7869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istotność tesli vs obecnośc innych marek samochodów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f77567f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f77567f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f4018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f4018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0dc7869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0dc7869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0dc7869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0dc7869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konieczność rozdzielenia tematyki biznesowej, korporacyjnej i politycznej od technologii, ekologii.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2f40181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2f40181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0dc7869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0dc7869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opis sekcji 1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mponents.one/datasets/all-the-news-2-news-articles-dataset/" TargetMode="External"/><Relationship Id="rId4" Type="http://schemas.openxmlformats.org/officeDocument/2006/relationships/hyperlink" Target="https://www.kaggle.com/datasets/uciml/news-aggregator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ea.org/data-and-statistics/data-tools/global-ev-data-explorer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T05t-SqKArY" TargetMode="External"/><Relationship Id="rId4" Type="http://schemas.openxmlformats.org/officeDocument/2006/relationships/hyperlink" Target="https://scikit-learn.org/stable/modules/generated/sklearn.decomposition.LatentDirichletAllocation.html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mtoolkit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600"/>
              <a:t>Analiza tematyki poruszanej w artykułach medialnych dotyczących samochodów elektrycznych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Zofia Cieślińska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79400" lvl="0" marL="55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44800" y="1830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Dziękuję za uwagę!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Dane: </a:t>
            </a:r>
            <a:r>
              <a:rPr lang="pl" u="sng">
                <a:solidFill>
                  <a:schemeClr val="hlink"/>
                </a:solidFill>
                <a:hlinkClick r:id="rId3"/>
              </a:rPr>
              <a:t>All the news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artykuły z lat 2016-2020 (jedynie do kwietnia 2020)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przede wszystkim Reuters (840 tys), CNBC (240 tys), NYT (250 tys), The Hill (208 tys) - pozostali wydawcy po mniej niż 200 tysięcy artykułów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po wybraniu jedynie artykułów zawierających frazę “electric car/vehicle” podobnie: Reuters (7k), CNBC (3.6k), NYT (1.2k), The Verge (0.9k), TechCrunch </a:t>
            </a:r>
            <a:r>
              <a:rPr lang="pl"/>
              <a:t>(0.9k) - pozostali po mniej niż 600 artykułów.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zbiór dzielony na mniejsze fragmenty w których wyszukiwano istotne tematycznie treści i łączono w ostateczną ramkę danych zawierającą ponad 18 tysięcy tekstów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tokenizacja i lemmatyzacja za pomocą spacy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l"/>
              <a:t>wordcloud </a:t>
            </a:r>
            <a:r>
              <a:rPr lang="pl"/>
              <a:t>oraz </a:t>
            </a:r>
            <a:r>
              <a:rPr i="1" lang="pl"/>
              <a:t>latent dirichlet allocation </a:t>
            </a:r>
            <a:r>
              <a:rPr lang="pl"/>
              <a:t>za pomocą dedykowanego pakietu oraz scikit-learn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próba wykorzystania danych </a:t>
            </a:r>
            <a:r>
              <a:rPr lang="pl" u="sng">
                <a:solidFill>
                  <a:schemeClr val="hlink"/>
                </a:solidFill>
                <a:hlinkClick r:id="rId4"/>
              </a:rPr>
              <a:t>News Aggregator</a:t>
            </a:r>
            <a:r>
              <a:rPr lang="pl"/>
              <a:t> z 2014 roku zakończona porażką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Wstępna analiza - chmury słów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różnice między działami,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675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0" y="87850"/>
            <a:ext cx="4864401" cy="243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250" y="2571750"/>
            <a:ext cx="4946601" cy="24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972700" y="176425"/>
            <a:ext cx="1223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solidFill>
                  <a:srgbClr val="1155CC"/>
                </a:solidFill>
              </a:rPr>
              <a:t>2016</a:t>
            </a:r>
            <a:endParaRPr sz="3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823500" y="4258750"/>
            <a:ext cx="12234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solidFill>
                  <a:srgbClr val="1155CC"/>
                </a:solidFill>
              </a:rPr>
              <a:t>2019</a:t>
            </a:r>
            <a:endParaRPr sz="3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0" y="4642975"/>
            <a:ext cx="5354700" cy="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https://www.iea.org/data-and-statistics/data-tools/global-ev-data-explorer</a:t>
            </a:r>
            <a:r>
              <a:rPr lang="pl"/>
              <a:t>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5" y="108087"/>
            <a:ext cx="7231401" cy="3266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50" y="529450"/>
            <a:ext cx="7538072" cy="341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300" y="913350"/>
            <a:ext cx="7440275" cy="3412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LDA -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na czym polega</a:t>
            </a:r>
            <a:r>
              <a:rPr lang="pl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Rozumienie każdego dokumentu tekstowego jako składającego się z tematów, gdzie każdy temat to zbiór słów występujących z różnymi mniejszymi lub większymi prawdopodobieństwami.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Próba automatycznego znalezienia tematów separujących zbiór dokumentów bez znajomości znaczenia takiego tematu ani słów w nim występujących.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Proste wykorzystanie dzięki </a:t>
            </a:r>
            <a:r>
              <a:rPr lang="pl" u="sng">
                <a:solidFill>
                  <a:schemeClr val="hlink"/>
                </a:solidFill>
                <a:hlinkClick r:id="rId4"/>
              </a:rPr>
              <a:t>pakietowi scikit-learn.</a:t>
            </a:r>
            <a:r>
              <a:rPr lang="pl"/>
              <a:t>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975" y="104838"/>
            <a:ext cx="58102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27" y="508075"/>
            <a:ext cx="4475649" cy="41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 rot="-5400000">
            <a:off x="-1499225" y="2053800"/>
            <a:ext cx="48204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mniejsi wydawcy versus najwięksi wydawcy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823" y="2630550"/>
            <a:ext cx="77151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750" y="58800"/>
            <a:ext cx="77152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LDA na artykułach o tematyce energii, baterii…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6675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Wnioski i przyszłe plany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użycie Topic Modelling Toolkit: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https://tmtoolkit.readthedocs.io/en/latest/</a:t>
            </a:r>
            <a:r>
              <a:rPr lang="pl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analiza samych kluczowych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użycie </a:t>
            </a:r>
            <a:r>
              <a:rPr b="1" lang="pl"/>
              <a:t>Hierarchical Dirichlet Process </a:t>
            </a:r>
            <a:r>
              <a:rPr lang="pl"/>
              <a:t>zamiast Latent Dirichlet 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metoda zawierająca automatyczne wybranie odpowiedniej liczby tematów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LDA wymaga użycia w tym celu dodatkowych metryk, które mają wady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większe zróżnicowanie danych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być może webscraping danych z konkretnych stron poświęconych elektromobilności i analiza zmian tematyki tamże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testy na innych publicznie dostępnych zbiorach newsów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analiza kluczowych zdań w artykułach, analiza argumentacji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