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247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E431021-E287-49B5-AF6C-AB42124754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54C9DD6-0ABD-4F88-A861-F7C304C68A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EA87D01-CBB3-46A8-B9FC-99B26A4E1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996AB-4736-470D-8F5F-B2811E4F181C}" type="datetimeFigureOut">
              <a:rPr lang="zh-TW" altLang="en-US" smtClean="0"/>
              <a:t>2023/11/9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4A648C0-20FA-49D1-B232-5753C775F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D6E6239-994C-4E29-A1D4-82D6313DF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A7CBE-5C97-4B36-8D6E-D358E8F954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0033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39E053-B231-4B5D-B2C8-E55A90AF2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D9196AE-B00F-4216-9D78-9DBBF70432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9FA590B-3021-4710-8543-2241AF454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996AB-4736-470D-8F5F-B2811E4F181C}" type="datetimeFigureOut">
              <a:rPr lang="zh-TW" altLang="en-US" smtClean="0"/>
              <a:t>2023/11/9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E568EF1-D51B-4217-98DD-E7A045BEE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82B091B-E4E8-41D8-96BF-21A15B44D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A7CBE-5C97-4B36-8D6E-D358E8F954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9926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908382DE-52BF-49C1-96E5-EC0B8B4203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18F22A3-3F46-4D9F-A102-CEFD89D35A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C87303E-BC8D-4740-AB61-BC06F67D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996AB-4736-470D-8F5F-B2811E4F181C}" type="datetimeFigureOut">
              <a:rPr lang="zh-TW" altLang="en-US" smtClean="0"/>
              <a:t>2023/11/9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5C240F1-EB2A-4D1A-8AC2-A898BD051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C9536A9-EF5C-487C-AC88-43D595684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A7CBE-5C97-4B36-8D6E-D358E8F954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8020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13EF1F-CE5A-42BF-8BE1-A3774F0A0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C184F32-E790-4AF1-BF73-1C856415D0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066A649-9168-499B-84D6-52EC01338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996AB-4736-470D-8F5F-B2811E4F181C}" type="datetimeFigureOut">
              <a:rPr lang="zh-TW" altLang="en-US" smtClean="0"/>
              <a:t>2023/11/9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0918453-D72E-4E97-B582-4801F3E9B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0D0C8A8-8654-4A0A-A3D7-2C9CC1044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A7CBE-5C97-4B36-8D6E-D358E8F954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748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F5FADB-209A-44EA-A986-6DF15F4E7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1BD8C91-F848-4420-A3E1-44F9688C7F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D86EE5C-62C3-43B6-AB6E-EC0C7C976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996AB-4736-470D-8F5F-B2811E4F181C}" type="datetimeFigureOut">
              <a:rPr lang="zh-TW" altLang="en-US" smtClean="0"/>
              <a:t>2023/11/9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3A81F73-E29B-4B5A-982A-888914742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A343719-D7B7-461C-AA65-A3F94ECE5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A7CBE-5C97-4B36-8D6E-D358E8F954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9671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B9B9AF-30CF-48F5-B909-50D67F6EA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538E830-D372-4287-8DAC-C1642CF6B3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D0EFD13-758C-4097-8143-2EE8DFDCF6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4EA30FB-7D57-4C43-9431-DFC16045A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996AB-4736-470D-8F5F-B2811E4F181C}" type="datetimeFigureOut">
              <a:rPr lang="zh-TW" altLang="en-US" smtClean="0"/>
              <a:t>2023/11/9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0684126-266B-42D8-AC53-96D93EEB2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06DF68B-DEAD-4431-89F5-D5D3957B8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A7CBE-5C97-4B36-8D6E-D358E8F954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0398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A44BAFD-7F14-4238-9902-3B2DBB0B5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76B3287-84CC-4EE0-B5E5-4F582E1F77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48EF04C-C550-4DA7-8794-19D6E6A3C5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3659DB14-5510-4480-B8D5-CC06E3CBEE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DF80B2E0-5C88-4D08-8EAF-E33F48CE4B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5F2EFDD3-76E0-481B-99E7-87B4E40B4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996AB-4736-470D-8F5F-B2811E4F181C}" type="datetimeFigureOut">
              <a:rPr lang="zh-TW" altLang="en-US" smtClean="0"/>
              <a:t>2023/11/9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C698E4AC-DD45-4E81-B1B9-3566F9D04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C7B9BB62-95F8-45ED-A28C-83BD1236A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A7CBE-5C97-4B36-8D6E-D358E8F954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3877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9511F7-5B37-447C-8B07-ECDE5A556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9FF55979-5B34-4AAC-8241-3BF3A7689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996AB-4736-470D-8F5F-B2811E4F181C}" type="datetimeFigureOut">
              <a:rPr lang="zh-TW" altLang="en-US" smtClean="0"/>
              <a:t>2023/11/9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B3DFD410-5692-4652-9D7F-114D82D3E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26A0AE2-8A00-45EF-8CEC-5E1161C97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A7CBE-5C97-4B36-8D6E-D358E8F954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8468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0411BDC1-52DB-46E4-B58A-F76F43D93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996AB-4736-470D-8F5F-B2811E4F181C}" type="datetimeFigureOut">
              <a:rPr lang="zh-TW" altLang="en-US" smtClean="0"/>
              <a:t>2023/11/9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DBB34ACA-99D6-4244-8F8F-0EE27F732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7D94852-C921-4E39-9782-B86526510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A7CBE-5C97-4B36-8D6E-D358E8F954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8667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EE809D-3DD9-46A5-BA97-D5AF32107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655FC45-424A-4A7A-BE67-87AA4B0F7A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7CBAFBE-E94E-49A8-8F0D-9735D5528B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45F5333-329B-4D85-887B-EB92881E3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996AB-4736-470D-8F5F-B2811E4F181C}" type="datetimeFigureOut">
              <a:rPr lang="zh-TW" altLang="en-US" smtClean="0"/>
              <a:t>2023/11/9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F44DFB2-3728-457A-BCF7-DBC60341E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E425C72-2F3F-4D42-BFAE-71EDCCFEA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A7CBE-5C97-4B36-8D6E-D358E8F954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5816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81BB34-3398-40A1-9D37-41AD8895D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BE7BF0D9-F574-4B63-AFEF-C7C861DE1A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6B48625-DC52-490B-A7A4-94C05044A7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70BFB4F-0E9D-4D4E-9203-6D0252120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996AB-4736-470D-8F5F-B2811E4F181C}" type="datetimeFigureOut">
              <a:rPr lang="zh-TW" altLang="en-US" smtClean="0"/>
              <a:t>2023/11/9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F3D873C-905A-4780-9375-D475BF031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AF15C6C-A879-4796-A590-DB670828B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A7CBE-5C97-4B36-8D6E-D358E8F954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508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3558D983-A2E5-4075-B618-EC01DA405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A43E258-F38E-4BFA-9164-6410D44883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E6F59A8-84EF-4A7D-814C-092010634D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C996AB-4736-470D-8F5F-B2811E4F181C}" type="datetimeFigureOut">
              <a:rPr lang="zh-TW" altLang="en-US" smtClean="0"/>
              <a:t>2023/11/9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0C4E99E-FC2C-4E51-B233-D4E38AE667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2364FCA-C8BB-4281-AC96-079296451B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A7CBE-5C97-4B36-8D6E-D358E8F954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5676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EB2B4AD1-93CD-4BB8-A213-8C4CEE7A5B8C}"/>
              </a:ext>
            </a:extLst>
          </p:cNvPr>
          <p:cNvSpPr txBox="1"/>
          <p:nvPr/>
        </p:nvSpPr>
        <p:spPr>
          <a:xfrm>
            <a:off x="4536831" y="1160585"/>
            <a:ext cx="2919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感知機</a:t>
            </a:r>
          </a:p>
        </p:txBody>
      </p:sp>
    </p:spTree>
    <p:extLst>
      <p:ext uri="{BB962C8B-B14F-4D97-AF65-F5344CB8AC3E}">
        <p14:creationId xmlns:p14="http://schemas.microsoft.com/office/powerpoint/2010/main" val="965416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37B07AD7-EE4D-4274-803F-CF640AA2E2B6}"/>
              </a:ext>
            </a:extLst>
          </p:cNvPr>
          <p:cNvSpPr txBox="1"/>
          <p:nvPr/>
        </p:nvSpPr>
        <p:spPr>
          <a:xfrm>
            <a:off x="4791456" y="1054608"/>
            <a:ext cx="160934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0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4F16B48B-65CB-4C22-AF9F-97985391C8EC}"/>
              </a:ext>
            </a:extLst>
          </p:cNvPr>
          <p:cNvSpPr txBox="1"/>
          <p:nvPr/>
        </p:nvSpPr>
        <p:spPr>
          <a:xfrm>
            <a:off x="4791456" y="1926336"/>
            <a:ext cx="160934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1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41FCC037-E55F-4841-8F11-D30E8115B4DC}"/>
              </a:ext>
            </a:extLst>
          </p:cNvPr>
          <p:cNvSpPr txBox="1"/>
          <p:nvPr/>
        </p:nvSpPr>
        <p:spPr>
          <a:xfrm>
            <a:off x="4791456" y="2798064"/>
            <a:ext cx="160934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2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155BC1AA-9DBB-427D-B5A8-94AF2B44DC98}"/>
              </a:ext>
            </a:extLst>
          </p:cNvPr>
          <p:cNvSpPr txBox="1"/>
          <p:nvPr/>
        </p:nvSpPr>
        <p:spPr>
          <a:xfrm>
            <a:off x="6979920" y="1926336"/>
            <a:ext cx="160934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感知機訓練</a:t>
            </a:r>
            <a:endParaRPr lang="en-US" altLang="zh-TW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06D91A76-37A9-4634-9CD7-A7F745D62B7F}"/>
              </a:ext>
            </a:extLst>
          </p:cNvPr>
          <p:cNvSpPr txBox="1"/>
          <p:nvPr/>
        </p:nvSpPr>
        <p:spPr>
          <a:xfrm>
            <a:off x="6979920" y="2798064"/>
            <a:ext cx="160934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紀錄數值變化</a:t>
            </a:r>
            <a:endParaRPr lang="en-US" altLang="zh-TW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00954A48-3784-4D9E-B48F-36219568CAB0}"/>
              </a:ext>
            </a:extLst>
          </p:cNvPr>
          <p:cNvSpPr txBox="1"/>
          <p:nvPr/>
        </p:nvSpPr>
        <p:spPr>
          <a:xfrm>
            <a:off x="7730836" y="1054608"/>
            <a:ext cx="1113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Start = 1</a:t>
            </a:r>
            <a:endParaRPr lang="zh-TW" alt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8EC8A78C-927F-4875-A662-754BF19D59BF}"/>
              </a:ext>
            </a:extLst>
          </p:cNvPr>
          <p:cNvSpPr txBox="1"/>
          <p:nvPr/>
        </p:nvSpPr>
        <p:spPr>
          <a:xfrm>
            <a:off x="7144512" y="1926336"/>
            <a:ext cx="12801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08117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25F2F11B-59B3-40AD-BD4E-B0B8B7DEE3DD}"/>
              </a:ext>
            </a:extLst>
          </p:cNvPr>
          <p:cNvSpPr txBox="1"/>
          <p:nvPr/>
        </p:nvSpPr>
        <p:spPr>
          <a:xfrm>
            <a:off x="4791456" y="182880"/>
            <a:ext cx="160934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感知機訓練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37B07AD7-EE4D-4274-803F-CF640AA2E2B6}"/>
              </a:ext>
            </a:extLst>
          </p:cNvPr>
          <p:cNvSpPr txBox="1"/>
          <p:nvPr/>
        </p:nvSpPr>
        <p:spPr>
          <a:xfrm>
            <a:off x="4791456" y="1054608"/>
            <a:ext cx="160934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10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4F16B48B-65CB-4C22-AF9F-97985391C8EC}"/>
              </a:ext>
            </a:extLst>
          </p:cNvPr>
          <p:cNvSpPr txBox="1"/>
          <p:nvPr/>
        </p:nvSpPr>
        <p:spPr>
          <a:xfrm>
            <a:off x="4791456" y="1926336"/>
            <a:ext cx="160934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11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41FCC037-E55F-4841-8F11-D30E8115B4DC}"/>
              </a:ext>
            </a:extLst>
          </p:cNvPr>
          <p:cNvSpPr txBox="1"/>
          <p:nvPr/>
        </p:nvSpPr>
        <p:spPr>
          <a:xfrm>
            <a:off x="4791456" y="2798064"/>
            <a:ext cx="160934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12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047C45C2-257C-4E7D-97E1-94BFC5E51D22}"/>
              </a:ext>
            </a:extLst>
          </p:cNvPr>
          <p:cNvSpPr txBox="1"/>
          <p:nvPr/>
        </p:nvSpPr>
        <p:spPr>
          <a:xfrm>
            <a:off x="7078980" y="2798064"/>
            <a:ext cx="229708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感知機學習</a:t>
            </a:r>
            <a:endParaRPr lang="en-US" altLang="zh-TW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CA68A77F-7CAC-4FD6-B828-ACCEFB1513CA}"/>
              </a:ext>
            </a:extLst>
          </p:cNvPr>
          <p:cNvSpPr txBox="1"/>
          <p:nvPr/>
        </p:nvSpPr>
        <p:spPr>
          <a:xfrm>
            <a:off x="4791456" y="3669792"/>
            <a:ext cx="160934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13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3C3C5A25-4618-4A15-8C45-BA1D297D6897}"/>
              </a:ext>
            </a:extLst>
          </p:cNvPr>
          <p:cNvSpPr txBox="1"/>
          <p:nvPr/>
        </p:nvSpPr>
        <p:spPr>
          <a:xfrm>
            <a:off x="7078980" y="3669792"/>
            <a:ext cx="229708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感知機分類性能測試</a:t>
            </a:r>
            <a:endParaRPr lang="en-US" altLang="zh-TW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11F0AF56-6538-41F5-868F-2683BE9CA79E}"/>
              </a:ext>
            </a:extLst>
          </p:cNvPr>
          <p:cNvSpPr txBox="1"/>
          <p:nvPr/>
        </p:nvSpPr>
        <p:spPr>
          <a:xfrm>
            <a:off x="7018020" y="1926336"/>
            <a:ext cx="229708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設定輸入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3563043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2880</TotalTime>
  <Words>31</Words>
  <Application>Microsoft Office PowerPoint</Application>
  <PresentationFormat>寬螢幕</PresentationFormat>
  <Paragraphs>15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8" baseType="lpstr"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ting0</dc:creator>
  <cp:lastModifiedBy>ting0</cp:lastModifiedBy>
  <cp:revision>6</cp:revision>
  <dcterms:created xsi:type="dcterms:W3CDTF">2023-11-09T11:36:28Z</dcterms:created>
  <dcterms:modified xsi:type="dcterms:W3CDTF">2023-11-11T11:36:29Z</dcterms:modified>
</cp:coreProperties>
</file>