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72B-2C87-4D69-8B39-63971D821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D5400-EFA3-499A-A1EE-A305FFA1C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9CAEC9-0952-4D9F-A726-7968BC9F06DB}"/>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035E62C2-4F43-4E9B-A6C0-15D462D2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53FD2-2AF2-4C3C-BB34-94C126EDC5D4}"/>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58955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9611-8D59-4FFA-A61D-F634D5984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CA05-CFD2-44AA-BFF6-3F836E552D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B8B6E-768C-4515-87E1-83F008709575}"/>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00E8E5CB-A256-4BB5-A549-B3D5CEA41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B8D0-0376-4ACA-BC5D-8577CAFDAD3E}"/>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852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1783B-11AE-47E3-8971-AB40A4AEC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9369A-E0BD-4FB6-AF2E-F03DE01FF1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76902-1505-4549-816A-CEC1BF5CB7E4}"/>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442833C2-D2DA-453E-B1AC-FB84F7174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EDA8C-BA4B-47B8-9D8D-AC41836D8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7836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00FF-ABF1-42C9-9CCE-5E3DC7040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DC292-EF8B-43FC-BC59-2B9AF96AE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64CD1-04A3-427F-A768-B97806D01EEA}"/>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D0BE344B-2EE5-4F18-B443-347AB6C3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A97C2-BBC4-4C35-911D-DEDD2C90A0F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1523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4D6-50C4-469A-97D7-56A1CDEDE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D84C-5B66-45BC-BBA0-E6905B0F6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6263E1-027A-4419-8E06-DBE0C9DC2FC3}"/>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68A404B6-6A98-402F-AB03-25D7BADB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3378-8ABF-4228-BB42-8C784A8811BB}"/>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61384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7373-4959-421B-976E-5C9B44C46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F6B07-023E-4D70-A786-F2F3F5DA5F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C1F44-0FD5-46AB-9C26-F72425BB52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CC889-A6A7-45E4-8886-BAFBB9E0C9F0}"/>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6" name="Footer Placeholder 5">
            <a:extLst>
              <a:ext uri="{FF2B5EF4-FFF2-40B4-BE49-F238E27FC236}">
                <a16:creationId xmlns:a16="http://schemas.microsoft.com/office/drawing/2014/main" id="{247C3211-1052-4C35-A5A6-BEE4C5CF1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FC7CD-6E9A-4124-B7DC-0A9224DBB5CC}"/>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684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9717-1A0F-4C1A-AB91-7211B6DAE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3507E-F2DF-4C9B-A216-7C8B2F6CF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3612A-39E6-466E-9B2F-B8AFAC0D3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D8AA1-6416-4DCC-B94B-081B5807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73439-5192-41AE-8301-60A2346E10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68D8F-F729-4C43-917C-09954D00791A}"/>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8" name="Footer Placeholder 7">
            <a:extLst>
              <a:ext uri="{FF2B5EF4-FFF2-40B4-BE49-F238E27FC236}">
                <a16:creationId xmlns:a16="http://schemas.microsoft.com/office/drawing/2014/main" id="{EE0F0139-8AB6-48D1-B4D7-053E7100F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BFE9E-EC2B-4E32-9EAC-548672CEEFA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2559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3403-B9D1-45DB-BE7C-C07BA5B79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D39CC-2C3F-425B-A75C-8A5BA62BB10D}"/>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4" name="Footer Placeholder 3">
            <a:extLst>
              <a:ext uri="{FF2B5EF4-FFF2-40B4-BE49-F238E27FC236}">
                <a16:creationId xmlns:a16="http://schemas.microsoft.com/office/drawing/2014/main" id="{DB71642B-A085-462E-BD97-429E6D20C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93651-996E-4813-B099-66EA7A5A3DD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57689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12019-B0F3-4D19-B22E-A341F4DFF8B1}"/>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3" name="Footer Placeholder 2">
            <a:extLst>
              <a:ext uri="{FF2B5EF4-FFF2-40B4-BE49-F238E27FC236}">
                <a16:creationId xmlns:a16="http://schemas.microsoft.com/office/drawing/2014/main" id="{1F26DD11-1622-44E2-B44D-592F309B6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C3114-F706-4B0B-9CE9-6A20559AB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13574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8FE-E37E-4469-8E6A-87461122F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9FFE-0279-4412-82B2-9ED53F6ED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0B7E-370F-4277-8941-17513B9B8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E9CA1-A170-4A21-83F5-9A5CED2CEEC7}"/>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6" name="Footer Placeholder 5">
            <a:extLst>
              <a:ext uri="{FF2B5EF4-FFF2-40B4-BE49-F238E27FC236}">
                <a16:creationId xmlns:a16="http://schemas.microsoft.com/office/drawing/2014/main" id="{7ACEB68C-1B37-4E6F-9457-038678574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378EE-9F37-4AED-A486-77820A8D3A91}"/>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0957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8387-66F2-43E2-B766-7993C9140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EF73D-BB62-4293-85CA-891F73A6D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1B2B5-95F6-41D6-9A55-64D12FC8A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023A8-5DA8-4E2C-A214-B3C8739587C5}"/>
              </a:ext>
            </a:extLst>
          </p:cNvPr>
          <p:cNvSpPr>
            <a:spLocks noGrp="1"/>
          </p:cNvSpPr>
          <p:nvPr>
            <p:ph type="dt" sz="half" idx="10"/>
          </p:nvPr>
        </p:nvSpPr>
        <p:spPr/>
        <p:txBody>
          <a:bodyPr/>
          <a:lstStyle/>
          <a:p>
            <a:fld id="{C007C3BB-D719-45BD-AFF1-012457A9EE45}" type="datetimeFigureOut">
              <a:rPr lang="en-US" smtClean="0"/>
              <a:t>11/15/2024</a:t>
            </a:fld>
            <a:endParaRPr lang="en-US"/>
          </a:p>
        </p:txBody>
      </p:sp>
      <p:sp>
        <p:nvSpPr>
          <p:cNvPr id="6" name="Footer Placeholder 5">
            <a:extLst>
              <a:ext uri="{FF2B5EF4-FFF2-40B4-BE49-F238E27FC236}">
                <a16:creationId xmlns:a16="http://schemas.microsoft.com/office/drawing/2014/main" id="{D7F80621-EDA5-4C2C-9367-C43ED6D94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D53D-464C-452F-A28D-FDF778580FC6}"/>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72245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FA22-5A66-4256-B5AF-66FB63842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35199-75AB-4EC8-AACA-B6E000BEE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4338-966B-483D-AD1B-040A79F8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7C3BB-D719-45BD-AFF1-012457A9EE45}" type="datetimeFigureOut">
              <a:rPr lang="en-US" smtClean="0"/>
              <a:t>11/15/2024</a:t>
            </a:fld>
            <a:endParaRPr lang="en-US"/>
          </a:p>
        </p:txBody>
      </p:sp>
      <p:sp>
        <p:nvSpPr>
          <p:cNvPr id="5" name="Footer Placeholder 4">
            <a:extLst>
              <a:ext uri="{FF2B5EF4-FFF2-40B4-BE49-F238E27FC236}">
                <a16:creationId xmlns:a16="http://schemas.microsoft.com/office/drawing/2014/main" id="{CCC9AAEB-D6C4-4C26-BBFB-9950D33DC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2A82D-7D90-4650-9775-ED414997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B3A18-7BD0-4A98-B518-30157BCAB06B}" type="slidenum">
              <a:rPr lang="en-US" smtClean="0"/>
              <a:t>‹#›</a:t>
            </a:fld>
            <a:endParaRPr lang="en-US"/>
          </a:p>
        </p:txBody>
      </p:sp>
    </p:spTree>
    <p:extLst>
      <p:ext uri="{BB962C8B-B14F-4D97-AF65-F5344CB8AC3E}">
        <p14:creationId xmlns:p14="http://schemas.microsoft.com/office/powerpoint/2010/main" val="202206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7DEDB4-C970-4F6B-9C36-CD5F279480A7}"/>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84282B-CD3E-45FC-9869-1C82B2B1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61" y="833656"/>
            <a:ext cx="3460459" cy="5190688"/>
          </a:xfrm>
          <a:prstGeom prst="rect">
            <a:avLst/>
          </a:prstGeom>
        </p:spPr>
      </p:pic>
      <p:sp>
        <p:nvSpPr>
          <p:cNvPr id="6" name="TextBox 5">
            <a:extLst>
              <a:ext uri="{FF2B5EF4-FFF2-40B4-BE49-F238E27FC236}">
                <a16:creationId xmlns:a16="http://schemas.microsoft.com/office/drawing/2014/main" id="{287E0F15-8F1A-4A3A-AE74-482428F12801}"/>
              </a:ext>
            </a:extLst>
          </p:cNvPr>
          <p:cNvSpPr txBox="1"/>
          <p:nvPr/>
        </p:nvSpPr>
        <p:spPr>
          <a:xfrm>
            <a:off x="7066327" y="1971413"/>
            <a:ext cx="4605556" cy="830997"/>
          </a:xfrm>
          <a:prstGeom prst="rect">
            <a:avLst/>
          </a:prstGeom>
          <a:noFill/>
        </p:spPr>
        <p:txBody>
          <a:bodyPr wrap="square" rtlCol="0">
            <a:spAutoFit/>
          </a:bodyPr>
          <a:lstStyle/>
          <a:p>
            <a:r>
              <a:rPr lang="en-US" sz="4800" dirty="0">
                <a:solidFill>
                  <a:schemeClr val="bg1"/>
                </a:solidFill>
              </a:rPr>
              <a:t>XPLORE</a:t>
            </a:r>
          </a:p>
        </p:txBody>
      </p:sp>
      <p:sp>
        <p:nvSpPr>
          <p:cNvPr id="7" name="TextBox 6">
            <a:extLst>
              <a:ext uri="{FF2B5EF4-FFF2-40B4-BE49-F238E27FC236}">
                <a16:creationId xmlns:a16="http://schemas.microsoft.com/office/drawing/2014/main" id="{B789E6D2-E418-4A1D-BDE6-06A376E8BF83}"/>
              </a:ext>
            </a:extLst>
          </p:cNvPr>
          <p:cNvSpPr txBox="1"/>
          <p:nvPr/>
        </p:nvSpPr>
        <p:spPr>
          <a:xfrm>
            <a:off x="4769141" y="2933671"/>
            <a:ext cx="6803471" cy="1477328"/>
          </a:xfrm>
          <a:prstGeom prst="rect">
            <a:avLst/>
          </a:prstGeom>
          <a:noFill/>
        </p:spPr>
        <p:txBody>
          <a:bodyPr wrap="square" rtlCol="0">
            <a:spAutoFit/>
          </a:bodyPr>
          <a:lstStyle/>
          <a:p>
            <a:r>
              <a:rPr lang="en-US" dirty="0">
                <a:solidFill>
                  <a:schemeClr val="bg1"/>
                </a:solidFill>
              </a:rPr>
              <a:t>Xplore is an open world space exploration game with a vast majority of planets to document and discover. Through your journey you will uncover and identify rare and uncommon space resources while avoiding or eliminating the many different parasites that inhabit the galaxy.</a:t>
            </a:r>
          </a:p>
        </p:txBody>
      </p:sp>
      <p:sp>
        <p:nvSpPr>
          <p:cNvPr id="8" name="TextBox 7">
            <a:extLst>
              <a:ext uri="{FF2B5EF4-FFF2-40B4-BE49-F238E27FC236}">
                <a16:creationId xmlns:a16="http://schemas.microsoft.com/office/drawing/2014/main" id="{EF3E640F-A13A-408B-9E48-AC00326A65D0}"/>
              </a:ext>
            </a:extLst>
          </p:cNvPr>
          <p:cNvSpPr txBox="1"/>
          <p:nvPr/>
        </p:nvSpPr>
        <p:spPr>
          <a:xfrm>
            <a:off x="4683854" y="5460049"/>
            <a:ext cx="2382473" cy="369332"/>
          </a:xfrm>
          <a:prstGeom prst="rect">
            <a:avLst/>
          </a:prstGeom>
          <a:noFill/>
        </p:spPr>
        <p:txBody>
          <a:bodyPr wrap="square" rtlCol="0">
            <a:spAutoFit/>
          </a:bodyPr>
          <a:lstStyle/>
          <a:p>
            <a:r>
              <a:rPr lang="en-US" dirty="0" err="1">
                <a:solidFill>
                  <a:schemeClr val="bg1"/>
                </a:solidFill>
              </a:rPr>
              <a:t>ztdnzun</a:t>
            </a:r>
            <a:endParaRPr lang="en-US" dirty="0">
              <a:solidFill>
                <a:schemeClr val="bg1"/>
              </a:solidFill>
            </a:endParaRPr>
          </a:p>
        </p:txBody>
      </p:sp>
    </p:spTree>
    <p:extLst>
      <p:ext uri="{BB962C8B-B14F-4D97-AF65-F5344CB8AC3E}">
        <p14:creationId xmlns:p14="http://schemas.microsoft.com/office/powerpoint/2010/main" val="346521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1A166-FEDF-46E1-A588-94B997DC06FC}"/>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252999-F8BB-4C82-940D-AC25908982F4}"/>
              </a:ext>
            </a:extLst>
          </p:cNvPr>
          <p:cNvSpPr/>
          <p:nvPr/>
        </p:nvSpPr>
        <p:spPr>
          <a:xfrm>
            <a:off x="1997978" y="1753298"/>
            <a:ext cx="8196044" cy="4194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7DC49F-8431-4DCB-8F20-3B7B85B43DD6}"/>
              </a:ext>
            </a:extLst>
          </p:cNvPr>
          <p:cNvSpPr txBox="1"/>
          <p:nvPr/>
        </p:nvSpPr>
        <p:spPr>
          <a:xfrm>
            <a:off x="4957895" y="1205915"/>
            <a:ext cx="3565321" cy="369332"/>
          </a:xfrm>
          <a:prstGeom prst="rect">
            <a:avLst/>
          </a:prstGeom>
          <a:noFill/>
          <a:ln>
            <a:noFill/>
          </a:ln>
        </p:spPr>
        <p:txBody>
          <a:bodyPr wrap="square" rtlCol="0">
            <a:spAutoFit/>
          </a:bodyPr>
          <a:lstStyle/>
          <a:p>
            <a:r>
              <a:rPr lang="en-US" dirty="0">
                <a:solidFill>
                  <a:schemeClr val="bg1"/>
                </a:solidFill>
              </a:rPr>
              <a:t>GAMEPLAY TRAILER</a:t>
            </a:r>
          </a:p>
        </p:txBody>
      </p:sp>
    </p:spTree>
    <p:extLst>
      <p:ext uri="{BB962C8B-B14F-4D97-AF65-F5344CB8AC3E}">
        <p14:creationId xmlns:p14="http://schemas.microsoft.com/office/powerpoint/2010/main" val="297150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E9A197-3540-4BAB-8C45-734797B46B6F}"/>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5DF899-F61C-42A5-89AF-214B8C620864}"/>
              </a:ext>
            </a:extLst>
          </p:cNvPr>
          <p:cNvSpPr/>
          <p:nvPr/>
        </p:nvSpPr>
        <p:spPr>
          <a:xfrm>
            <a:off x="827715"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5AD02F-EEC6-482D-812C-1019C7B34C44}"/>
              </a:ext>
            </a:extLst>
          </p:cNvPr>
          <p:cNvSpPr txBox="1"/>
          <p:nvPr/>
        </p:nvSpPr>
        <p:spPr>
          <a:xfrm>
            <a:off x="5612236" y="1205915"/>
            <a:ext cx="3565321" cy="369332"/>
          </a:xfrm>
          <a:prstGeom prst="rect">
            <a:avLst/>
          </a:prstGeom>
          <a:noFill/>
          <a:ln>
            <a:noFill/>
          </a:ln>
        </p:spPr>
        <p:txBody>
          <a:bodyPr wrap="square" rtlCol="0">
            <a:spAutoFit/>
          </a:bodyPr>
          <a:lstStyle/>
          <a:p>
            <a:r>
              <a:rPr lang="en-US" dirty="0">
                <a:solidFill>
                  <a:schemeClr val="bg1"/>
                </a:solidFill>
              </a:rPr>
              <a:t>Screenshots</a:t>
            </a:r>
          </a:p>
        </p:txBody>
      </p:sp>
      <p:sp>
        <p:nvSpPr>
          <p:cNvPr id="8" name="Rectangle 7">
            <a:extLst>
              <a:ext uri="{FF2B5EF4-FFF2-40B4-BE49-F238E27FC236}">
                <a16:creationId xmlns:a16="http://schemas.microsoft.com/office/drawing/2014/main" id="{3EF52BE4-D6DA-400C-AD83-641B22B708D5}"/>
              </a:ext>
            </a:extLst>
          </p:cNvPr>
          <p:cNvSpPr/>
          <p:nvPr/>
        </p:nvSpPr>
        <p:spPr>
          <a:xfrm>
            <a:off x="6344874"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15" y="2013358"/>
            <a:ext cx="5209563" cy="34730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74" y="2013358"/>
            <a:ext cx="5209563" cy="3473042"/>
          </a:xfrm>
          <a:prstGeom prst="rect">
            <a:avLst/>
          </a:prstGeom>
        </p:spPr>
      </p:pic>
    </p:spTree>
    <p:extLst>
      <p:ext uri="{BB962C8B-B14F-4D97-AF65-F5344CB8AC3E}">
        <p14:creationId xmlns:p14="http://schemas.microsoft.com/office/powerpoint/2010/main" val="208514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6A543-3051-4B46-9B96-F1E4446600E7}"/>
              </a:ext>
            </a:extLst>
          </p:cNvPr>
          <p:cNvSpPr/>
          <p:nvPr/>
        </p:nvSpPr>
        <p:spPr>
          <a:xfrm>
            <a:off x="523168" y="453007"/>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F0E2FE9-E173-4EF9-86DA-977144EEB27C}"/>
              </a:ext>
            </a:extLst>
          </p:cNvPr>
          <p:cNvSpPr/>
          <p:nvPr/>
        </p:nvSpPr>
        <p:spPr>
          <a:xfrm>
            <a:off x="816179" y="1001402"/>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7F6CD6-DD4D-405D-9E7A-AFA810153430}"/>
              </a:ext>
            </a:extLst>
          </p:cNvPr>
          <p:cNvSpPr txBox="1"/>
          <p:nvPr/>
        </p:nvSpPr>
        <p:spPr>
          <a:xfrm>
            <a:off x="7063276" y="1001402"/>
            <a:ext cx="4605556" cy="830997"/>
          </a:xfrm>
          <a:prstGeom prst="rect">
            <a:avLst/>
          </a:prstGeom>
          <a:noFill/>
        </p:spPr>
        <p:txBody>
          <a:bodyPr wrap="square" rtlCol="0">
            <a:spAutoFit/>
          </a:bodyPr>
          <a:lstStyle/>
          <a:p>
            <a:r>
              <a:rPr lang="en-US" sz="4800" dirty="0">
                <a:solidFill>
                  <a:schemeClr val="bg1"/>
                </a:solidFill>
              </a:rPr>
              <a:t>ACHIVEMENTS</a:t>
            </a:r>
          </a:p>
        </p:txBody>
      </p:sp>
      <p:pic>
        <p:nvPicPr>
          <p:cNvPr id="6" name="Picture 5">
            <a:extLst>
              <a:ext uri="{FF2B5EF4-FFF2-40B4-BE49-F238E27FC236}">
                <a16:creationId xmlns:a16="http://schemas.microsoft.com/office/drawing/2014/main" id="{1A671A56-3FFC-4C4D-82F8-7B53850D0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080" y="1066287"/>
            <a:ext cx="2133600" cy="2133600"/>
          </a:xfrm>
          <a:prstGeom prst="rect">
            <a:avLst/>
          </a:prstGeom>
        </p:spPr>
      </p:pic>
      <p:pic>
        <p:nvPicPr>
          <p:cNvPr id="8" name="Picture 7">
            <a:extLst>
              <a:ext uri="{FF2B5EF4-FFF2-40B4-BE49-F238E27FC236}">
                <a16:creationId xmlns:a16="http://schemas.microsoft.com/office/drawing/2014/main" id="{DA1E3274-52E9-45C3-A3DE-6FBEEF605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025" y="1208101"/>
            <a:ext cx="1994833" cy="1994833"/>
          </a:xfrm>
          <a:prstGeom prst="rect">
            <a:avLst/>
          </a:prstGeom>
        </p:spPr>
      </p:pic>
      <p:sp>
        <p:nvSpPr>
          <p:cNvPr id="12" name="TextBox 11">
            <a:extLst>
              <a:ext uri="{FF2B5EF4-FFF2-40B4-BE49-F238E27FC236}">
                <a16:creationId xmlns:a16="http://schemas.microsoft.com/office/drawing/2014/main" id="{F41A45A8-3644-44F6-8B8E-7B6748727C71}"/>
              </a:ext>
            </a:extLst>
          </p:cNvPr>
          <p:cNvSpPr txBox="1"/>
          <p:nvPr/>
        </p:nvSpPr>
        <p:spPr>
          <a:xfrm>
            <a:off x="6431305" y="2064444"/>
            <a:ext cx="5237527" cy="646331"/>
          </a:xfrm>
          <a:prstGeom prst="rect">
            <a:avLst/>
          </a:prstGeom>
          <a:noFill/>
        </p:spPr>
        <p:txBody>
          <a:bodyPr wrap="square" rtlCol="0">
            <a:spAutoFit/>
          </a:bodyPr>
          <a:lstStyle/>
          <a:p>
            <a:r>
              <a:rPr lang="en-US" dirty="0">
                <a:solidFill>
                  <a:schemeClr val="bg1"/>
                </a:solidFill>
              </a:rPr>
              <a:t>Unlock achievements and collectibles as you travel and Xplore this never ending adventure. </a:t>
            </a:r>
          </a:p>
        </p:txBody>
      </p:sp>
      <p:sp>
        <p:nvSpPr>
          <p:cNvPr id="18" name="Rectangle: Rounded Corners 17">
            <a:extLst>
              <a:ext uri="{FF2B5EF4-FFF2-40B4-BE49-F238E27FC236}">
                <a16:creationId xmlns:a16="http://schemas.microsoft.com/office/drawing/2014/main" id="{7A637547-EFDB-4A3C-A037-E467CA240C50}"/>
              </a:ext>
            </a:extLst>
          </p:cNvPr>
          <p:cNvSpPr/>
          <p:nvPr/>
        </p:nvSpPr>
        <p:spPr>
          <a:xfrm>
            <a:off x="6262032" y="3863446"/>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1D8AD69-5DED-4956-9F01-9A666A4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720" y="3264773"/>
            <a:ext cx="3531676" cy="3531676"/>
          </a:xfrm>
          <a:prstGeom prst="rect">
            <a:avLst/>
          </a:prstGeom>
        </p:spPr>
      </p:pic>
      <p:sp>
        <p:nvSpPr>
          <p:cNvPr id="17" name="TextBox 16">
            <a:extLst>
              <a:ext uri="{FF2B5EF4-FFF2-40B4-BE49-F238E27FC236}">
                <a16:creationId xmlns:a16="http://schemas.microsoft.com/office/drawing/2014/main" id="{929F0F39-D22E-4BA4-8ED1-D202BC060D87}"/>
              </a:ext>
            </a:extLst>
          </p:cNvPr>
          <p:cNvSpPr txBox="1"/>
          <p:nvPr/>
        </p:nvSpPr>
        <p:spPr>
          <a:xfrm>
            <a:off x="2001846" y="3937059"/>
            <a:ext cx="4605556" cy="830997"/>
          </a:xfrm>
          <a:prstGeom prst="rect">
            <a:avLst/>
          </a:prstGeom>
          <a:noFill/>
        </p:spPr>
        <p:txBody>
          <a:bodyPr wrap="square" rtlCol="0">
            <a:spAutoFit/>
          </a:bodyPr>
          <a:lstStyle/>
          <a:p>
            <a:r>
              <a:rPr lang="en-US" sz="4800" dirty="0">
                <a:solidFill>
                  <a:schemeClr val="bg1"/>
                </a:solidFill>
              </a:rPr>
              <a:t>PARASITES</a:t>
            </a:r>
          </a:p>
        </p:txBody>
      </p:sp>
      <p:sp>
        <p:nvSpPr>
          <p:cNvPr id="19" name="TextBox 18">
            <a:extLst>
              <a:ext uri="{FF2B5EF4-FFF2-40B4-BE49-F238E27FC236}">
                <a16:creationId xmlns:a16="http://schemas.microsoft.com/office/drawing/2014/main" id="{BB1F7585-176F-4B62-A44F-A8FCC01A4F55}"/>
              </a:ext>
            </a:extLst>
          </p:cNvPr>
          <p:cNvSpPr txBox="1"/>
          <p:nvPr/>
        </p:nvSpPr>
        <p:spPr>
          <a:xfrm>
            <a:off x="953548" y="4856105"/>
            <a:ext cx="5237527" cy="646331"/>
          </a:xfrm>
          <a:prstGeom prst="rect">
            <a:avLst/>
          </a:prstGeom>
          <a:noFill/>
        </p:spPr>
        <p:txBody>
          <a:bodyPr wrap="square" rtlCol="0">
            <a:spAutoFit/>
          </a:bodyPr>
          <a:lstStyle/>
          <a:p>
            <a:r>
              <a:rPr lang="en-US" dirty="0">
                <a:solidFill>
                  <a:schemeClr val="bg1"/>
                </a:solidFill>
              </a:rPr>
              <a:t>Avoid or destroy the many parasites that will come and attack you</a:t>
            </a:r>
          </a:p>
        </p:txBody>
      </p:sp>
    </p:spTree>
    <p:extLst>
      <p:ext uri="{BB962C8B-B14F-4D97-AF65-F5344CB8AC3E}">
        <p14:creationId xmlns:p14="http://schemas.microsoft.com/office/powerpoint/2010/main" val="138248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78</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DUNSON</dc:creator>
  <cp:lastModifiedBy>ZACHARY DUNSON</cp:lastModifiedBy>
  <cp:revision>6</cp:revision>
  <dcterms:created xsi:type="dcterms:W3CDTF">2024-11-14T23:09:56Z</dcterms:created>
  <dcterms:modified xsi:type="dcterms:W3CDTF">2024-11-15T21:08:09Z</dcterms:modified>
</cp:coreProperties>
</file>