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39" autoAdjust="0"/>
  </p:normalViewPr>
  <p:slideViewPr>
    <p:cSldViewPr snapToGrid="0">
      <p:cViewPr varScale="1">
        <p:scale>
          <a:sx n="70" d="100"/>
          <a:sy n="70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577C4-E162-46B7-99BA-59DD71F465F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6A4B1982-2B7A-4A74-944E-E99C1730F051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产品开发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666A8B-C002-4D0B-9C43-E96A9E2BD0E8}" type="parTrans" cxnId="{C8B9F64B-84F5-45A9-BAD4-A72B09F63C3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3484E8-9A1A-48B5-BE84-D5038EF33FF0}" type="sibTrans" cxnId="{C8B9F64B-84F5-45A9-BAD4-A72B09F63C3E}">
      <dgm:prSet custT="1"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4635AB-5654-49AA-9455-E613D312D7A0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产品内部测试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4D09FB-248A-491A-A84A-D4A1DFDAD054}" type="parTrans" cxnId="{AE59A198-CA5D-4955-918F-753CC33C3D0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A2A1FB-EB0C-471F-915F-28C9D838A14D}" type="sibTrans" cxnId="{AE59A198-CA5D-4955-918F-753CC33C3D02}">
      <dgm:prSet custT="1"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C9F0C0-825D-4F61-AACE-5822927766BB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系统联测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1F7F1E-E21F-4DD3-BD08-7FB6D3D669DB}" type="parTrans" cxnId="{E64637B0-20A9-4E2B-A16F-1C07317E7E4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3235EF-F0E2-48E9-8EE5-83CC5C64EB6A}" type="sibTrans" cxnId="{E64637B0-20A9-4E2B-A16F-1C07317E7E47}">
      <dgm:prSet custT="1"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D32D61-A797-4614-B882-8CF1471B8815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开发单元测试完成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E4E459-22FA-4CA4-8BC9-DCCAF25540EC}" type="parTrans" cxnId="{0870EC7A-9A53-4AAB-B4D9-B9E2E3D8E76D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9A2A25-63A2-4299-A2E9-B09FC2F0E5C4}" type="sibTrans" cxnId="{0870EC7A-9A53-4AAB-B4D9-B9E2E3D8E76D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05503-0849-494E-B34E-C16450F382B6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代码评审通过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1F329C-8FCD-4FFB-B606-BE4AD5AF631C}" type="parTrans" cxnId="{28E0F568-02C9-4BD7-97D0-9A9F608D642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A7A77F-01CC-42B2-BCCA-5CA1B122D186}" type="sibTrans" cxnId="{28E0F568-02C9-4BD7-97D0-9A9F608D642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8AACB3-41E9-4B60-8211-A09B3BDBD870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测试用例评审通过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754F4D-16C7-47F7-80CF-41AB7935DF2A}" type="parTrans" cxnId="{33988E8A-32DE-4C10-BF78-5201CA449A7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430C69-B89E-4A5E-A7F3-6DBBB5090D35}" type="sibTrans" cxnId="{33988E8A-32DE-4C10-BF78-5201CA449A7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44326C-68C9-460A-91BE-550D855F58E7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操作手册评审通过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B6A5FB-729F-4D60-8E0A-AF39859198BA}" type="parTrans" cxnId="{FD32A308-ED8C-46CC-B934-97C419B42646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13EB3-D5A4-42BC-B065-C37B1EF78FCA}" type="sibTrans" cxnId="{FD32A308-ED8C-46CC-B934-97C419B42646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F5E072-4F3F-4C72-8F31-B12BB0052A52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系统间版本就绪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4CD05D-E2A1-45B9-829E-4E8005519DEF}" type="parTrans" cxnId="{CB0687AD-E03A-43CE-AB2A-4876C3C5FE7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C897FA-9165-471A-BB79-2650C0CC3C79}" type="sibTrans" cxnId="{CB0687AD-E03A-43CE-AB2A-4876C3C5FE7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CDC1B6-A121-425C-AB94-2CFCEF649E9A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系统间国密功能联测通过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1A79E9-1475-4E9A-81FD-97E87559E267}" type="parTrans" cxnId="{75ADC067-AA69-4B67-AF53-7FA6A32FC3E4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BE1B7-E3A7-4359-9A50-74F4AF676ED0}" type="sibTrans" cxnId="{75ADC067-AA69-4B67-AF53-7FA6A32FC3E4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76A9EC-12DA-4D41-AED1-97709C11C2F5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工程联测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C987FB-473A-472B-BA40-CDDBF9CB07E6}" type="parTrans" cxnId="{937F47E3-E232-4981-8001-C3EBB11EEF3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2C4B84-0300-40E0-B02D-E34EE80B3285}" type="sibTrans" cxnId="{937F47E3-E232-4981-8001-C3EBB11EEF3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CDB533-67A5-4825-9A12-0CB6C6D6A008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上线步骤演练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539EAB-10A0-4F13-A13F-6C6A67C55671}" type="parTrans" cxnId="{DE3725DF-2495-435A-826E-CB07B7AFE9A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41904D-5625-4C9F-8B9E-509EB6CF5107}" type="sibTrans" cxnId="{DE3725DF-2495-435A-826E-CB07B7AFE9A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FA4AF8-60F9-4A45-BEC2-02E7655C44E1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不同升级场景下的联测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5F490-F1FB-4764-BE54-C9E5B77EBA84}" type="parTrans" cxnId="{9EB00796-8A30-4A10-94E3-E4784412D31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DECB9E-867E-46CB-B917-3F9ACA6196EF}" type="sibTrans" cxnId="{9EB00796-8A30-4A10-94E3-E4784412D31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C13851-1F23-4A41-9E0F-059FA8AA6376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产品功能测试通过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3B700-D4D8-49EB-A107-A97F9DFCDBF9}" type="parTrans" cxnId="{920A0039-1DF2-4ABB-A622-44BBF479EEFC}">
      <dgm:prSet/>
      <dgm:spPr/>
      <dgm:t>
        <a:bodyPr/>
        <a:lstStyle/>
        <a:p>
          <a:endParaRPr lang="zh-CN" altLang="en-US"/>
        </a:p>
      </dgm:t>
    </dgm:pt>
    <dgm:pt modelId="{92200B34-517D-41A2-B0D0-712459F47674}" type="sibTrans" cxnId="{920A0039-1DF2-4ABB-A622-44BBF479EEFC}">
      <dgm:prSet/>
      <dgm:spPr/>
      <dgm:t>
        <a:bodyPr/>
        <a:lstStyle/>
        <a:p>
          <a:endParaRPr lang="zh-CN" altLang="en-US"/>
        </a:p>
      </dgm:t>
    </dgm:pt>
    <dgm:pt modelId="{4FFBA337-F6CB-492C-8502-FB5A530FC4E6}">
      <dgm:prSet custT="1"/>
      <dgm:spPr/>
      <dgm:t>
        <a:bodyPr/>
        <a:lstStyle/>
        <a:p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8A8CA-32DC-4B2B-BA9D-721B1E11B719}" type="parTrans" cxnId="{683964F0-D8D9-48B1-A5AE-3A3010E34505}">
      <dgm:prSet/>
      <dgm:spPr/>
    </dgm:pt>
    <dgm:pt modelId="{B395AA23-3C1B-4C58-8D35-60447DC55738}" type="sibTrans" cxnId="{683964F0-D8D9-48B1-A5AE-3A3010E34505}">
      <dgm:prSet/>
      <dgm:spPr/>
    </dgm:pt>
    <dgm:pt modelId="{9EEFB8C0-418C-41C5-A8D4-338CCB32A306}" type="pres">
      <dgm:prSet presAssocID="{1BE577C4-E162-46B7-99BA-59DD71F465FC}" presName="linearFlow" presStyleCnt="0">
        <dgm:presLayoutVars>
          <dgm:dir/>
          <dgm:animLvl val="lvl"/>
          <dgm:resizeHandles val="exact"/>
        </dgm:presLayoutVars>
      </dgm:prSet>
      <dgm:spPr/>
    </dgm:pt>
    <dgm:pt modelId="{4E8DB5C2-04BC-432A-A02C-3728F0E22CBB}" type="pres">
      <dgm:prSet presAssocID="{6A4B1982-2B7A-4A74-944E-E99C1730F051}" presName="composite" presStyleCnt="0"/>
      <dgm:spPr/>
    </dgm:pt>
    <dgm:pt modelId="{00371E05-F6D3-4645-B6E0-B35114CD1C9D}" type="pres">
      <dgm:prSet presAssocID="{6A4B1982-2B7A-4A74-944E-E99C1730F051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5C7B83-88AD-4E72-A10D-DDD4BCB312BC}" type="pres">
      <dgm:prSet presAssocID="{6A4B1982-2B7A-4A74-944E-E99C1730F051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49E045E3-2D55-4C55-953D-15C1ED41984D}" type="pres">
      <dgm:prSet presAssocID="{6A4B1982-2B7A-4A74-944E-E99C1730F051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BCFF2C-7566-4CA5-9834-21118C225FCE}" type="pres">
      <dgm:prSet presAssocID="{803484E8-9A1A-48B5-BE84-D5038EF33FF0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98599DE7-5362-499B-AF59-83CE94B26E05}" type="pres">
      <dgm:prSet presAssocID="{803484E8-9A1A-48B5-BE84-D5038EF33FF0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69BC5DF6-234A-44E5-96F1-C847221DE7A2}" type="pres">
      <dgm:prSet presAssocID="{484635AB-5654-49AA-9455-E613D312D7A0}" presName="composite" presStyleCnt="0"/>
      <dgm:spPr/>
    </dgm:pt>
    <dgm:pt modelId="{8B619D87-D7B1-417A-BE1B-BD5F5CCA72A7}" type="pres">
      <dgm:prSet presAssocID="{484635AB-5654-49AA-9455-E613D312D7A0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540180-9A27-4ED6-AE22-C52C37EABCE1}" type="pres">
      <dgm:prSet presAssocID="{484635AB-5654-49AA-9455-E613D312D7A0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0C062790-B1A0-431C-8B8A-EBAA01F730F1}" type="pres">
      <dgm:prSet presAssocID="{484635AB-5654-49AA-9455-E613D312D7A0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2373E3-923D-47AA-ADBB-AB2B174CC354}" type="pres">
      <dgm:prSet presAssocID="{1FA2A1FB-EB0C-471F-915F-28C9D838A14D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90E50D9E-8011-4E09-B53D-919332744A34}" type="pres">
      <dgm:prSet presAssocID="{1FA2A1FB-EB0C-471F-915F-28C9D838A14D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78639303-9F8C-4E0A-BF7A-A73BE4F2A6D0}" type="pres">
      <dgm:prSet presAssocID="{10C9F0C0-825D-4F61-AACE-5822927766BB}" presName="composite" presStyleCnt="0"/>
      <dgm:spPr/>
    </dgm:pt>
    <dgm:pt modelId="{B84D70A3-C77B-4F9B-8CFE-76C834CCA1FA}" type="pres">
      <dgm:prSet presAssocID="{10C9F0C0-825D-4F61-AACE-5822927766BB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F6F032-9281-46EA-B904-A23520796C68}" type="pres">
      <dgm:prSet presAssocID="{10C9F0C0-825D-4F61-AACE-5822927766BB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7DD4F274-C00D-4C26-91BA-AFA8C018E7AB}" type="pres">
      <dgm:prSet presAssocID="{10C9F0C0-825D-4F61-AACE-5822927766BB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55AE0-8BA5-4F23-814B-BA650508DF31}" type="pres">
      <dgm:prSet presAssocID="{4D3235EF-F0E2-48E9-8EE5-83CC5C64EB6A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DCD027A0-0129-4850-9E4A-A417FB6D398D}" type="pres">
      <dgm:prSet presAssocID="{4D3235EF-F0E2-48E9-8EE5-83CC5C64EB6A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8E52AF8B-9958-44CA-B9EF-557C1269FF69}" type="pres">
      <dgm:prSet presAssocID="{8976A9EC-12DA-4D41-AED1-97709C11C2F5}" presName="composite" presStyleCnt="0"/>
      <dgm:spPr/>
    </dgm:pt>
    <dgm:pt modelId="{C175AABD-D197-41EC-9E99-A922CC2A9186}" type="pres">
      <dgm:prSet presAssocID="{8976A9EC-12DA-4D41-AED1-97709C11C2F5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6070B3-DEC6-413A-8DB3-9E85EEDAB556}" type="pres">
      <dgm:prSet presAssocID="{8976A9EC-12DA-4D41-AED1-97709C11C2F5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ECEC2113-B60D-44D6-8EE3-F822FDA791DD}" type="pres">
      <dgm:prSet presAssocID="{8976A9EC-12DA-4D41-AED1-97709C11C2F5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B9F64B-84F5-45A9-BAD4-A72B09F63C3E}" srcId="{1BE577C4-E162-46B7-99BA-59DD71F465FC}" destId="{6A4B1982-2B7A-4A74-944E-E99C1730F051}" srcOrd="0" destOrd="0" parTransId="{F1666A8B-C002-4D0B-9C43-E96A9E2BD0E8}" sibTransId="{803484E8-9A1A-48B5-BE84-D5038EF33FF0}"/>
    <dgm:cxn modelId="{B2E15463-F1B5-41DF-98F0-5A21428C8378}" type="presOf" srcId="{97F5E072-4F3F-4C72-8F31-B12BB0052A52}" destId="{7DD4F274-C00D-4C26-91BA-AFA8C018E7AB}" srcOrd="0" destOrd="0" presId="urn:microsoft.com/office/officeart/2005/8/layout/process3"/>
    <dgm:cxn modelId="{F3E0EBF0-558B-4573-B3D8-F94B90746DDA}" type="presOf" srcId="{7DC13851-1F23-4A41-9E0F-059FA8AA6376}" destId="{0C062790-B1A0-431C-8B8A-EBAA01F730F1}" srcOrd="0" destOrd="1" presId="urn:microsoft.com/office/officeart/2005/8/layout/process3"/>
    <dgm:cxn modelId="{CB0687AD-E03A-43CE-AB2A-4876C3C5FE77}" srcId="{10C9F0C0-825D-4F61-AACE-5822927766BB}" destId="{97F5E072-4F3F-4C72-8F31-B12BB0052A52}" srcOrd="0" destOrd="0" parTransId="{3D4CD05D-E2A1-45B9-829E-4E8005519DEF}" sibTransId="{17C897FA-9165-471A-BB79-2650C0CC3C79}"/>
    <dgm:cxn modelId="{683964F0-D8D9-48B1-A5AE-3A3010E34505}" srcId="{484635AB-5654-49AA-9455-E613D312D7A0}" destId="{4FFBA337-F6CB-492C-8502-FB5A530FC4E6}" srcOrd="3" destOrd="0" parTransId="{CA58A8CA-32DC-4B2B-BA9D-721B1E11B719}" sibTransId="{B395AA23-3C1B-4C58-8D35-60447DC55738}"/>
    <dgm:cxn modelId="{9868EBB7-E195-41DC-81A0-09C8E30F2836}" type="presOf" srcId="{4D3235EF-F0E2-48E9-8EE5-83CC5C64EB6A}" destId="{ACD55AE0-8BA5-4F23-814B-BA650508DF31}" srcOrd="0" destOrd="0" presId="urn:microsoft.com/office/officeart/2005/8/layout/process3"/>
    <dgm:cxn modelId="{C2C526FA-3015-40D0-8081-4535E7F5CFB0}" type="presOf" srcId="{1BE577C4-E162-46B7-99BA-59DD71F465FC}" destId="{9EEFB8C0-418C-41C5-A8D4-338CCB32A306}" srcOrd="0" destOrd="0" presId="urn:microsoft.com/office/officeart/2005/8/layout/process3"/>
    <dgm:cxn modelId="{C7719E04-22EA-4343-9E7B-43590BA690DF}" type="presOf" srcId="{42E05503-0849-494E-B34E-C16450F382B6}" destId="{49E045E3-2D55-4C55-953D-15C1ED41984D}" srcOrd="0" destOrd="1" presId="urn:microsoft.com/office/officeart/2005/8/layout/process3"/>
    <dgm:cxn modelId="{75BC18A1-2385-4551-9CFD-1D912D83FEAD}" type="presOf" srcId="{484635AB-5654-49AA-9455-E613D312D7A0}" destId="{76540180-9A27-4ED6-AE22-C52C37EABCE1}" srcOrd="1" destOrd="0" presId="urn:microsoft.com/office/officeart/2005/8/layout/process3"/>
    <dgm:cxn modelId="{5FE2B13C-CB02-4FAB-BC8E-F90036E2952B}" type="presOf" srcId="{10CDB533-67A5-4825-9A12-0CB6C6D6A008}" destId="{ECEC2113-B60D-44D6-8EE3-F822FDA791DD}" srcOrd="0" destOrd="0" presId="urn:microsoft.com/office/officeart/2005/8/layout/process3"/>
    <dgm:cxn modelId="{937F47E3-E232-4981-8001-C3EBB11EEF37}" srcId="{1BE577C4-E162-46B7-99BA-59DD71F465FC}" destId="{8976A9EC-12DA-4D41-AED1-97709C11C2F5}" srcOrd="3" destOrd="0" parTransId="{93C987FB-473A-472B-BA40-CDDBF9CB07E6}" sibTransId="{322C4B84-0300-40E0-B02D-E34EE80B3285}"/>
    <dgm:cxn modelId="{3D2A3D25-70C4-45E0-B6FC-092AD4B81325}" type="presOf" srcId="{10C9F0C0-825D-4F61-AACE-5822927766BB}" destId="{D4F6F032-9281-46EA-B904-A23520796C68}" srcOrd="1" destOrd="0" presId="urn:microsoft.com/office/officeart/2005/8/layout/process3"/>
    <dgm:cxn modelId="{75ADC067-AA69-4B67-AF53-7FA6A32FC3E4}" srcId="{10C9F0C0-825D-4F61-AACE-5822927766BB}" destId="{CCCDC1B6-A121-425C-AB94-2CFCEF649E9A}" srcOrd="1" destOrd="0" parTransId="{031A79E9-1475-4E9A-81FD-97E87559E267}" sibTransId="{5D9BE1B7-E3A7-4359-9A50-74F4AF676ED0}"/>
    <dgm:cxn modelId="{057C6B91-2535-49E4-B38D-8D1DE7087509}" type="presOf" srcId="{A0D32D61-A797-4614-B882-8CF1471B8815}" destId="{49E045E3-2D55-4C55-953D-15C1ED41984D}" srcOrd="0" destOrd="0" presId="urn:microsoft.com/office/officeart/2005/8/layout/process3"/>
    <dgm:cxn modelId="{7B717D88-BCF3-46CA-BC01-5618C2EA524F}" type="presOf" srcId="{6A4B1982-2B7A-4A74-944E-E99C1730F051}" destId="{BA5C7B83-88AD-4E72-A10D-DDD4BCB312BC}" srcOrd="1" destOrd="0" presId="urn:microsoft.com/office/officeart/2005/8/layout/process3"/>
    <dgm:cxn modelId="{F5C27F89-DA81-4604-991D-6DEF15BD5994}" type="presOf" srcId="{484635AB-5654-49AA-9455-E613D312D7A0}" destId="{8B619D87-D7B1-417A-BE1B-BD5F5CCA72A7}" srcOrd="0" destOrd="0" presId="urn:microsoft.com/office/officeart/2005/8/layout/process3"/>
    <dgm:cxn modelId="{D7CC576B-90DC-48DC-AD87-BD88E5C7EF3E}" type="presOf" srcId="{4FFBA337-F6CB-492C-8502-FB5A530FC4E6}" destId="{0C062790-B1A0-431C-8B8A-EBAA01F730F1}" srcOrd="0" destOrd="3" presId="urn:microsoft.com/office/officeart/2005/8/layout/process3"/>
    <dgm:cxn modelId="{40530475-9163-4927-BAC2-9AAA3F6CCD7D}" type="presOf" srcId="{D6FA4AF8-60F9-4A45-BEC2-02E7655C44E1}" destId="{ECEC2113-B60D-44D6-8EE3-F822FDA791DD}" srcOrd="0" destOrd="1" presId="urn:microsoft.com/office/officeart/2005/8/layout/process3"/>
    <dgm:cxn modelId="{33988E8A-32DE-4C10-BF78-5201CA449A7C}" srcId="{484635AB-5654-49AA-9455-E613D312D7A0}" destId="{798AACB3-41E9-4B60-8211-A09B3BDBD870}" srcOrd="0" destOrd="0" parTransId="{F9754F4D-16C7-47F7-80CF-41AB7935DF2A}" sibTransId="{13430C69-B89E-4A5E-A7F3-6DBBB5090D35}"/>
    <dgm:cxn modelId="{45FEE685-02E3-40A1-B489-3173CCE67DD9}" type="presOf" srcId="{8976A9EC-12DA-4D41-AED1-97709C11C2F5}" destId="{C175AABD-D197-41EC-9E99-A922CC2A9186}" srcOrd="0" destOrd="0" presId="urn:microsoft.com/office/officeart/2005/8/layout/process3"/>
    <dgm:cxn modelId="{AE59A198-CA5D-4955-918F-753CC33C3D02}" srcId="{1BE577C4-E162-46B7-99BA-59DD71F465FC}" destId="{484635AB-5654-49AA-9455-E613D312D7A0}" srcOrd="1" destOrd="0" parTransId="{704D09FB-248A-491A-A84A-D4A1DFDAD054}" sibTransId="{1FA2A1FB-EB0C-471F-915F-28C9D838A14D}"/>
    <dgm:cxn modelId="{3FEECF6A-5FCA-4A98-941D-2DE84C5C31F5}" type="presOf" srcId="{803484E8-9A1A-48B5-BE84-D5038EF33FF0}" destId="{98599DE7-5362-499B-AF59-83CE94B26E05}" srcOrd="1" destOrd="0" presId="urn:microsoft.com/office/officeart/2005/8/layout/process3"/>
    <dgm:cxn modelId="{920A0039-1DF2-4ABB-A622-44BBF479EEFC}" srcId="{484635AB-5654-49AA-9455-E613D312D7A0}" destId="{7DC13851-1F23-4A41-9E0F-059FA8AA6376}" srcOrd="1" destOrd="0" parTransId="{9AB3B700-D4D8-49EB-A107-A97F9DFCDBF9}" sibTransId="{92200B34-517D-41A2-B0D0-712459F47674}"/>
    <dgm:cxn modelId="{E64637B0-20A9-4E2B-A16F-1C07317E7E47}" srcId="{1BE577C4-E162-46B7-99BA-59DD71F465FC}" destId="{10C9F0C0-825D-4F61-AACE-5822927766BB}" srcOrd="2" destOrd="0" parTransId="{D81F7F1E-E21F-4DD3-BD08-7FB6D3D669DB}" sibTransId="{4D3235EF-F0E2-48E9-8EE5-83CC5C64EB6A}"/>
    <dgm:cxn modelId="{E269BE09-0A02-413E-AC91-85D08FCBB53E}" type="presOf" srcId="{1FA2A1FB-EB0C-471F-915F-28C9D838A14D}" destId="{90E50D9E-8011-4E09-B53D-919332744A34}" srcOrd="1" destOrd="0" presId="urn:microsoft.com/office/officeart/2005/8/layout/process3"/>
    <dgm:cxn modelId="{C331110C-7BAF-4C56-A650-C47399F79173}" type="presOf" srcId="{1644326C-68C9-460A-91BE-550D855F58E7}" destId="{0C062790-B1A0-431C-8B8A-EBAA01F730F1}" srcOrd="0" destOrd="2" presId="urn:microsoft.com/office/officeart/2005/8/layout/process3"/>
    <dgm:cxn modelId="{7F005093-9B69-4C64-A1AC-12FEB8BDB9AC}" type="presOf" srcId="{6A4B1982-2B7A-4A74-944E-E99C1730F051}" destId="{00371E05-F6D3-4645-B6E0-B35114CD1C9D}" srcOrd="0" destOrd="0" presId="urn:microsoft.com/office/officeart/2005/8/layout/process3"/>
    <dgm:cxn modelId="{BD868141-7693-4FE7-8E8A-AD000F92D703}" type="presOf" srcId="{10C9F0C0-825D-4F61-AACE-5822927766BB}" destId="{B84D70A3-C77B-4F9B-8CFE-76C834CCA1FA}" srcOrd="0" destOrd="0" presId="urn:microsoft.com/office/officeart/2005/8/layout/process3"/>
    <dgm:cxn modelId="{0870EC7A-9A53-4AAB-B4D9-B9E2E3D8E76D}" srcId="{6A4B1982-2B7A-4A74-944E-E99C1730F051}" destId="{A0D32D61-A797-4614-B882-8CF1471B8815}" srcOrd="0" destOrd="0" parTransId="{27E4E459-22FA-4CA4-8BC9-DCCAF25540EC}" sibTransId="{109A2A25-63A2-4299-A2E9-B09FC2F0E5C4}"/>
    <dgm:cxn modelId="{DE3725DF-2495-435A-826E-CB07B7AFE9AB}" srcId="{8976A9EC-12DA-4D41-AED1-97709C11C2F5}" destId="{10CDB533-67A5-4825-9A12-0CB6C6D6A008}" srcOrd="0" destOrd="0" parTransId="{82539EAB-10A0-4F13-A13F-6C6A67C55671}" sibTransId="{A541904D-5625-4C9F-8B9E-509EB6CF5107}"/>
    <dgm:cxn modelId="{28E0F568-02C9-4BD7-97D0-9A9F608D642A}" srcId="{6A4B1982-2B7A-4A74-944E-E99C1730F051}" destId="{42E05503-0849-494E-B34E-C16450F382B6}" srcOrd="1" destOrd="0" parTransId="{071F329C-8FCD-4FFB-B606-BE4AD5AF631C}" sibTransId="{D2A7A77F-01CC-42B2-BCCA-5CA1B122D186}"/>
    <dgm:cxn modelId="{0FA01C7E-E5F7-407D-B910-D8E68AB68D8B}" type="presOf" srcId="{CCCDC1B6-A121-425C-AB94-2CFCEF649E9A}" destId="{7DD4F274-C00D-4C26-91BA-AFA8C018E7AB}" srcOrd="0" destOrd="1" presId="urn:microsoft.com/office/officeart/2005/8/layout/process3"/>
    <dgm:cxn modelId="{A0D08C02-465F-4B79-ACF1-F1DFD996065A}" type="presOf" srcId="{798AACB3-41E9-4B60-8211-A09B3BDBD870}" destId="{0C062790-B1A0-431C-8B8A-EBAA01F730F1}" srcOrd="0" destOrd="0" presId="urn:microsoft.com/office/officeart/2005/8/layout/process3"/>
    <dgm:cxn modelId="{9EB00796-8A30-4A10-94E3-E4784412D311}" srcId="{8976A9EC-12DA-4D41-AED1-97709C11C2F5}" destId="{D6FA4AF8-60F9-4A45-BEC2-02E7655C44E1}" srcOrd="1" destOrd="0" parTransId="{7135F490-F1FB-4764-BE54-C9E5B77EBA84}" sibTransId="{64DECB9E-867E-46CB-B917-3F9ACA6196EF}"/>
    <dgm:cxn modelId="{2D8EBAAE-E70D-41A9-AB88-1C12BBC65591}" type="presOf" srcId="{8976A9EC-12DA-4D41-AED1-97709C11C2F5}" destId="{396070B3-DEC6-413A-8DB3-9E85EEDAB556}" srcOrd="1" destOrd="0" presId="urn:microsoft.com/office/officeart/2005/8/layout/process3"/>
    <dgm:cxn modelId="{AEF0295F-9BB3-4927-B237-DE0FCA934559}" type="presOf" srcId="{1FA2A1FB-EB0C-471F-915F-28C9D838A14D}" destId="{8D2373E3-923D-47AA-ADBB-AB2B174CC354}" srcOrd="0" destOrd="0" presId="urn:microsoft.com/office/officeart/2005/8/layout/process3"/>
    <dgm:cxn modelId="{58C19717-B25F-47C1-AE95-CBF7D7A8ECD2}" type="presOf" srcId="{4D3235EF-F0E2-48E9-8EE5-83CC5C64EB6A}" destId="{DCD027A0-0129-4850-9E4A-A417FB6D398D}" srcOrd="1" destOrd="0" presId="urn:microsoft.com/office/officeart/2005/8/layout/process3"/>
    <dgm:cxn modelId="{FD32A308-ED8C-46CC-B934-97C419B42646}" srcId="{484635AB-5654-49AA-9455-E613D312D7A0}" destId="{1644326C-68C9-460A-91BE-550D855F58E7}" srcOrd="2" destOrd="0" parTransId="{0AB6A5FB-729F-4D60-8E0A-AF39859198BA}" sibTransId="{ACD13EB3-D5A4-42BC-B065-C37B1EF78FCA}"/>
    <dgm:cxn modelId="{BE962EF9-AE83-4598-B0AA-9CF61E1F1665}" type="presOf" srcId="{803484E8-9A1A-48B5-BE84-D5038EF33FF0}" destId="{94BCFF2C-7566-4CA5-9834-21118C225FCE}" srcOrd="0" destOrd="0" presId="urn:microsoft.com/office/officeart/2005/8/layout/process3"/>
    <dgm:cxn modelId="{D6A14174-AD9F-409E-9FDE-948B762D6590}" type="presParOf" srcId="{9EEFB8C0-418C-41C5-A8D4-338CCB32A306}" destId="{4E8DB5C2-04BC-432A-A02C-3728F0E22CBB}" srcOrd="0" destOrd="0" presId="urn:microsoft.com/office/officeart/2005/8/layout/process3"/>
    <dgm:cxn modelId="{695EA27E-8339-4DBC-9BB0-2E582441875B}" type="presParOf" srcId="{4E8DB5C2-04BC-432A-A02C-3728F0E22CBB}" destId="{00371E05-F6D3-4645-B6E0-B35114CD1C9D}" srcOrd="0" destOrd="0" presId="urn:microsoft.com/office/officeart/2005/8/layout/process3"/>
    <dgm:cxn modelId="{B813D296-5E2C-40E3-B6F3-B3C9A74F6437}" type="presParOf" srcId="{4E8DB5C2-04BC-432A-A02C-3728F0E22CBB}" destId="{BA5C7B83-88AD-4E72-A10D-DDD4BCB312BC}" srcOrd="1" destOrd="0" presId="urn:microsoft.com/office/officeart/2005/8/layout/process3"/>
    <dgm:cxn modelId="{9BCFE2DB-F593-4A0F-B6E7-D5A29AD6C769}" type="presParOf" srcId="{4E8DB5C2-04BC-432A-A02C-3728F0E22CBB}" destId="{49E045E3-2D55-4C55-953D-15C1ED41984D}" srcOrd="2" destOrd="0" presId="urn:microsoft.com/office/officeart/2005/8/layout/process3"/>
    <dgm:cxn modelId="{5B59BB28-2DD7-4A0B-9450-A3E01C689051}" type="presParOf" srcId="{9EEFB8C0-418C-41C5-A8D4-338CCB32A306}" destId="{94BCFF2C-7566-4CA5-9834-21118C225FCE}" srcOrd="1" destOrd="0" presId="urn:microsoft.com/office/officeart/2005/8/layout/process3"/>
    <dgm:cxn modelId="{E66BB9DE-EBF3-442E-90D9-C4479B6C7B2A}" type="presParOf" srcId="{94BCFF2C-7566-4CA5-9834-21118C225FCE}" destId="{98599DE7-5362-499B-AF59-83CE94B26E05}" srcOrd="0" destOrd="0" presId="urn:microsoft.com/office/officeart/2005/8/layout/process3"/>
    <dgm:cxn modelId="{040BA465-87EE-44FB-9476-3BFAF668CE76}" type="presParOf" srcId="{9EEFB8C0-418C-41C5-A8D4-338CCB32A306}" destId="{69BC5DF6-234A-44E5-96F1-C847221DE7A2}" srcOrd="2" destOrd="0" presId="urn:microsoft.com/office/officeart/2005/8/layout/process3"/>
    <dgm:cxn modelId="{F1881A06-558E-4822-A24A-6FEC97E24975}" type="presParOf" srcId="{69BC5DF6-234A-44E5-96F1-C847221DE7A2}" destId="{8B619D87-D7B1-417A-BE1B-BD5F5CCA72A7}" srcOrd="0" destOrd="0" presId="urn:microsoft.com/office/officeart/2005/8/layout/process3"/>
    <dgm:cxn modelId="{BDCEFB78-64C0-473D-A348-F171F774F144}" type="presParOf" srcId="{69BC5DF6-234A-44E5-96F1-C847221DE7A2}" destId="{76540180-9A27-4ED6-AE22-C52C37EABCE1}" srcOrd="1" destOrd="0" presId="urn:microsoft.com/office/officeart/2005/8/layout/process3"/>
    <dgm:cxn modelId="{38018614-2D2D-47EB-B431-17883B2A61B5}" type="presParOf" srcId="{69BC5DF6-234A-44E5-96F1-C847221DE7A2}" destId="{0C062790-B1A0-431C-8B8A-EBAA01F730F1}" srcOrd="2" destOrd="0" presId="urn:microsoft.com/office/officeart/2005/8/layout/process3"/>
    <dgm:cxn modelId="{88CB72FE-D65F-4E38-BF9A-8485D5246FAD}" type="presParOf" srcId="{9EEFB8C0-418C-41C5-A8D4-338CCB32A306}" destId="{8D2373E3-923D-47AA-ADBB-AB2B174CC354}" srcOrd="3" destOrd="0" presId="urn:microsoft.com/office/officeart/2005/8/layout/process3"/>
    <dgm:cxn modelId="{04341923-3FC9-41C7-8C3B-47C53871699D}" type="presParOf" srcId="{8D2373E3-923D-47AA-ADBB-AB2B174CC354}" destId="{90E50D9E-8011-4E09-B53D-919332744A34}" srcOrd="0" destOrd="0" presId="urn:microsoft.com/office/officeart/2005/8/layout/process3"/>
    <dgm:cxn modelId="{C2FCEBFE-A20B-4C1F-8BDB-EC58A1D79B90}" type="presParOf" srcId="{9EEFB8C0-418C-41C5-A8D4-338CCB32A306}" destId="{78639303-9F8C-4E0A-BF7A-A73BE4F2A6D0}" srcOrd="4" destOrd="0" presId="urn:microsoft.com/office/officeart/2005/8/layout/process3"/>
    <dgm:cxn modelId="{B10F43E7-D596-4040-8977-D5B92E1D4CAD}" type="presParOf" srcId="{78639303-9F8C-4E0A-BF7A-A73BE4F2A6D0}" destId="{B84D70A3-C77B-4F9B-8CFE-76C834CCA1FA}" srcOrd="0" destOrd="0" presId="urn:microsoft.com/office/officeart/2005/8/layout/process3"/>
    <dgm:cxn modelId="{CFAFCD79-E1EF-4CDB-AF02-C233211A060F}" type="presParOf" srcId="{78639303-9F8C-4E0A-BF7A-A73BE4F2A6D0}" destId="{D4F6F032-9281-46EA-B904-A23520796C68}" srcOrd="1" destOrd="0" presId="urn:microsoft.com/office/officeart/2005/8/layout/process3"/>
    <dgm:cxn modelId="{AB90BF22-46B9-40B0-BD9A-C8064E19BD79}" type="presParOf" srcId="{78639303-9F8C-4E0A-BF7A-A73BE4F2A6D0}" destId="{7DD4F274-C00D-4C26-91BA-AFA8C018E7AB}" srcOrd="2" destOrd="0" presId="urn:microsoft.com/office/officeart/2005/8/layout/process3"/>
    <dgm:cxn modelId="{A028A3D8-B78E-4F21-BA49-A06D2B172743}" type="presParOf" srcId="{9EEFB8C0-418C-41C5-A8D4-338CCB32A306}" destId="{ACD55AE0-8BA5-4F23-814B-BA650508DF31}" srcOrd="5" destOrd="0" presId="urn:microsoft.com/office/officeart/2005/8/layout/process3"/>
    <dgm:cxn modelId="{69D2A29E-3115-4218-9A3A-27E0D9D3B3F1}" type="presParOf" srcId="{ACD55AE0-8BA5-4F23-814B-BA650508DF31}" destId="{DCD027A0-0129-4850-9E4A-A417FB6D398D}" srcOrd="0" destOrd="0" presId="urn:microsoft.com/office/officeart/2005/8/layout/process3"/>
    <dgm:cxn modelId="{420FACCD-9914-44BC-8393-978494368723}" type="presParOf" srcId="{9EEFB8C0-418C-41C5-A8D4-338CCB32A306}" destId="{8E52AF8B-9958-44CA-B9EF-557C1269FF69}" srcOrd="6" destOrd="0" presId="urn:microsoft.com/office/officeart/2005/8/layout/process3"/>
    <dgm:cxn modelId="{31062E71-3861-4CEC-B6A8-D56DD537D37E}" type="presParOf" srcId="{8E52AF8B-9958-44CA-B9EF-557C1269FF69}" destId="{C175AABD-D197-41EC-9E99-A922CC2A9186}" srcOrd="0" destOrd="0" presId="urn:microsoft.com/office/officeart/2005/8/layout/process3"/>
    <dgm:cxn modelId="{33043A16-C023-4418-821D-19CC06569F1A}" type="presParOf" srcId="{8E52AF8B-9958-44CA-B9EF-557C1269FF69}" destId="{396070B3-DEC6-413A-8DB3-9E85EEDAB556}" srcOrd="1" destOrd="0" presId="urn:microsoft.com/office/officeart/2005/8/layout/process3"/>
    <dgm:cxn modelId="{E17C5D69-1F6F-42E5-A915-2CCD8C5981E2}" type="presParOf" srcId="{8E52AF8B-9958-44CA-B9EF-557C1269FF69}" destId="{ECEC2113-B60D-44D6-8EE3-F822FDA791D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6803D-ECC5-4A40-BA08-C62FE2ADB14B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C35AD4-10FD-4668-A471-2FCA096D85F6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2018.5.28—2018.6.1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F9759-C0C3-4C69-AE1F-B7DA7D2848DA}" type="parTrans" cxnId="{AB77BCF8-8880-4350-B1A1-AB7331E245A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D1A06A-E0B3-4809-B8B4-6F3097FA8DDC}" type="sibTrans" cxnId="{AB77BCF8-8880-4350-B1A1-AB7331E245A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7FCA17-1A86-497A-828B-89D40A63E42C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第一轮国密开发（期权、账户、一柜通、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版）、内部测试完成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0F60D3-9989-4299-A3D7-622418C85E8C}" type="parTrans" cxnId="{180FEBB9-2E0B-4F1A-B6C0-94C9DC71689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6D4758-3BB8-49FD-8838-D94540E21001}" type="sibTrans" cxnId="{180FEBB9-2E0B-4F1A-B6C0-94C9DC71689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C510DC-CF1A-4EBA-AA98-A710213D3924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2018.6.4—2018.6.15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2B9FBD-8C0B-40F4-B295-27D4FA0207E4}" type="parTrans" cxnId="{3548F97D-81A6-4011-A541-6D96D05BC93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241442-2F37-438C-982F-D7341C21359B}" type="sibTrans" cxnId="{3548F97D-81A6-4011-A541-6D96D05BC93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C20D11-D177-4853-8583-3E0D0860565A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第一轮系统联测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第二轮国密开发（其余所有系统）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F5D7B-B751-43FA-9C52-9BDE1A34CA3E}" type="parTrans" cxnId="{0D1C15AE-AA8F-4921-AAA0-1FF5F11A061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D4237D-ACA4-49D1-B4AD-6507FEC5B527}" type="sibTrans" cxnId="{0D1C15AE-AA8F-4921-AAA0-1FF5F11A061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953774-F610-4133-948C-B7229BE5098B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2018.6.18—2018.6.29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4BDEAF-9A89-49F6-A7FD-77E5C761C74A}" type="parTrans" cxnId="{1E398684-2DB3-414A-BE53-C8D74B534FE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513218-E6FA-4A47-9F51-95C9BFAEA3BB}" type="sibTrans" cxnId="{1E398684-2DB3-414A-BE53-C8D74B534FE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153FA5-E83D-4AAF-8945-5037F432632C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第二轮系统联测（所有系统）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4EEEC1-D5D8-4E6F-A873-059DC7ED05A4}" type="parTrans" cxnId="{847EE6E3-5246-4777-937F-655ACFBCA05A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B3BE10-BDEB-41DD-B745-701A75A8D230}" type="sibTrans" cxnId="{847EE6E3-5246-4777-937F-655ACFBCA05A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1E6001-33BF-4088-BD28-1B1DDF185FAB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2018.7.2—2018.7.13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CF9305-507C-44DD-BF02-D625486C15F4}" type="parTrans" cxnId="{4C7FC71A-92CF-4A90-A7A6-501C6B9B86D7}">
      <dgm:prSet/>
      <dgm:spPr/>
      <dgm:t>
        <a:bodyPr/>
        <a:lstStyle/>
        <a:p>
          <a:endParaRPr lang="zh-CN" altLang="en-US"/>
        </a:p>
      </dgm:t>
    </dgm:pt>
    <dgm:pt modelId="{744372B4-AF8B-4D06-A4F6-0DE800D37C0E}" type="sibTrans" cxnId="{4C7FC71A-92CF-4A90-A7A6-501C6B9B86D7}">
      <dgm:prSet/>
      <dgm:spPr/>
      <dgm:t>
        <a:bodyPr/>
        <a:lstStyle/>
        <a:p>
          <a:endParaRPr lang="zh-CN" altLang="en-US"/>
        </a:p>
      </dgm:t>
    </dgm:pt>
    <dgm:pt modelId="{3C6DA9B8-246B-49CD-A148-A782352CF907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上线步骤演练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890253-8F67-4573-BDDE-85C31E799DB3}" type="parTrans" cxnId="{DBBD1490-DF48-44FE-B4D6-3CF6D3C5BD5C}">
      <dgm:prSet/>
      <dgm:spPr/>
      <dgm:t>
        <a:bodyPr/>
        <a:lstStyle/>
        <a:p>
          <a:endParaRPr lang="zh-CN" altLang="en-US"/>
        </a:p>
      </dgm:t>
    </dgm:pt>
    <dgm:pt modelId="{E65EF6B8-860D-4B24-9A32-9EA1FFC5AA5E}" type="sibTrans" cxnId="{DBBD1490-DF48-44FE-B4D6-3CF6D3C5BD5C}">
      <dgm:prSet/>
      <dgm:spPr/>
      <dgm:t>
        <a:bodyPr/>
        <a:lstStyle/>
        <a:p>
          <a:endParaRPr lang="zh-CN" altLang="en-US"/>
        </a:p>
      </dgm:t>
    </dgm:pt>
    <dgm:pt modelId="{D68CE6AD-DB76-4266-9FD1-445716F84FAE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不同升级场景下的联测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F0CF60-FBE0-4F30-B6B0-ADD216244E08}" type="parTrans" cxnId="{4E2ACFA4-8B9E-4E14-B5E0-C64220DFB3B5}">
      <dgm:prSet/>
      <dgm:spPr/>
      <dgm:t>
        <a:bodyPr/>
        <a:lstStyle/>
        <a:p>
          <a:endParaRPr lang="zh-CN" altLang="en-US"/>
        </a:p>
      </dgm:t>
    </dgm:pt>
    <dgm:pt modelId="{523A2B39-7E7B-42D6-8EF5-9309B208C0A2}" type="sibTrans" cxnId="{4E2ACFA4-8B9E-4E14-B5E0-C64220DFB3B5}">
      <dgm:prSet/>
      <dgm:spPr/>
      <dgm:t>
        <a:bodyPr/>
        <a:lstStyle/>
        <a:p>
          <a:endParaRPr lang="zh-CN" altLang="en-US"/>
        </a:p>
      </dgm:t>
    </dgm:pt>
    <dgm:pt modelId="{90EA9202-9F23-4ADD-8EE7-A8FE9ABF6196}" type="pres">
      <dgm:prSet presAssocID="{5366803D-ECC5-4A40-BA08-C62FE2ADB14B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F5CBB2D8-10F0-44DE-A378-252498A2DACA}" type="pres">
      <dgm:prSet presAssocID="{74C35AD4-10FD-4668-A471-2FCA096D85F6}" presName="composite" presStyleCnt="0"/>
      <dgm:spPr/>
    </dgm:pt>
    <dgm:pt modelId="{A2807E1F-BDF8-41D6-A92A-8B58C013539F}" type="pres">
      <dgm:prSet presAssocID="{74C35AD4-10FD-4668-A471-2FCA096D85F6}" presName="BackAccent" presStyleLbl="bgShp" presStyleIdx="0" presStyleCnt="4"/>
      <dgm:spPr/>
    </dgm:pt>
    <dgm:pt modelId="{F39BC56A-D292-4018-9527-772FC81956CF}" type="pres">
      <dgm:prSet presAssocID="{74C35AD4-10FD-4668-A471-2FCA096D85F6}" presName="Accent" presStyleLbl="alignNode1" presStyleIdx="0" presStyleCnt="4"/>
      <dgm:spPr/>
    </dgm:pt>
    <dgm:pt modelId="{19C9CFDD-21DB-4967-9622-EDF832D4BAA5}" type="pres">
      <dgm:prSet presAssocID="{74C35AD4-10FD-4668-A471-2FCA096D85F6}" presName="Child" presStyleLbl="revTx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083C24-217E-49AA-8DDD-F200383527EF}" type="pres">
      <dgm:prSet presAssocID="{74C35AD4-10FD-4668-A471-2FCA096D85F6}" presName="Parent" presStyleLbl="revTx" presStyleIdx="1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2F0E73-0594-48D5-AC06-83D641FF5560}" type="pres">
      <dgm:prSet presAssocID="{58D1A06A-E0B3-4809-B8B4-6F3097FA8DDC}" presName="sibTrans" presStyleCnt="0"/>
      <dgm:spPr/>
    </dgm:pt>
    <dgm:pt modelId="{017095D1-642A-49E3-A158-B7871E3DE571}" type="pres">
      <dgm:prSet presAssocID="{1BC510DC-CF1A-4EBA-AA98-A710213D3924}" presName="composite" presStyleCnt="0"/>
      <dgm:spPr/>
    </dgm:pt>
    <dgm:pt modelId="{BEC277E3-F789-401A-817F-93BDCEBFA433}" type="pres">
      <dgm:prSet presAssocID="{1BC510DC-CF1A-4EBA-AA98-A710213D3924}" presName="BackAccent" presStyleLbl="bgShp" presStyleIdx="1" presStyleCnt="4"/>
      <dgm:spPr/>
    </dgm:pt>
    <dgm:pt modelId="{CC4FE6F3-1F84-4239-81F3-C35B75F630D9}" type="pres">
      <dgm:prSet presAssocID="{1BC510DC-CF1A-4EBA-AA98-A710213D3924}" presName="Accent" presStyleLbl="alignNode1" presStyleIdx="1" presStyleCnt="4"/>
      <dgm:spPr/>
    </dgm:pt>
    <dgm:pt modelId="{79A29F62-552A-4EC5-BE27-04DA76E80FDB}" type="pres">
      <dgm:prSet presAssocID="{1BC510DC-CF1A-4EBA-AA98-A710213D3924}" presName="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6F6F9E-FC56-4178-8DAC-E789170AA3D8}" type="pres">
      <dgm:prSet presAssocID="{1BC510DC-CF1A-4EBA-AA98-A710213D3924}" presName="Parent" presStyleLbl="revTx" presStyleIdx="3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5EDD10-538B-4631-AC1C-0C98D9E174AD}" type="pres">
      <dgm:prSet presAssocID="{A9241442-2F37-438C-982F-D7341C21359B}" presName="sibTrans" presStyleCnt="0"/>
      <dgm:spPr/>
    </dgm:pt>
    <dgm:pt modelId="{D805E289-8AD0-48BA-8564-6831BFDCDD77}" type="pres">
      <dgm:prSet presAssocID="{A2953774-F610-4133-948C-B7229BE5098B}" presName="composite" presStyleCnt="0"/>
      <dgm:spPr/>
    </dgm:pt>
    <dgm:pt modelId="{4DC6E291-27A1-4459-AE79-B3565E832883}" type="pres">
      <dgm:prSet presAssocID="{A2953774-F610-4133-948C-B7229BE5098B}" presName="BackAccent" presStyleLbl="bgShp" presStyleIdx="2" presStyleCnt="4"/>
      <dgm:spPr/>
    </dgm:pt>
    <dgm:pt modelId="{C98B4595-9158-411C-8175-FB83E54B61CE}" type="pres">
      <dgm:prSet presAssocID="{A2953774-F610-4133-948C-B7229BE5098B}" presName="Accent" presStyleLbl="alignNode1" presStyleIdx="2" presStyleCnt="4"/>
      <dgm:spPr/>
    </dgm:pt>
    <dgm:pt modelId="{C2442756-3B71-4DC9-91D8-5BE9EA7BA44D}" type="pres">
      <dgm:prSet presAssocID="{A2953774-F610-4133-948C-B7229BE5098B}" presName="Child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C059D-C80A-4D6B-9ABD-7B2A2D92E6FC}" type="pres">
      <dgm:prSet presAssocID="{A2953774-F610-4133-948C-B7229BE5098B}" presName="Parent" presStyleLbl="revTx" presStyleIdx="5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294B48-47CC-49AC-BC04-D1FA32C16152}" type="pres">
      <dgm:prSet presAssocID="{2C513218-E6FA-4A47-9F51-95C9BFAEA3BB}" presName="sibTrans" presStyleCnt="0"/>
      <dgm:spPr/>
    </dgm:pt>
    <dgm:pt modelId="{55022B03-0D43-4E40-97DD-4A02EC8C3897}" type="pres">
      <dgm:prSet presAssocID="{181E6001-33BF-4088-BD28-1B1DDF185FAB}" presName="composite" presStyleCnt="0"/>
      <dgm:spPr/>
    </dgm:pt>
    <dgm:pt modelId="{DE6185E0-93B7-4E12-94DE-75E30F2E8C60}" type="pres">
      <dgm:prSet presAssocID="{181E6001-33BF-4088-BD28-1B1DDF185FAB}" presName="BackAccent" presStyleLbl="bgShp" presStyleIdx="3" presStyleCnt="4"/>
      <dgm:spPr/>
    </dgm:pt>
    <dgm:pt modelId="{D86DF1D6-94FA-4BC1-BDCE-C1D625ED599F}" type="pres">
      <dgm:prSet presAssocID="{181E6001-33BF-4088-BD28-1B1DDF185FAB}" presName="Accent" presStyleLbl="alignNode1" presStyleIdx="3" presStyleCnt="4"/>
      <dgm:spPr/>
    </dgm:pt>
    <dgm:pt modelId="{8BEC8048-2A48-46EF-A9E5-74E8A693701B}" type="pres">
      <dgm:prSet presAssocID="{181E6001-33BF-4088-BD28-1B1DDF185FAB}" presName="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72363D-D5F9-4047-9183-E49D4A61488C}" type="pres">
      <dgm:prSet presAssocID="{181E6001-33BF-4088-BD28-1B1DDF185FAB}" presName="Parent" presStyleLbl="revTx" presStyleIdx="7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BBD1490-DF48-44FE-B4D6-3CF6D3C5BD5C}" srcId="{181E6001-33BF-4088-BD28-1B1DDF185FAB}" destId="{3C6DA9B8-246B-49CD-A148-A782352CF907}" srcOrd="0" destOrd="0" parTransId="{31890253-8F67-4573-BDDE-85C31E799DB3}" sibTransId="{E65EF6B8-860D-4B24-9A32-9EA1FFC5AA5E}"/>
    <dgm:cxn modelId="{AB77BCF8-8880-4350-B1A1-AB7331E245A7}" srcId="{5366803D-ECC5-4A40-BA08-C62FE2ADB14B}" destId="{74C35AD4-10FD-4668-A471-2FCA096D85F6}" srcOrd="0" destOrd="0" parTransId="{332F9759-C0C3-4C69-AE1F-B7DA7D2848DA}" sibTransId="{58D1A06A-E0B3-4809-B8B4-6F3097FA8DDC}"/>
    <dgm:cxn modelId="{D416B0F5-A45F-440F-B3EC-C37F613798C8}" type="presOf" srcId="{1BC510DC-CF1A-4EBA-AA98-A710213D3924}" destId="{A86F6F9E-FC56-4178-8DAC-E789170AA3D8}" srcOrd="0" destOrd="0" presId="urn:microsoft.com/office/officeart/2008/layout/IncreasingCircleProcess"/>
    <dgm:cxn modelId="{180FEBB9-2E0B-4F1A-B6C0-94C9DC71689B}" srcId="{74C35AD4-10FD-4668-A471-2FCA096D85F6}" destId="{C57FCA17-1A86-497A-828B-89D40A63E42C}" srcOrd="0" destOrd="0" parTransId="{F00F60D3-9989-4299-A3D7-622418C85E8C}" sibTransId="{6D6D4758-3BB8-49FD-8838-D94540E21001}"/>
    <dgm:cxn modelId="{4E2ACFA4-8B9E-4E14-B5E0-C64220DFB3B5}" srcId="{181E6001-33BF-4088-BD28-1B1DDF185FAB}" destId="{D68CE6AD-DB76-4266-9FD1-445716F84FAE}" srcOrd="1" destOrd="0" parTransId="{72F0CF60-FBE0-4F30-B6B0-ADD216244E08}" sibTransId="{523A2B39-7E7B-42D6-8EF5-9309B208C0A2}"/>
    <dgm:cxn modelId="{14AE783C-A727-4806-9881-3DA43322BEB1}" type="presOf" srcId="{20153FA5-E83D-4AAF-8945-5037F432632C}" destId="{C2442756-3B71-4DC9-91D8-5BE9EA7BA44D}" srcOrd="0" destOrd="0" presId="urn:microsoft.com/office/officeart/2008/layout/IncreasingCircleProcess"/>
    <dgm:cxn modelId="{4C7FC71A-92CF-4A90-A7A6-501C6B9B86D7}" srcId="{5366803D-ECC5-4A40-BA08-C62FE2ADB14B}" destId="{181E6001-33BF-4088-BD28-1B1DDF185FAB}" srcOrd="3" destOrd="0" parTransId="{6CCF9305-507C-44DD-BF02-D625486C15F4}" sibTransId="{744372B4-AF8B-4D06-A4F6-0DE800D37C0E}"/>
    <dgm:cxn modelId="{B115B36E-B577-4147-AAE2-EB35292C93FB}" type="presOf" srcId="{A2953774-F610-4133-948C-B7229BE5098B}" destId="{9E4C059D-C80A-4D6B-9ABD-7B2A2D92E6FC}" srcOrd="0" destOrd="0" presId="urn:microsoft.com/office/officeart/2008/layout/IncreasingCircleProcess"/>
    <dgm:cxn modelId="{C1743775-BAD3-418D-85B4-BC2895AC1EB0}" type="presOf" srcId="{5366803D-ECC5-4A40-BA08-C62FE2ADB14B}" destId="{90EA9202-9F23-4ADD-8EE7-A8FE9ABF6196}" srcOrd="0" destOrd="0" presId="urn:microsoft.com/office/officeart/2008/layout/IncreasingCircleProcess"/>
    <dgm:cxn modelId="{150B2C14-4C3A-4562-86A4-6B8113572D7B}" type="presOf" srcId="{BCC20D11-D177-4853-8583-3E0D0860565A}" destId="{79A29F62-552A-4EC5-BE27-04DA76E80FDB}" srcOrd="0" destOrd="0" presId="urn:microsoft.com/office/officeart/2008/layout/IncreasingCircleProcess"/>
    <dgm:cxn modelId="{BAD9D87A-B614-40AF-8C8D-161628E6AC4E}" type="presOf" srcId="{181E6001-33BF-4088-BD28-1B1DDF185FAB}" destId="{0272363D-D5F9-4047-9183-E49D4A61488C}" srcOrd="0" destOrd="0" presId="urn:microsoft.com/office/officeart/2008/layout/IncreasingCircleProcess"/>
    <dgm:cxn modelId="{847EE6E3-5246-4777-937F-655ACFBCA05A}" srcId="{A2953774-F610-4133-948C-B7229BE5098B}" destId="{20153FA5-E83D-4AAF-8945-5037F432632C}" srcOrd="0" destOrd="0" parTransId="{FD4EEEC1-D5D8-4E6F-A873-059DC7ED05A4}" sibTransId="{F9B3BE10-BDEB-41DD-B745-701A75A8D230}"/>
    <dgm:cxn modelId="{DBF1C131-13F6-48FB-B4A7-605EA9A53987}" type="presOf" srcId="{D68CE6AD-DB76-4266-9FD1-445716F84FAE}" destId="{8BEC8048-2A48-46EF-A9E5-74E8A693701B}" srcOrd="0" destOrd="1" presId="urn:microsoft.com/office/officeart/2008/layout/IncreasingCircleProcess"/>
    <dgm:cxn modelId="{B89023DF-0807-4B51-953D-C498A9921CC6}" type="presOf" srcId="{74C35AD4-10FD-4668-A471-2FCA096D85F6}" destId="{FF083C24-217E-49AA-8DDD-F200383527EF}" srcOrd="0" destOrd="0" presId="urn:microsoft.com/office/officeart/2008/layout/IncreasingCircleProcess"/>
    <dgm:cxn modelId="{1F39634C-60E6-4678-9B10-D527B9F7D4C9}" type="presOf" srcId="{3C6DA9B8-246B-49CD-A148-A782352CF907}" destId="{8BEC8048-2A48-46EF-A9E5-74E8A693701B}" srcOrd="0" destOrd="0" presId="urn:microsoft.com/office/officeart/2008/layout/IncreasingCircleProcess"/>
    <dgm:cxn modelId="{8BB6CC8D-F3E5-42CC-8F00-D64F9195AE10}" type="presOf" srcId="{C57FCA17-1A86-497A-828B-89D40A63E42C}" destId="{19C9CFDD-21DB-4967-9622-EDF832D4BAA5}" srcOrd="0" destOrd="0" presId="urn:microsoft.com/office/officeart/2008/layout/IncreasingCircleProcess"/>
    <dgm:cxn modelId="{3548F97D-81A6-4011-A541-6D96D05BC934}" srcId="{5366803D-ECC5-4A40-BA08-C62FE2ADB14B}" destId="{1BC510DC-CF1A-4EBA-AA98-A710213D3924}" srcOrd="1" destOrd="0" parTransId="{9F2B9FBD-8C0B-40F4-B295-27D4FA0207E4}" sibTransId="{A9241442-2F37-438C-982F-D7341C21359B}"/>
    <dgm:cxn modelId="{1E398684-2DB3-414A-BE53-C8D74B534FE7}" srcId="{5366803D-ECC5-4A40-BA08-C62FE2ADB14B}" destId="{A2953774-F610-4133-948C-B7229BE5098B}" srcOrd="2" destOrd="0" parTransId="{B84BDEAF-9A89-49F6-A7FD-77E5C761C74A}" sibTransId="{2C513218-E6FA-4A47-9F51-95C9BFAEA3BB}"/>
    <dgm:cxn modelId="{0D1C15AE-AA8F-4921-AAA0-1FF5F11A0612}" srcId="{1BC510DC-CF1A-4EBA-AA98-A710213D3924}" destId="{BCC20D11-D177-4853-8583-3E0D0860565A}" srcOrd="0" destOrd="0" parTransId="{FDCF5D7B-B751-43FA-9C52-9BDE1A34CA3E}" sibTransId="{79D4237D-ACA4-49D1-B4AD-6507FEC5B527}"/>
    <dgm:cxn modelId="{3DD5F168-F4A3-4AB2-A9F6-A3F6875F520F}" type="presParOf" srcId="{90EA9202-9F23-4ADD-8EE7-A8FE9ABF6196}" destId="{F5CBB2D8-10F0-44DE-A378-252498A2DACA}" srcOrd="0" destOrd="0" presId="urn:microsoft.com/office/officeart/2008/layout/IncreasingCircleProcess"/>
    <dgm:cxn modelId="{1F949EF1-B86E-4D8D-900A-26E84FA31919}" type="presParOf" srcId="{F5CBB2D8-10F0-44DE-A378-252498A2DACA}" destId="{A2807E1F-BDF8-41D6-A92A-8B58C013539F}" srcOrd="0" destOrd="0" presId="urn:microsoft.com/office/officeart/2008/layout/IncreasingCircleProcess"/>
    <dgm:cxn modelId="{0C57D42F-21E2-4105-8C2E-60EB8EE2DD3D}" type="presParOf" srcId="{F5CBB2D8-10F0-44DE-A378-252498A2DACA}" destId="{F39BC56A-D292-4018-9527-772FC81956CF}" srcOrd="1" destOrd="0" presId="urn:microsoft.com/office/officeart/2008/layout/IncreasingCircleProcess"/>
    <dgm:cxn modelId="{08A52830-9B15-4D2E-B192-C979D3B42DE5}" type="presParOf" srcId="{F5CBB2D8-10F0-44DE-A378-252498A2DACA}" destId="{19C9CFDD-21DB-4967-9622-EDF832D4BAA5}" srcOrd="2" destOrd="0" presId="urn:microsoft.com/office/officeart/2008/layout/IncreasingCircleProcess"/>
    <dgm:cxn modelId="{D4C6B84F-ACDC-4818-8DC2-A7CBA30A3053}" type="presParOf" srcId="{F5CBB2D8-10F0-44DE-A378-252498A2DACA}" destId="{FF083C24-217E-49AA-8DDD-F200383527EF}" srcOrd="3" destOrd="0" presId="urn:microsoft.com/office/officeart/2008/layout/IncreasingCircleProcess"/>
    <dgm:cxn modelId="{B5FE5991-F740-48B3-9C20-9912E4E756EB}" type="presParOf" srcId="{90EA9202-9F23-4ADD-8EE7-A8FE9ABF6196}" destId="{7E2F0E73-0594-48D5-AC06-83D641FF5560}" srcOrd="1" destOrd="0" presId="urn:microsoft.com/office/officeart/2008/layout/IncreasingCircleProcess"/>
    <dgm:cxn modelId="{A69BEB1A-9566-4F8C-8F56-8B9A036E8287}" type="presParOf" srcId="{90EA9202-9F23-4ADD-8EE7-A8FE9ABF6196}" destId="{017095D1-642A-49E3-A158-B7871E3DE571}" srcOrd="2" destOrd="0" presId="urn:microsoft.com/office/officeart/2008/layout/IncreasingCircleProcess"/>
    <dgm:cxn modelId="{270D1BE5-1933-4975-97D0-939F5121513C}" type="presParOf" srcId="{017095D1-642A-49E3-A158-B7871E3DE571}" destId="{BEC277E3-F789-401A-817F-93BDCEBFA433}" srcOrd="0" destOrd="0" presId="urn:microsoft.com/office/officeart/2008/layout/IncreasingCircleProcess"/>
    <dgm:cxn modelId="{05A70526-1471-461D-A320-DF872C3A877F}" type="presParOf" srcId="{017095D1-642A-49E3-A158-B7871E3DE571}" destId="{CC4FE6F3-1F84-4239-81F3-C35B75F630D9}" srcOrd="1" destOrd="0" presId="urn:microsoft.com/office/officeart/2008/layout/IncreasingCircleProcess"/>
    <dgm:cxn modelId="{24BE60BF-6F1E-4DC6-8F67-AD1ED26DCD6B}" type="presParOf" srcId="{017095D1-642A-49E3-A158-B7871E3DE571}" destId="{79A29F62-552A-4EC5-BE27-04DA76E80FDB}" srcOrd="2" destOrd="0" presId="urn:microsoft.com/office/officeart/2008/layout/IncreasingCircleProcess"/>
    <dgm:cxn modelId="{3A0D7D70-126A-474F-BFA7-3AF8B4D59F5C}" type="presParOf" srcId="{017095D1-642A-49E3-A158-B7871E3DE571}" destId="{A86F6F9E-FC56-4178-8DAC-E789170AA3D8}" srcOrd="3" destOrd="0" presId="urn:microsoft.com/office/officeart/2008/layout/IncreasingCircleProcess"/>
    <dgm:cxn modelId="{6B0BE090-6783-4F9F-83D5-C49631846465}" type="presParOf" srcId="{90EA9202-9F23-4ADD-8EE7-A8FE9ABF6196}" destId="{6F5EDD10-538B-4631-AC1C-0C98D9E174AD}" srcOrd="3" destOrd="0" presId="urn:microsoft.com/office/officeart/2008/layout/IncreasingCircleProcess"/>
    <dgm:cxn modelId="{FDE81C4C-A114-4187-847C-724881651C1F}" type="presParOf" srcId="{90EA9202-9F23-4ADD-8EE7-A8FE9ABF6196}" destId="{D805E289-8AD0-48BA-8564-6831BFDCDD77}" srcOrd="4" destOrd="0" presId="urn:microsoft.com/office/officeart/2008/layout/IncreasingCircleProcess"/>
    <dgm:cxn modelId="{A54451C3-3E13-4A68-839E-00691808F968}" type="presParOf" srcId="{D805E289-8AD0-48BA-8564-6831BFDCDD77}" destId="{4DC6E291-27A1-4459-AE79-B3565E832883}" srcOrd="0" destOrd="0" presId="urn:microsoft.com/office/officeart/2008/layout/IncreasingCircleProcess"/>
    <dgm:cxn modelId="{BA5E426C-DD36-465C-BF7F-46A842294FE1}" type="presParOf" srcId="{D805E289-8AD0-48BA-8564-6831BFDCDD77}" destId="{C98B4595-9158-411C-8175-FB83E54B61CE}" srcOrd="1" destOrd="0" presId="urn:microsoft.com/office/officeart/2008/layout/IncreasingCircleProcess"/>
    <dgm:cxn modelId="{2F89D74D-091B-48EF-9130-F390FE7D0460}" type="presParOf" srcId="{D805E289-8AD0-48BA-8564-6831BFDCDD77}" destId="{C2442756-3B71-4DC9-91D8-5BE9EA7BA44D}" srcOrd="2" destOrd="0" presId="urn:microsoft.com/office/officeart/2008/layout/IncreasingCircleProcess"/>
    <dgm:cxn modelId="{58BEDFA2-D8BE-4CBA-ACDB-AA2BB8535DD8}" type="presParOf" srcId="{D805E289-8AD0-48BA-8564-6831BFDCDD77}" destId="{9E4C059D-C80A-4D6B-9ABD-7B2A2D92E6FC}" srcOrd="3" destOrd="0" presId="urn:microsoft.com/office/officeart/2008/layout/IncreasingCircleProcess"/>
    <dgm:cxn modelId="{D37328D2-39E2-40B3-900F-61BFAF5908B9}" type="presParOf" srcId="{90EA9202-9F23-4ADD-8EE7-A8FE9ABF6196}" destId="{6E294B48-47CC-49AC-BC04-D1FA32C16152}" srcOrd="5" destOrd="0" presId="urn:microsoft.com/office/officeart/2008/layout/IncreasingCircleProcess"/>
    <dgm:cxn modelId="{BD368FE1-8CC2-44C1-891A-E0DEA2D620DB}" type="presParOf" srcId="{90EA9202-9F23-4ADD-8EE7-A8FE9ABF6196}" destId="{55022B03-0D43-4E40-97DD-4A02EC8C3897}" srcOrd="6" destOrd="0" presId="urn:microsoft.com/office/officeart/2008/layout/IncreasingCircleProcess"/>
    <dgm:cxn modelId="{C71846DD-D106-45D2-B1D3-275C11E77AE2}" type="presParOf" srcId="{55022B03-0D43-4E40-97DD-4A02EC8C3897}" destId="{DE6185E0-93B7-4E12-94DE-75E30F2E8C60}" srcOrd="0" destOrd="0" presId="urn:microsoft.com/office/officeart/2008/layout/IncreasingCircleProcess"/>
    <dgm:cxn modelId="{3ED5046F-C1FE-4FAA-8753-A639E089D6A4}" type="presParOf" srcId="{55022B03-0D43-4E40-97DD-4A02EC8C3897}" destId="{D86DF1D6-94FA-4BC1-BDCE-C1D625ED599F}" srcOrd="1" destOrd="0" presId="urn:microsoft.com/office/officeart/2008/layout/IncreasingCircleProcess"/>
    <dgm:cxn modelId="{39EC5432-F341-46D3-913E-2597F371D1A1}" type="presParOf" srcId="{55022B03-0D43-4E40-97DD-4A02EC8C3897}" destId="{8BEC8048-2A48-46EF-A9E5-74E8A693701B}" srcOrd="2" destOrd="0" presId="urn:microsoft.com/office/officeart/2008/layout/IncreasingCircleProcess"/>
    <dgm:cxn modelId="{1EC9BE9A-63CA-408B-AE74-D9747C4CDDE9}" type="presParOf" srcId="{55022B03-0D43-4E40-97DD-4A02EC8C3897}" destId="{0272363D-D5F9-4047-9183-E49D4A61488C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4C40F4-4A2D-4B31-8080-0FBE4A3AE16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</dgm:pt>
    <dgm:pt modelId="{71721980-B341-4B48-AD5C-AAF548FA931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测试就绪通知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896C0D-223A-4372-AC36-48CFB56526E0}" type="parTrans" cxnId="{C4059C67-D26F-48E5-9069-2D8F233E972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56CF94-6E85-4906-A9BB-DB9AFAFBCFFE}" type="sibTrans" cxnId="{C4059C67-D26F-48E5-9069-2D8F233E972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6A8DCD-CC68-449C-A531-096E7992DBB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信息汇总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F66E32-A226-46D2-9611-58E2CA311E18}" type="parTrans" cxnId="{1CFB8FFC-3348-4971-81C2-203472321D3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DB325A-04D4-43DD-9709-3C95061595CD}" type="sibTrans" cxnId="{1CFB8FFC-3348-4971-81C2-203472321D3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8E8FA1-BF3C-416C-BB81-18FC8838CDD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328110-CE1A-4BA5-A1A7-9AB47A547EF3}" type="parTrans" cxnId="{5D6639F5-CBEB-48F1-B5AC-BA61723E176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AE17F1-6A2C-4F65-8AE0-81B428376C94}" type="sibTrans" cxnId="{5D6639F5-CBEB-48F1-B5AC-BA61723E176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207831-31EE-4DC2-B6FC-EF2C46154BD3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各产品测试负责人 提交测试就绪通知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2F8D3B-5905-4811-BC88-57225FD5D516}" type="parTrans" cxnId="{9BB68B07-851E-4C14-9F75-C9A4EF3F0B2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39E220-1B68-4E3F-B6CF-E268E3B8DBD8}" type="sibTrans" cxnId="{9BB68B07-851E-4C14-9F75-C9A4EF3F0B2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538B87-E9E7-4626-8F6A-BC93BBA0AFAA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项目经理、项目助理汇总信息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169B29-6300-4938-A4F3-79847EB9A2E5}" type="sibTrans" cxnId="{6DAAC0A3-6D64-4260-9417-E860B51D278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23AB6-0C5C-42DD-A0EB-61207E02A927}" type="parTrans" cxnId="{6DAAC0A3-6D64-4260-9417-E860B51D278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585FE1-E3CD-4AA4-831C-9D8169ECCDF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项目经理或助理将信息发布给所有产品开发测试负责人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5FAF64-8CCC-4CB5-AB1E-B8791D8085EC}" type="parTrans" cxnId="{EEF25A48-3D80-43F0-A2B0-A8AE86B429B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9E6F8D-B5CF-4620-BE72-9E2D0AB7EBC0}" type="sibTrans" cxnId="{EEF25A48-3D80-43F0-A2B0-A8AE86B429B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8070C9-ED45-4B9C-B5A6-2962475B8737}" type="pres">
      <dgm:prSet presAssocID="{5B4C40F4-4A2D-4B31-8080-0FBE4A3AE16A}" presName="theList" presStyleCnt="0">
        <dgm:presLayoutVars>
          <dgm:dir/>
          <dgm:animLvl val="lvl"/>
          <dgm:resizeHandles val="exact"/>
        </dgm:presLayoutVars>
      </dgm:prSet>
      <dgm:spPr/>
    </dgm:pt>
    <dgm:pt modelId="{8E7211B3-B6B4-4BC8-B5D7-FBAE49A62F35}" type="pres">
      <dgm:prSet presAssocID="{71721980-B341-4B48-AD5C-AAF548FA9312}" presName="compNode" presStyleCnt="0"/>
      <dgm:spPr/>
    </dgm:pt>
    <dgm:pt modelId="{C49E23CB-A46E-49C2-AC29-58EE92BDFA6D}" type="pres">
      <dgm:prSet presAssocID="{71721980-B341-4B48-AD5C-AAF548FA9312}" presName="noGeometry" presStyleCnt="0"/>
      <dgm:spPr/>
    </dgm:pt>
    <dgm:pt modelId="{EFBD1201-2AA7-4BC1-8699-FFA23DC226B5}" type="pres">
      <dgm:prSet presAssocID="{71721980-B341-4B48-AD5C-AAF548FA9312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55AB19-C21A-42EB-B8A9-2AF3EE922EBB}" type="pres">
      <dgm:prSet presAssocID="{71721980-B341-4B48-AD5C-AAF548FA9312}" presName="childTextHidden" presStyleLbl="bgAccFollowNode1" presStyleIdx="0" presStyleCnt="3"/>
      <dgm:spPr/>
      <dgm:t>
        <a:bodyPr/>
        <a:lstStyle/>
        <a:p>
          <a:endParaRPr lang="zh-CN" altLang="en-US"/>
        </a:p>
      </dgm:t>
    </dgm:pt>
    <dgm:pt modelId="{0B24EAB9-9FF1-491E-ADF8-1DE462DF0834}" type="pres">
      <dgm:prSet presAssocID="{71721980-B341-4B48-AD5C-AAF548FA931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DC04C8-ABC3-497F-9CD0-FE56A54469EE}" type="pres">
      <dgm:prSet presAssocID="{71721980-B341-4B48-AD5C-AAF548FA9312}" presName="aSpace" presStyleCnt="0"/>
      <dgm:spPr/>
    </dgm:pt>
    <dgm:pt modelId="{03CE9C10-99B2-4E9B-906C-18BCE4E1B815}" type="pres">
      <dgm:prSet presAssocID="{5E6A8DCD-CC68-449C-A531-096E7992DBB0}" presName="compNode" presStyleCnt="0"/>
      <dgm:spPr/>
    </dgm:pt>
    <dgm:pt modelId="{76D0BCC2-76D7-4749-AC1E-EAC0B115CEC6}" type="pres">
      <dgm:prSet presAssocID="{5E6A8DCD-CC68-449C-A531-096E7992DBB0}" presName="noGeometry" presStyleCnt="0"/>
      <dgm:spPr/>
    </dgm:pt>
    <dgm:pt modelId="{FE7E6699-642F-4801-8E57-CFFED6516179}" type="pres">
      <dgm:prSet presAssocID="{5E6A8DCD-CC68-449C-A531-096E7992DBB0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C908DF-49B3-4819-88A3-78FC6EFB301D}" type="pres">
      <dgm:prSet presAssocID="{5E6A8DCD-CC68-449C-A531-096E7992DBB0}" presName="childTextHidden" presStyleLbl="bgAccFollowNode1" presStyleIdx="1" presStyleCnt="3"/>
      <dgm:spPr/>
      <dgm:t>
        <a:bodyPr/>
        <a:lstStyle/>
        <a:p>
          <a:endParaRPr lang="zh-CN" altLang="en-US"/>
        </a:p>
      </dgm:t>
    </dgm:pt>
    <dgm:pt modelId="{65598EE0-C078-4430-B15A-338D7D835D97}" type="pres">
      <dgm:prSet presAssocID="{5E6A8DCD-CC68-449C-A531-096E7992DBB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EDB970-6682-462B-A14C-AB6B5413D823}" type="pres">
      <dgm:prSet presAssocID="{5E6A8DCD-CC68-449C-A531-096E7992DBB0}" presName="aSpace" presStyleCnt="0"/>
      <dgm:spPr/>
    </dgm:pt>
    <dgm:pt modelId="{6CB765A9-01AA-48A9-B2F6-44AF34C77BDC}" type="pres">
      <dgm:prSet presAssocID="{278E8FA1-BF3C-416C-BB81-18FC8838CDD4}" presName="compNode" presStyleCnt="0"/>
      <dgm:spPr/>
    </dgm:pt>
    <dgm:pt modelId="{28F7A9C4-E061-423B-91F4-660B4B5A6D4D}" type="pres">
      <dgm:prSet presAssocID="{278E8FA1-BF3C-416C-BB81-18FC8838CDD4}" presName="noGeometry" presStyleCnt="0"/>
      <dgm:spPr/>
    </dgm:pt>
    <dgm:pt modelId="{8FCB332D-3F03-4614-BA51-A9ABF1DB4A85}" type="pres">
      <dgm:prSet presAssocID="{278E8FA1-BF3C-416C-BB81-18FC8838CDD4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9425FC-3B12-4B48-895A-18B8E2897E63}" type="pres">
      <dgm:prSet presAssocID="{278E8FA1-BF3C-416C-BB81-18FC8838CDD4}" presName="childTextHidden" presStyleLbl="bgAccFollowNode1" presStyleIdx="2" presStyleCnt="3"/>
      <dgm:spPr/>
      <dgm:t>
        <a:bodyPr/>
        <a:lstStyle/>
        <a:p>
          <a:endParaRPr lang="zh-CN" altLang="en-US"/>
        </a:p>
      </dgm:t>
    </dgm:pt>
    <dgm:pt modelId="{1BA1B6D3-6D58-484B-B2E6-BBCDC8CD4C49}" type="pres">
      <dgm:prSet presAssocID="{278E8FA1-BF3C-416C-BB81-18FC8838CDD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D2FA1A-C3C5-4D62-BBFF-08C3EFD42FD5}" type="presOf" srcId="{5B4C40F4-4A2D-4B31-8080-0FBE4A3AE16A}" destId="{FC8070C9-ED45-4B9C-B5A6-2962475B8737}" srcOrd="0" destOrd="0" presId="urn:microsoft.com/office/officeart/2005/8/layout/hProcess6"/>
    <dgm:cxn modelId="{116E88E6-CA51-429C-BD67-4F51D06E3C93}" type="presOf" srcId="{AD538B87-E9E7-4626-8F6A-BC93BBA0AFAA}" destId="{F7C908DF-49B3-4819-88A3-78FC6EFB301D}" srcOrd="1" destOrd="0" presId="urn:microsoft.com/office/officeart/2005/8/layout/hProcess6"/>
    <dgm:cxn modelId="{F935D466-AAF9-42DC-B2D7-67AEB087E26F}" type="presOf" srcId="{278E8FA1-BF3C-416C-BB81-18FC8838CDD4}" destId="{1BA1B6D3-6D58-484B-B2E6-BBCDC8CD4C49}" srcOrd="0" destOrd="0" presId="urn:microsoft.com/office/officeart/2005/8/layout/hProcess6"/>
    <dgm:cxn modelId="{C4059C67-D26F-48E5-9069-2D8F233E9728}" srcId="{5B4C40F4-4A2D-4B31-8080-0FBE4A3AE16A}" destId="{71721980-B341-4B48-AD5C-AAF548FA9312}" srcOrd="0" destOrd="0" parTransId="{00896C0D-223A-4372-AC36-48CFB56526E0}" sibTransId="{D556CF94-6E85-4906-A9BB-DB9AFAFBCFFE}"/>
    <dgm:cxn modelId="{9F144403-183E-4E24-98D7-C405ECC10B66}" type="presOf" srcId="{AD538B87-E9E7-4626-8F6A-BC93BBA0AFAA}" destId="{FE7E6699-642F-4801-8E57-CFFED6516179}" srcOrd="0" destOrd="0" presId="urn:microsoft.com/office/officeart/2005/8/layout/hProcess6"/>
    <dgm:cxn modelId="{916974A5-51F9-4B08-B45E-B462310F27E0}" type="presOf" srcId="{40585FE1-E3CD-4AA4-831C-9D8169ECCDF6}" destId="{8FCB332D-3F03-4614-BA51-A9ABF1DB4A85}" srcOrd="0" destOrd="0" presId="urn:microsoft.com/office/officeart/2005/8/layout/hProcess6"/>
    <dgm:cxn modelId="{5D6639F5-CBEB-48F1-B5AC-BA61723E176D}" srcId="{5B4C40F4-4A2D-4B31-8080-0FBE4A3AE16A}" destId="{278E8FA1-BF3C-416C-BB81-18FC8838CDD4}" srcOrd="2" destOrd="0" parTransId="{1C328110-CE1A-4BA5-A1A7-9AB47A547EF3}" sibTransId="{F2AE17F1-6A2C-4F65-8AE0-81B428376C94}"/>
    <dgm:cxn modelId="{1CFB8FFC-3348-4971-81C2-203472321D3C}" srcId="{5B4C40F4-4A2D-4B31-8080-0FBE4A3AE16A}" destId="{5E6A8DCD-CC68-449C-A531-096E7992DBB0}" srcOrd="1" destOrd="0" parTransId="{ADF66E32-A226-46D2-9611-58E2CA311E18}" sibTransId="{97DB325A-04D4-43DD-9709-3C95061595CD}"/>
    <dgm:cxn modelId="{6DAAC0A3-6D64-4260-9417-E860B51D2784}" srcId="{5E6A8DCD-CC68-449C-A531-096E7992DBB0}" destId="{AD538B87-E9E7-4626-8F6A-BC93BBA0AFAA}" srcOrd="0" destOrd="0" parTransId="{65E23AB6-0C5C-42DD-A0EB-61207E02A927}" sibTransId="{9C169B29-6300-4938-A4F3-79847EB9A2E5}"/>
    <dgm:cxn modelId="{BD476195-1F44-4EB7-AD86-9F500C629687}" type="presOf" srcId="{5E6A8DCD-CC68-449C-A531-096E7992DBB0}" destId="{65598EE0-C078-4430-B15A-338D7D835D97}" srcOrd="0" destOrd="0" presId="urn:microsoft.com/office/officeart/2005/8/layout/hProcess6"/>
    <dgm:cxn modelId="{F4D5DFEB-2889-46D5-8A79-CC96E39AE783}" type="presOf" srcId="{40585FE1-E3CD-4AA4-831C-9D8169ECCDF6}" destId="{229425FC-3B12-4B48-895A-18B8E2897E63}" srcOrd="1" destOrd="0" presId="urn:microsoft.com/office/officeart/2005/8/layout/hProcess6"/>
    <dgm:cxn modelId="{09988189-C7DC-4EC8-8F19-AA56B975B8FF}" type="presOf" srcId="{71721980-B341-4B48-AD5C-AAF548FA9312}" destId="{0B24EAB9-9FF1-491E-ADF8-1DE462DF0834}" srcOrd="0" destOrd="0" presId="urn:microsoft.com/office/officeart/2005/8/layout/hProcess6"/>
    <dgm:cxn modelId="{EEF25A48-3D80-43F0-A2B0-A8AE86B429B6}" srcId="{278E8FA1-BF3C-416C-BB81-18FC8838CDD4}" destId="{40585FE1-E3CD-4AA4-831C-9D8169ECCDF6}" srcOrd="0" destOrd="0" parTransId="{485FAF64-8CCC-4CB5-AB1E-B8791D8085EC}" sibTransId="{529E6F8D-B5CF-4620-BE72-9E2D0AB7EBC0}"/>
    <dgm:cxn modelId="{9BB68B07-851E-4C14-9F75-C9A4EF3F0B28}" srcId="{71721980-B341-4B48-AD5C-AAF548FA9312}" destId="{AF207831-31EE-4DC2-B6FC-EF2C46154BD3}" srcOrd="0" destOrd="0" parTransId="{A22F8D3B-5905-4811-BC88-57225FD5D516}" sibTransId="{0439E220-1B68-4E3F-B6CF-E268E3B8DBD8}"/>
    <dgm:cxn modelId="{4EDE291A-6BC4-4A72-9668-0E41A5CC1AC2}" type="presOf" srcId="{AF207831-31EE-4DC2-B6FC-EF2C46154BD3}" destId="{EFBD1201-2AA7-4BC1-8699-FFA23DC226B5}" srcOrd="0" destOrd="0" presId="urn:microsoft.com/office/officeart/2005/8/layout/hProcess6"/>
    <dgm:cxn modelId="{54B26E2C-EDEC-401F-A961-C6B11DFDA9D0}" type="presOf" srcId="{AF207831-31EE-4DC2-B6FC-EF2C46154BD3}" destId="{3C55AB19-C21A-42EB-B8A9-2AF3EE922EBB}" srcOrd="1" destOrd="0" presId="urn:microsoft.com/office/officeart/2005/8/layout/hProcess6"/>
    <dgm:cxn modelId="{0C0A384F-99F0-4934-ADD4-CE13D2A2A15D}" type="presParOf" srcId="{FC8070C9-ED45-4B9C-B5A6-2962475B8737}" destId="{8E7211B3-B6B4-4BC8-B5D7-FBAE49A62F35}" srcOrd="0" destOrd="0" presId="urn:microsoft.com/office/officeart/2005/8/layout/hProcess6"/>
    <dgm:cxn modelId="{ED7E0695-4E46-48CF-AFB1-E3D1D7010A11}" type="presParOf" srcId="{8E7211B3-B6B4-4BC8-B5D7-FBAE49A62F35}" destId="{C49E23CB-A46E-49C2-AC29-58EE92BDFA6D}" srcOrd="0" destOrd="0" presId="urn:microsoft.com/office/officeart/2005/8/layout/hProcess6"/>
    <dgm:cxn modelId="{3C7E1019-5BEA-4E77-A824-01477F008D75}" type="presParOf" srcId="{8E7211B3-B6B4-4BC8-B5D7-FBAE49A62F35}" destId="{EFBD1201-2AA7-4BC1-8699-FFA23DC226B5}" srcOrd="1" destOrd="0" presId="urn:microsoft.com/office/officeart/2005/8/layout/hProcess6"/>
    <dgm:cxn modelId="{5E798718-3DD6-4E36-9668-315F7E2728A6}" type="presParOf" srcId="{8E7211B3-B6B4-4BC8-B5D7-FBAE49A62F35}" destId="{3C55AB19-C21A-42EB-B8A9-2AF3EE922EBB}" srcOrd="2" destOrd="0" presId="urn:microsoft.com/office/officeart/2005/8/layout/hProcess6"/>
    <dgm:cxn modelId="{11D105DE-2317-496E-8C5B-207DD5657C61}" type="presParOf" srcId="{8E7211B3-B6B4-4BC8-B5D7-FBAE49A62F35}" destId="{0B24EAB9-9FF1-491E-ADF8-1DE462DF0834}" srcOrd="3" destOrd="0" presId="urn:microsoft.com/office/officeart/2005/8/layout/hProcess6"/>
    <dgm:cxn modelId="{F58BBF4C-62DE-4E0E-A537-B19C79903DA3}" type="presParOf" srcId="{FC8070C9-ED45-4B9C-B5A6-2962475B8737}" destId="{CFDC04C8-ABC3-497F-9CD0-FE56A54469EE}" srcOrd="1" destOrd="0" presId="urn:microsoft.com/office/officeart/2005/8/layout/hProcess6"/>
    <dgm:cxn modelId="{5D8FF409-6B80-4681-844F-8EA7AC7E8F0F}" type="presParOf" srcId="{FC8070C9-ED45-4B9C-B5A6-2962475B8737}" destId="{03CE9C10-99B2-4E9B-906C-18BCE4E1B815}" srcOrd="2" destOrd="0" presId="urn:microsoft.com/office/officeart/2005/8/layout/hProcess6"/>
    <dgm:cxn modelId="{3608AFEA-A8D5-49FB-8A3D-45B958973712}" type="presParOf" srcId="{03CE9C10-99B2-4E9B-906C-18BCE4E1B815}" destId="{76D0BCC2-76D7-4749-AC1E-EAC0B115CEC6}" srcOrd="0" destOrd="0" presId="urn:microsoft.com/office/officeart/2005/8/layout/hProcess6"/>
    <dgm:cxn modelId="{A0B5C956-4A22-4DC4-938B-10681C0EB960}" type="presParOf" srcId="{03CE9C10-99B2-4E9B-906C-18BCE4E1B815}" destId="{FE7E6699-642F-4801-8E57-CFFED6516179}" srcOrd="1" destOrd="0" presId="urn:microsoft.com/office/officeart/2005/8/layout/hProcess6"/>
    <dgm:cxn modelId="{E26AB0EF-5B7D-4446-AF8A-3C91A14A02C2}" type="presParOf" srcId="{03CE9C10-99B2-4E9B-906C-18BCE4E1B815}" destId="{F7C908DF-49B3-4819-88A3-78FC6EFB301D}" srcOrd="2" destOrd="0" presId="urn:microsoft.com/office/officeart/2005/8/layout/hProcess6"/>
    <dgm:cxn modelId="{60EF3B9D-1B9E-44CB-9476-86541957D2C6}" type="presParOf" srcId="{03CE9C10-99B2-4E9B-906C-18BCE4E1B815}" destId="{65598EE0-C078-4430-B15A-338D7D835D97}" srcOrd="3" destOrd="0" presId="urn:microsoft.com/office/officeart/2005/8/layout/hProcess6"/>
    <dgm:cxn modelId="{EC1541D0-4A4A-4C82-B2FA-B0962F3ABB40}" type="presParOf" srcId="{FC8070C9-ED45-4B9C-B5A6-2962475B8737}" destId="{73EDB970-6682-462B-A14C-AB6B5413D823}" srcOrd="3" destOrd="0" presId="urn:microsoft.com/office/officeart/2005/8/layout/hProcess6"/>
    <dgm:cxn modelId="{A3F3F7C8-5D93-44DC-A679-63303E07D067}" type="presParOf" srcId="{FC8070C9-ED45-4B9C-B5A6-2962475B8737}" destId="{6CB765A9-01AA-48A9-B2F6-44AF34C77BDC}" srcOrd="4" destOrd="0" presId="urn:microsoft.com/office/officeart/2005/8/layout/hProcess6"/>
    <dgm:cxn modelId="{B2F48B6A-87F3-4B6F-AB1B-D4E522CAC3A9}" type="presParOf" srcId="{6CB765A9-01AA-48A9-B2F6-44AF34C77BDC}" destId="{28F7A9C4-E061-423B-91F4-660B4B5A6D4D}" srcOrd="0" destOrd="0" presId="urn:microsoft.com/office/officeart/2005/8/layout/hProcess6"/>
    <dgm:cxn modelId="{4BAEDC3E-31CB-4301-B5B3-DD1E33303CFF}" type="presParOf" srcId="{6CB765A9-01AA-48A9-B2F6-44AF34C77BDC}" destId="{8FCB332D-3F03-4614-BA51-A9ABF1DB4A85}" srcOrd="1" destOrd="0" presId="urn:microsoft.com/office/officeart/2005/8/layout/hProcess6"/>
    <dgm:cxn modelId="{54296DE0-E0DB-4673-920F-2F8CBB1E8BA3}" type="presParOf" srcId="{6CB765A9-01AA-48A9-B2F6-44AF34C77BDC}" destId="{229425FC-3B12-4B48-895A-18B8E2897E63}" srcOrd="2" destOrd="0" presId="urn:microsoft.com/office/officeart/2005/8/layout/hProcess6"/>
    <dgm:cxn modelId="{9980859B-4EED-4AAC-95E5-6095FD7C697F}" type="presParOf" srcId="{6CB765A9-01AA-48A9-B2F6-44AF34C77BDC}" destId="{1BA1B6D3-6D58-484B-B2E6-BBCDC8CD4C4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68DBAC-807A-45EE-BF5E-6FC05A4B53D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8BA4B8F-349E-42B5-9A62-58A1FA78268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jira7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录入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F88F5A-5187-4453-A086-F19F8B613615}" type="parTrans" cxnId="{E4EFE030-E62F-4BE5-A79B-69FEA1B51BF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0555A-74A7-4675-8A45-FAAD1B974490}" type="sibTrans" cxnId="{E4EFE030-E62F-4BE5-A79B-69FEA1B51BF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FDEAB6-D83A-4B68-AA61-089992F97FA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填写经办人、目标日期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9B5C56-4C37-49E1-9CC2-35A62809A888}" type="parTrans" cxnId="{E480AAB7-09C3-4E84-8B05-47D218797D9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1DCFE8-8A0A-4D61-A6C0-16891E12FC06}" type="sibTrans" cxnId="{E480AAB7-09C3-4E84-8B05-47D218797D9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F736F7-7BB0-4EAE-A614-46FE3226CB2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每周例会跟踪问题进展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B20C1F-840C-4A53-8827-A821DBF77D19}" type="parTrans" cxnId="{491CF4EC-2659-40C3-AF88-43369450527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8B0BEF-0CCA-4729-A57D-A1E5AE0D83D4}" type="sibTrans" cxnId="{491CF4EC-2659-40C3-AF88-43369450527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DD0533-CDD0-4BB6-B165-FCF4A1422083}" type="pres">
      <dgm:prSet presAssocID="{FD68DBAC-807A-45EE-BF5E-6FC05A4B53DE}" presName="Name0" presStyleCnt="0">
        <dgm:presLayoutVars>
          <dgm:dir/>
          <dgm:resizeHandles val="exact"/>
        </dgm:presLayoutVars>
      </dgm:prSet>
      <dgm:spPr/>
    </dgm:pt>
    <dgm:pt modelId="{DB069255-9437-452F-A12C-558F05700AC4}" type="pres">
      <dgm:prSet presAssocID="{08BA4B8F-349E-42B5-9A62-58A1FA78268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A6E3E9-99E4-4731-91D3-370492040666}" type="pres">
      <dgm:prSet presAssocID="{7C30555A-74A7-4675-8A45-FAAD1B97449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B5F52BDD-458F-4FFC-A30A-D8FFFED2797F}" type="pres">
      <dgm:prSet presAssocID="{7C30555A-74A7-4675-8A45-FAAD1B974490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05501144-E242-4841-97C4-AD003BDF9F12}" type="pres">
      <dgm:prSet presAssocID="{2DFDEAB6-D83A-4B68-AA61-089992F97FA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CD49FE-338C-469D-A226-079B2810EB9F}" type="pres">
      <dgm:prSet presAssocID="{3B1DCFE8-8A0A-4D61-A6C0-16891E12FC06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8EFE4F60-DB44-4259-9402-561E325B036D}" type="pres">
      <dgm:prSet presAssocID="{3B1DCFE8-8A0A-4D61-A6C0-16891E12FC06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7A0549EF-6D7A-46B1-9074-A9CA9DBCE09A}" type="pres">
      <dgm:prSet presAssocID="{11F736F7-7BB0-4EAE-A614-46FE3226CB2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9CA09E-CF2F-47FB-AE17-500D8DDE8D80}" type="presOf" srcId="{3B1DCFE8-8A0A-4D61-A6C0-16891E12FC06}" destId="{8EFE4F60-DB44-4259-9402-561E325B036D}" srcOrd="1" destOrd="0" presId="urn:microsoft.com/office/officeart/2005/8/layout/process1"/>
    <dgm:cxn modelId="{7054B514-5740-47FB-A0F7-08040D7693C5}" type="presOf" srcId="{11F736F7-7BB0-4EAE-A614-46FE3226CB2D}" destId="{7A0549EF-6D7A-46B1-9074-A9CA9DBCE09A}" srcOrd="0" destOrd="0" presId="urn:microsoft.com/office/officeart/2005/8/layout/process1"/>
    <dgm:cxn modelId="{4086F01B-3DC2-49D5-A4EA-E4E2B0CF5CEB}" type="presOf" srcId="{7C30555A-74A7-4675-8A45-FAAD1B974490}" destId="{B5F52BDD-458F-4FFC-A30A-D8FFFED2797F}" srcOrd="1" destOrd="0" presId="urn:microsoft.com/office/officeart/2005/8/layout/process1"/>
    <dgm:cxn modelId="{E4EFE030-E62F-4BE5-A79B-69FEA1B51BF1}" srcId="{FD68DBAC-807A-45EE-BF5E-6FC05A4B53DE}" destId="{08BA4B8F-349E-42B5-9A62-58A1FA782684}" srcOrd="0" destOrd="0" parTransId="{94F88F5A-5187-4453-A086-F19F8B613615}" sibTransId="{7C30555A-74A7-4675-8A45-FAAD1B974490}"/>
    <dgm:cxn modelId="{9997D873-2333-461C-8302-0E508146B83C}" type="presOf" srcId="{FD68DBAC-807A-45EE-BF5E-6FC05A4B53DE}" destId="{F3DD0533-CDD0-4BB6-B165-FCF4A1422083}" srcOrd="0" destOrd="0" presId="urn:microsoft.com/office/officeart/2005/8/layout/process1"/>
    <dgm:cxn modelId="{6E84DBC0-DA32-4A03-A78C-66A8262A4B8F}" type="presOf" srcId="{3B1DCFE8-8A0A-4D61-A6C0-16891E12FC06}" destId="{B9CD49FE-338C-469D-A226-079B2810EB9F}" srcOrd="0" destOrd="0" presId="urn:microsoft.com/office/officeart/2005/8/layout/process1"/>
    <dgm:cxn modelId="{08372D45-9B0D-4110-A117-1E965CCF2A2B}" type="presOf" srcId="{7C30555A-74A7-4675-8A45-FAAD1B974490}" destId="{91A6E3E9-99E4-4731-91D3-370492040666}" srcOrd="0" destOrd="0" presId="urn:microsoft.com/office/officeart/2005/8/layout/process1"/>
    <dgm:cxn modelId="{491CF4EC-2659-40C3-AF88-433694505275}" srcId="{FD68DBAC-807A-45EE-BF5E-6FC05A4B53DE}" destId="{11F736F7-7BB0-4EAE-A614-46FE3226CB2D}" srcOrd="2" destOrd="0" parTransId="{C3B20C1F-840C-4A53-8827-A821DBF77D19}" sibTransId="{4B8B0BEF-0CCA-4729-A57D-A1E5AE0D83D4}"/>
    <dgm:cxn modelId="{E480AAB7-09C3-4E84-8B05-47D218797D9A}" srcId="{FD68DBAC-807A-45EE-BF5E-6FC05A4B53DE}" destId="{2DFDEAB6-D83A-4B68-AA61-089992F97FA7}" srcOrd="1" destOrd="0" parTransId="{159B5C56-4C37-49E1-9CC2-35A62809A888}" sibTransId="{3B1DCFE8-8A0A-4D61-A6C0-16891E12FC06}"/>
    <dgm:cxn modelId="{B791C1E1-E41E-4C16-8B11-3EA6E1805E3E}" type="presOf" srcId="{08BA4B8F-349E-42B5-9A62-58A1FA782684}" destId="{DB069255-9437-452F-A12C-558F05700AC4}" srcOrd="0" destOrd="0" presId="urn:microsoft.com/office/officeart/2005/8/layout/process1"/>
    <dgm:cxn modelId="{187379E9-07C0-4DB7-ABAB-C6569677424A}" type="presOf" srcId="{2DFDEAB6-D83A-4B68-AA61-089992F97FA7}" destId="{05501144-E242-4841-97C4-AD003BDF9F12}" srcOrd="0" destOrd="0" presId="urn:microsoft.com/office/officeart/2005/8/layout/process1"/>
    <dgm:cxn modelId="{2856F2F0-A73D-4698-B6E1-3E5CC14FAB23}" type="presParOf" srcId="{F3DD0533-CDD0-4BB6-B165-FCF4A1422083}" destId="{DB069255-9437-452F-A12C-558F05700AC4}" srcOrd="0" destOrd="0" presId="urn:microsoft.com/office/officeart/2005/8/layout/process1"/>
    <dgm:cxn modelId="{548D0EC2-1B0E-4D41-9151-61540C1EAC4F}" type="presParOf" srcId="{F3DD0533-CDD0-4BB6-B165-FCF4A1422083}" destId="{91A6E3E9-99E4-4731-91D3-370492040666}" srcOrd="1" destOrd="0" presId="urn:microsoft.com/office/officeart/2005/8/layout/process1"/>
    <dgm:cxn modelId="{A38639B6-3321-4A21-8918-E0D6D3F2AD02}" type="presParOf" srcId="{91A6E3E9-99E4-4731-91D3-370492040666}" destId="{B5F52BDD-458F-4FFC-A30A-D8FFFED2797F}" srcOrd="0" destOrd="0" presId="urn:microsoft.com/office/officeart/2005/8/layout/process1"/>
    <dgm:cxn modelId="{73CD0B55-46F3-4DE8-B2F6-868B47C621D2}" type="presParOf" srcId="{F3DD0533-CDD0-4BB6-B165-FCF4A1422083}" destId="{05501144-E242-4841-97C4-AD003BDF9F12}" srcOrd="2" destOrd="0" presId="urn:microsoft.com/office/officeart/2005/8/layout/process1"/>
    <dgm:cxn modelId="{DB5EEB1D-57AE-40B3-B198-75CE3628F61F}" type="presParOf" srcId="{F3DD0533-CDD0-4BB6-B165-FCF4A1422083}" destId="{B9CD49FE-338C-469D-A226-079B2810EB9F}" srcOrd="3" destOrd="0" presId="urn:microsoft.com/office/officeart/2005/8/layout/process1"/>
    <dgm:cxn modelId="{14A2BC28-0FE6-4B2C-92FF-0368621491AD}" type="presParOf" srcId="{B9CD49FE-338C-469D-A226-079B2810EB9F}" destId="{8EFE4F60-DB44-4259-9402-561E325B036D}" srcOrd="0" destOrd="0" presId="urn:microsoft.com/office/officeart/2005/8/layout/process1"/>
    <dgm:cxn modelId="{5950860C-8645-40A4-AE98-85AC093B2A44}" type="presParOf" srcId="{F3DD0533-CDD0-4BB6-B165-FCF4A1422083}" destId="{7A0549EF-6D7A-46B1-9074-A9CA9DBCE09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C7B83-88AD-4E72-A10D-DDD4BCB312BC}">
      <dsp:nvSpPr>
        <dsp:cNvPr id="0" name=""/>
        <dsp:cNvSpPr/>
      </dsp:nvSpPr>
      <dsp:spPr>
        <a:xfrm>
          <a:off x="1484" y="464273"/>
          <a:ext cx="1865301" cy="280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产品开发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84" y="464273"/>
        <a:ext cx="1865301" cy="746120"/>
      </dsp:txXfrm>
    </dsp:sp>
    <dsp:sp modelId="{49E045E3-2D55-4C55-953D-15C1ED41984D}">
      <dsp:nvSpPr>
        <dsp:cNvPr id="0" name=""/>
        <dsp:cNvSpPr/>
      </dsp:nvSpPr>
      <dsp:spPr>
        <a:xfrm>
          <a:off x="383534" y="1210393"/>
          <a:ext cx="1865301" cy="374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开发单元测试完成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代码评审通过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8167" y="1265026"/>
        <a:ext cx="1756035" cy="3634734"/>
      </dsp:txXfrm>
    </dsp:sp>
    <dsp:sp modelId="{94BCFF2C-7566-4CA5-9834-21118C225FCE}">
      <dsp:nvSpPr>
        <dsp:cNvPr id="0" name=""/>
        <dsp:cNvSpPr/>
      </dsp:nvSpPr>
      <dsp:spPr>
        <a:xfrm>
          <a:off x="2149558" y="605130"/>
          <a:ext cx="599478" cy="4644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49558" y="698011"/>
        <a:ext cx="460156" cy="278644"/>
      </dsp:txXfrm>
    </dsp:sp>
    <dsp:sp modelId="{76540180-9A27-4ED6-AE22-C52C37EABCE1}">
      <dsp:nvSpPr>
        <dsp:cNvPr id="0" name=""/>
        <dsp:cNvSpPr/>
      </dsp:nvSpPr>
      <dsp:spPr>
        <a:xfrm>
          <a:off x="2997877" y="464273"/>
          <a:ext cx="1865301" cy="280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产品内部测试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7877" y="464273"/>
        <a:ext cx="1865301" cy="746120"/>
      </dsp:txXfrm>
    </dsp:sp>
    <dsp:sp modelId="{0C062790-B1A0-431C-8B8A-EBAA01F730F1}">
      <dsp:nvSpPr>
        <dsp:cNvPr id="0" name=""/>
        <dsp:cNvSpPr/>
      </dsp:nvSpPr>
      <dsp:spPr>
        <a:xfrm>
          <a:off x="3379927" y="1210393"/>
          <a:ext cx="1865301" cy="374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测试用例评审通过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产品功能测试通过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操作手册评审通过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4560" y="1265026"/>
        <a:ext cx="1756035" cy="3634734"/>
      </dsp:txXfrm>
    </dsp:sp>
    <dsp:sp modelId="{8D2373E3-923D-47AA-ADBB-AB2B174CC354}">
      <dsp:nvSpPr>
        <dsp:cNvPr id="0" name=""/>
        <dsp:cNvSpPr/>
      </dsp:nvSpPr>
      <dsp:spPr>
        <a:xfrm>
          <a:off x="5145952" y="605130"/>
          <a:ext cx="599478" cy="4644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5952" y="698011"/>
        <a:ext cx="460156" cy="278644"/>
      </dsp:txXfrm>
    </dsp:sp>
    <dsp:sp modelId="{D4F6F032-9281-46EA-B904-A23520796C68}">
      <dsp:nvSpPr>
        <dsp:cNvPr id="0" name=""/>
        <dsp:cNvSpPr/>
      </dsp:nvSpPr>
      <dsp:spPr>
        <a:xfrm>
          <a:off x="5994271" y="464273"/>
          <a:ext cx="1865301" cy="280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系统联测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94271" y="464273"/>
        <a:ext cx="1865301" cy="746120"/>
      </dsp:txXfrm>
    </dsp:sp>
    <dsp:sp modelId="{7DD4F274-C00D-4C26-91BA-AFA8C018E7AB}">
      <dsp:nvSpPr>
        <dsp:cNvPr id="0" name=""/>
        <dsp:cNvSpPr/>
      </dsp:nvSpPr>
      <dsp:spPr>
        <a:xfrm>
          <a:off x="6376320" y="1210393"/>
          <a:ext cx="1865301" cy="374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系统间版本就绪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系统间国密功能联测通过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30953" y="1265026"/>
        <a:ext cx="1756035" cy="3634734"/>
      </dsp:txXfrm>
    </dsp:sp>
    <dsp:sp modelId="{ACD55AE0-8BA5-4F23-814B-BA650508DF31}">
      <dsp:nvSpPr>
        <dsp:cNvPr id="0" name=""/>
        <dsp:cNvSpPr/>
      </dsp:nvSpPr>
      <dsp:spPr>
        <a:xfrm>
          <a:off x="8142345" y="605130"/>
          <a:ext cx="599478" cy="4644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42345" y="698011"/>
        <a:ext cx="460156" cy="278644"/>
      </dsp:txXfrm>
    </dsp:sp>
    <dsp:sp modelId="{396070B3-DEC6-413A-8DB3-9E85EEDAB556}">
      <dsp:nvSpPr>
        <dsp:cNvPr id="0" name=""/>
        <dsp:cNvSpPr/>
      </dsp:nvSpPr>
      <dsp:spPr>
        <a:xfrm>
          <a:off x="8990664" y="464273"/>
          <a:ext cx="1865301" cy="280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工程联测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90664" y="464273"/>
        <a:ext cx="1865301" cy="746120"/>
      </dsp:txXfrm>
    </dsp:sp>
    <dsp:sp modelId="{ECEC2113-B60D-44D6-8EE3-F822FDA791DD}">
      <dsp:nvSpPr>
        <dsp:cNvPr id="0" name=""/>
        <dsp:cNvSpPr/>
      </dsp:nvSpPr>
      <dsp:spPr>
        <a:xfrm>
          <a:off x="9372714" y="1210393"/>
          <a:ext cx="1865301" cy="374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上线步骤演练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不同升级场景下的联测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27347" y="1265026"/>
        <a:ext cx="1756035" cy="3634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07E1F-BDF8-41D6-A92A-8B58C013539F}">
      <dsp:nvSpPr>
        <dsp:cNvPr id="0" name=""/>
        <dsp:cNvSpPr/>
      </dsp:nvSpPr>
      <dsp:spPr>
        <a:xfrm>
          <a:off x="6632" y="0"/>
          <a:ext cx="651256" cy="6512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BC56A-D292-4018-9527-772FC81956CF}">
      <dsp:nvSpPr>
        <dsp:cNvPr id="0" name=""/>
        <dsp:cNvSpPr/>
      </dsp:nvSpPr>
      <dsp:spPr>
        <a:xfrm>
          <a:off x="71757" y="65125"/>
          <a:ext cx="521004" cy="521004"/>
        </a:xfrm>
        <a:prstGeom prst="chord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9CFDD-21DB-4967-9622-EDF832D4BAA5}">
      <dsp:nvSpPr>
        <dsp:cNvPr id="0" name=""/>
        <dsp:cNvSpPr/>
      </dsp:nvSpPr>
      <dsp:spPr>
        <a:xfrm>
          <a:off x="793566" y="651256"/>
          <a:ext cx="1926632" cy="2740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第一轮国密开发（期权、账户、一柜通、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版）、内部测试完成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3566" y="651256"/>
        <a:ext cx="1926632" cy="2740702"/>
      </dsp:txXfrm>
    </dsp:sp>
    <dsp:sp modelId="{FF083C24-217E-49AA-8DDD-F200383527EF}">
      <dsp:nvSpPr>
        <dsp:cNvPr id="0" name=""/>
        <dsp:cNvSpPr/>
      </dsp:nvSpPr>
      <dsp:spPr>
        <a:xfrm>
          <a:off x="793566" y="0"/>
          <a:ext cx="1926632" cy="651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2018.5.28—2018.6.1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3566" y="0"/>
        <a:ext cx="1926632" cy="651256"/>
      </dsp:txXfrm>
    </dsp:sp>
    <dsp:sp modelId="{BEC277E3-F789-401A-817F-93BDCEBFA433}">
      <dsp:nvSpPr>
        <dsp:cNvPr id="0" name=""/>
        <dsp:cNvSpPr/>
      </dsp:nvSpPr>
      <dsp:spPr>
        <a:xfrm>
          <a:off x="2855877" y="0"/>
          <a:ext cx="651256" cy="6512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FE6F3-1F84-4239-81F3-C35B75F630D9}">
      <dsp:nvSpPr>
        <dsp:cNvPr id="0" name=""/>
        <dsp:cNvSpPr/>
      </dsp:nvSpPr>
      <dsp:spPr>
        <a:xfrm>
          <a:off x="2921003" y="65125"/>
          <a:ext cx="521004" cy="521004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29F62-552A-4EC5-BE27-04DA76E80FDB}">
      <dsp:nvSpPr>
        <dsp:cNvPr id="0" name=""/>
        <dsp:cNvSpPr/>
      </dsp:nvSpPr>
      <dsp:spPr>
        <a:xfrm>
          <a:off x="3642811" y="651256"/>
          <a:ext cx="1926632" cy="2740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第一轮系统联测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第二轮国密开发（其余所有系统）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42811" y="651256"/>
        <a:ext cx="1926632" cy="2740702"/>
      </dsp:txXfrm>
    </dsp:sp>
    <dsp:sp modelId="{A86F6F9E-FC56-4178-8DAC-E789170AA3D8}">
      <dsp:nvSpPr>
        <dsp:cNvPr id="0" name=""/>
        <dsp:cNvSpPr/>
      </dsp:nvSpPr>
      <dsp:spPr>
        <a:xfrm>
          <a:off x="3642811" y="0"/>
          <a:ext cx="1926632" cy="651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2018.6.4—2018.6.15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42811" y="0"/>
        <a:ext cx="1926632" cy="651256"/>
      </dsp:txXfrm>
    </dsp:sp>
    <dsp:sp modelId="{4DC6E291-27A1-4459-AE79-B3565E832883}">
      <dsp:nvSpPr>
        <dsp:cNvPr id="0" name=""/>
        <dsp:cNvSpPr/>
      </dsp:nvSpPr>
      <dsp:spPr>
        <a:xfrm>
          <a:off x="5705122" y="0"/>
          <a:ext cx="651256" cy="6512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B4595-9158-411C-8175-FB83E54B61CE}">
      <dsp:nvSpPr>
        <dsp:cNvPr id="0" name=""/>
        <dsp:cNvSpPr/>
      </dsp:nvSpPr>
      <dsp:spPr>
        <a:xfrm>
          <a:off x="5770248" y="65125"/>
          <a:ext cx="521004" cy="521004"/>
        </a:xfrm>
        <a:prstGeom prst="chord">
          <a:avLst>
            <a:gd name="adj1" fmla="val 198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42756-3B71-4DC9-91D8-5BE9EA7BA44D}">
      <dsp:nvSpPr>
        <dsp:cNvPr id="0" name=""/>
        <dsp:cNvSpPr/>
      </dsp:nvSpPr>
      <dsp:spPr>
        <a:xfrm>
          <a:off x="6492057" y="651256"/>
          <a:ext cx="1926632" cy="2740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第二轮系统联测（所有系统）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92057" y="651256"/>
        <a:ext cx="1926632" cy="2740702"/>
      </dsp:txXfrm>
    </dsp:sp>
    <dsp:sp modelId="{9E4C059D-C80A-4D6B-9ABD-7B2A2D92E6FC}">
      <dsp:nvSpPr>
        <dsp:cNvPr id="0" name=""/>
        <dsp:cNvSpPr/>
      </dsp:nvSpPr>
      <dsp:spPr>
        <a:xfrm>
          <a:off x="6492057" y="0"/>
          <a:ext cx="1926632" cy="651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2018.6.18—2018.6.29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92057" y="0"/>
        <a:ext cx="1926632" cy="651256"/>
      </dsp:txXfrm>
    </dsp:sp>
    <dsp:sp modelId="{DE6185E0-93B7-4E12-94DE-75E30F2E8C60}">
      <dsp:nvSpPr>
        <dsp:cNvPr id="0" name=""/>
        <dsp:cNvSpPr/>
      </dsp:nvSpPr>
      <dsp:spPr>
        <a:xfrm>
          <a:off x="8554367" y="0"/>
          <a:ext cx="651256" cy="6512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DF1D6-94FA-4BC1-BDCE-C1D625ED599F}">
      <dsp:nvSpPr>
        <dsp:cNvPr id="0" name=""/>
        <dsp:cNvSpPr/>
      </dsp:nvSpPr>
      <dsp:spPr>
        <a:xfrm>
          <a:off x="8619493" y="65125"/>
          <a:ext cx="521004" cy="521004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C8048-2A48-46EF-A9E5-74E8A693701B}">
      <dsp:nvSpPr>
        <dsp:cNvPr id="0" name=""/>
        <dsp:cNvSpPr/>
      </dsp:nvSpPr>
      <dsp:spPr>
        <a:xfrm>
          <a:off x="9341302" y="651256"/>
          <a:ext cx="1926632" cy="2740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上线步骤演练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不同升级场景下的联测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41302" y="651256"/>
        <a:ext cx="1926632" cy="2740702"/>
      </dsp:txXfrm>
    </dsp:sp>
    <dsp:sp modelId="{0272363D-D5F9-4047-9183-E49D4A61488C}">
      <dsp:nvSpPr>
        <dsp:cNvPr id="0" name=""/>
        <dsp:cNvSpPr/>
      </dsp:nvSpPr>
      <dsp:spPr>
        <a:xfrm>
          <a:off x="9341302" y="0"/>
          <a:ext cx="1926632" cy="651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2018.7.2—2018.7.13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41302" y="0"/>
        <a:ext cx="1926632" cy="6512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D1201-2AA7-4BC1-8699-FFA23DC226B5}">
      <dsp:nvSpPr>
        <dsp:cNvPr id="0" name=""/>
        <dsp:cNvSpPr/>
      </dsp:nvSpPr>
      <dsp:spPr>
        <a:xfrm>
          <a:off x="748878" y="1503082"/>
          <a:ext cx="2972990" cy="259876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各产品测试负责人 提交测试就绪通知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92125" y="1892897"/>
        <a:ext cx="1449332" cy="1819138"/>
      </dsp:txXfrm>
    </dsp:sp>
    <dsp:sp modelId="{0B24EAB9-9FF1-491E-ADF8-1DE462DF0834}">
      <dsp:nvSpPr>
        <dsp:cNvPr id="0" name=""/>
        <dsp:cNvSpPr/>
      </dsp:nvSpPr>
      <dsp:spPr>
        <a:xfrm>
          <a:off x="5630" y="2059219"/>
          <a:ext cx="1486495" cy="1486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测试就绪通知</a:t>
          </a:r>
          <a:endParaRPr lang="zh-CN" alt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3322" y="2276911"/>
        <a:ext cx="1051111" cy="1051111"/>
      </dsp:txXfrm>
    </dsp:sp>
    <dsp:sp modelId="{FE7E6699-642F-4801-8E57-CFFED6516179}">
      <dsp:nvSpPr>
        <dsp:cNvPr id="0" name=""/>
        <dsp:cNvSpPr/>
      </dsp:nvSpPr>
      <dsp:spPr>
        <a:xfrm>
          <a:off x="4650928" y="1503082"/>
          <a:ext cx="2972990" cy="259876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项目经理、项目助理汇总信息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4176" y="1892897"/>
        <a:ext cx="1449332" cy="1819138"/>
      </dsp:txXfrm>
    </dsp:sp>
    <dsp:sp modelId="{65598EE0-C078-4430-B15A-338D7D835D97}">
      <dsp:nvSpPr>
        <dsp:cNvPr id="0" name=""/>
        <dsp:cNvSpPr/>
      </dsp:nvSpPr>
      <dsp:spPr>
        <a:xfrm>
          <a:off x="3907680" y="2059219"/>
          <a:ext cx="1486495" cy="1486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信息汇总</a:t>
          </a:r>
          <a:endParaRPr lang="zh-CN" alt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5372" y="2276911"/>
        <a:ext cx="1051111" cy="1051111"/>
      </dsp:txXfrm>
    </dsp:sp>
    <dsp:sp modelId="{8FCB332D-3F03-4614-BA51-A9ABF1DB4A85}">
      <dsp:nvSpPr>
        <dsp:cNvPr id="0" name=""/>
        <dsp:cNvSpPr/>
      </dsp:nvSpPr>
      <dsp:spPr>
        <a:xfrm>
          <a:off x="8552978" y="1503082"/>
          <a:ext cx="2972990" cy="259876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项目经理或助理将信息发布给所有产品开发测试负责人</a:t>
          </a:r>
          <a:endParaRPr lang="zh-CN" altLang="en-US" sz="18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296226" y="1892897"/>
        <a:ext cx="1449332" cy="1819138"/>
      </dsp:txXfrm>
    </dsp:sp>
    <dsp:sp modelId="{1BA1B6D3-6D58-484B-B2E6-BBCDC8CD4C49}">
      <dsp:nvSpPr>
        <dsp:cNvPr id="0" name=""/>
        <dsp:cNvSpPr/>
      </dsp:nvSpPr>
      <dsp:spPr>
        <a:xfrm>
          <a:off x="7809731" y="2059219"/>
          <a:ext cx="1486495" cy="1486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zh-CN" alt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27423" y="2276911"/>
        <a:ext cx="1051111" cy="1051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69255-9437-452F-A12C-558F05700AC4}">
      <dsp:nvSpPr>
        <dsp:cNvPr id="0" name=""/>
        <dsp:cNvSpPr/>
      </dsp:nvSpPr>
      <dsp:spPr>
        <a:xfrm>
          <a:off x="6051" y="1643920"/>
          <a:ext cx="1808653" cy="1085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</a:t>
          </a:r>
          <a:r>
            <a:rPr lang="en-US" altLang="zh-CN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jira7</a:t>
          </a: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录入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835" y="1675704"/>
        <a:ext cx="1745085" cy="1021624"/>
      </dsp:txXfrm>
    </dsp:sp>
    <dsp:sp modelId="{91A6E3E9-99E4-4731-91D3-370492040666}">
      <dsp:nvSpPr>
        <dsp:cNvPr id="0" name=""/>
        <dsp:cNvSpPr/>
      </dsp:nvSpPr>
      <dsp:spPr>
        <a:xfrm>
          <a:off x="1995570" y="1962243"/>
          <a:ext cx="383434" cy="4485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5570" y="2051952"/>
        <a:ext cx="268404" cy="269128"/>
      </dsp:txXfrm>
    </dsp:sp>
    <dsp:sp modelId="{05501144-E242-4841-97C4-AD003BDF9F12}">
      <dsp:nvSpPr>
        <dsp:cNvPr id="0" name=""/>
        <dsp:cNvSpPr/>
      </dsp:nvSpPr>
      <dsp:spPr>
        <a:xfrm>
          <a:off x="2538166" y="1643920"/>
          <a:ext cx="1808653" cy="1085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填写经办人、目标日期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69950" y="1675704"/>
        <a:ext cx="1745085" cy="1021624"/>
      </dsp:txXfrm>
    </dsp:sp>
    <dsp:sp modelId="{B9CD49FE-338C-469D-A226-079B2810EB9F}">
      <dsp:nvSpPr>
        <dsp:cNvPr id="0" name=""/>
        <dsp:cNvSpPr/>
      </dsp:nvSpPr>
      <dsp:spPr>
        <a:xfrm>
          <a:off x="4527685" y="1962243"/>
          <a:ext cx="383434" cy="4485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27685" y="2051952"/>
        <a:ext cx="268404" cy="269128"/>
      </dsp:txXfrm>
    </dsp:sp>
    <dsp:sp modelId="{7A0549EF-6D7A-46B1-9074-A9CA9DBCE09A}">
      <dsp:nvSpPr>
        <dsp:cNvPr id="0" name=""/>
        <dsp:cNvSpPr/>
      </dsp:nvSpPr>
      <dsp:spPr>
        <a:xfrm>
          <a:off x="5070281" y="1643920"/>
          <a:ext cx="1808653" cy="1085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每周例会跟踪问题进展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02065" y="1675704"/>
        <a:ext cx="1745085" cy="1021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8E9A3-3A69-4FD7-B226-1128668B21D7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A2834-55C9-4218-BAFF-E4254CB32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2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第一阶段：期权、账户、一柜通、</a:t>
            </a:r>
            <a:r>
              <a:rPr lang="en-US" altLang="zh-CN" dirty="0" smtClean="0"/>
              <a:t>W</a:t>
            </a:r>
            <a:r>
              <a:rPr lang="zh-CN" altLang="en-US" dirty="0" smtClean="0"/>
              <a:t>版</a:t>
            </a:r>
            <a:r>
              <a:rPr lang="en-US" altLang="zh-CN" dirty="0" smtClean="0"/>
              <a:t>—— </a:t>
            </a:r>
          </a:p>
          <a:p>
            <a:r>
              <a:rPr lang="zh-CN" altLang="en-US" dirty="0" smtClean="0"/>
              <a:t>第二阶段：剩余系统。</a:t>
            </a:r>
            <a:r>
              <a:rPr lang="en-US" altLang="zh-CN" dirty="0" smtClean="0"/>
              <a:t>——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存储密码方面，技术方面，密文，同一个人设置密码一样，而后台的密文不一样。技术上需要支持。</a:t>
            </a:r>
            <a:endParaRPr lang="en-US" altLang="zh-CN" dirty="0" smtClean="0"/>
          </a:p>
          <a:p>
            <a:r>
              <a:rPr lang="zh-CN" altLang="en-US" dirty="0" smtClean="0"/>
              <a:t>通讯密码不是这种特点。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A2834-55C9-4218-BAFF-E4254CB325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2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测试基线</a:t>
            </a:r>
            <a:r>
              <a:rPr lang="zh-CN" altLang="en-US" baseline="0" dirty="0" smtClean="0"/>
              <a:t> ，暂定发包的基线；发布基线，项目结束时，各产品做产品构建，通过后发起项目配置库审计，审计通过后各产品建立发布基线。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A2834-55C9-4218-BAFF-E4254CB325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5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测试基线</a:t>
            </a:r>
            <a:r>
              <a:rPr lang="zh-CN" altLang="en-US" baseline="0" dirty="0" smtClean="0"/>
              <a:t> ，暂定发包的基线；发布基线，项目结束时，各产品做产品构建，通过后发起项目配置库审计，审计通过后各产品建立发布基线。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A2834-55C9-4218-BAFF-E4254CB325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00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896C-1AC8-4B2A-BA49-605FA213590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FD9F-447A-4F04-8A9A-CD1B576AD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896C-1AC8-4B2A-BA49-605FA213590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FD9F-447A-4F04-8A9A-CD1B576AD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21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896C-1AC8-4B2A-BA49-605FA213590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FD9F-447A-4F04-8A9A-CD1B576AD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71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896C-1AC8-4B2A-BA49-605FA213590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FD9F-447A-4F04-8A9A-CD1B576AD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896C-1AC8-4B2A-BA49-605FA213590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FD9F-447A-4F04-8A9A-CD1B576AD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6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896C-1AC8-4B2A-BA49-605FA213590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FD9F-447A-4F04-8A9A-CD1B576AD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6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896C-1AC8-4B2A-BA49-605FA213590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FD9F-447A-4F04-8A9A-CD1B576AD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2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896C-1AC8-4B2A-BA49-605FA213590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FD9F-447A-4F04-8A9A-CD1B576AD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9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896C-1AC8-4B2A-BA49-605FA213590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FD9F-447A-4F04-8A9A-CD1B576AD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7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896C-1AC8-4B2A-BA49-605FA213590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FD9F-447A-4F04-8A9A-CD1B576AD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0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896C-1AC8-4B2A-BA49-605FA213590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FD9F-447A-4F04-8A9A-CD1B576AD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24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896C-1AC8-4B2A-BA49-605FA213590D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FD9F-447A-4F04-8A9A-CD1B576AD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1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736260653"/>
              </p:ext>
            </p:extLst>
          </p:nvPr>
        </p:nvGraphicFramePr>
        <p:xfrm>
          <a:off x="444500" y="719666"/>
          <a:ext cx="112395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432598" y="458057"/>
            <a:ext cx="9525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各产品提交测试申请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6600" y="5815167"/>
            <a:ext cx="1094740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问题收集处理流程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版本发布流程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72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811911302"/>
              </p:ext>
            </p:extLst>
          </p:nvPr>
        </p:nvGraphicFramePr>
        <p:xfrm>
          <a:off x="257790" y="1106185"/>
          <a:ext cx="1127456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1096369" y="3160426"/>
            <a:ext cx="104359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要求各系统内要做方案评审、代码评审、用例评审、操作手册评审，并提供以上的评审报告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51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3700" y="101600"/>
            <a:ext cx="1029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联测阶段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30314880"/>
              </p:ext>
            </p:extLst>
          </p:nvPr>
        </p:nvGraphicFramePr>
        <p:xfrm>
          <a:off x="660400" y="884766"/>
          <a:ext cx="11531600" cy="5604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491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" y="-6958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问题处理流程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487" y="1436688"/>
            <a:ext cx="5000625" cy="5295900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050694916"/>
              </p:ext>
            </p:extLst>
          </p:nvPr>
        </p:nvGraphicFramePr>
        <p:xfrm>
          <a:off x="190500" y="1075267"/>
          <a:ext cx="6884987" cy="437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485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90500" y="-695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7400" y="1255977"/>
            <a:ext cx="97028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、各产品版本按正常管理，需在测试完成后打基线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、网关部产品，提供内部系统使用的在国密项目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上更新版本。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、工程实施阶段，已发布版本，工程人员从金航线等方式取版本，内部提交给工程人员的版本，统一从国密项目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SVN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上取版本。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ZQGM\6.Release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815" y="3251032"/>
            <a:ext cx="2785976" cy="340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826" y="1269427"/>
            <a:ext cx="10515600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、计划阶段需要各产品提供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计划和预估代码行数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、需要各产品打测试基线和发布基线。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产品做产品构建，然后发起项目配置库审计，审计通过后各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测试基线 ，暂定发包的基线；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发布基线，项目结束时，各产品</a:t>
            </a:r>
            <a:r>
              <a:rPr lang="zh-CN" altLang="en-US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建立发布基线。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0500" y="-695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8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563" y="970168"/>
            <a:ext cx="11630892" cy="5364129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方案还未讨论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jni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封装是由何总工，代码在他那儿。找罗总。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、国密上线 是否需要工程实施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、推送系统、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系统、征信系统、预测评系统要判断是否需要修改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KBSSencrypt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调用的是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，需要各个产品搞清楚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市验证有问题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，不同加密会提供不同版本吗？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——4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个版本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KBSS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标准版、调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加密库版本、调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加密库版本、刘三高用版本。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可能存在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名字一样，内部实现不一样，需要李学与罗总讨论，如何解决？根因是网关三方存管等不修改代码。进入是明文，出去是国密加密的。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方案变动需要领导决策。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需考虑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OEM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方面。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0500" y="-695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待办事项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0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810" y="296083"/>
            <a:ext cx="11514513" cy="510719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、外围不需要改，业务系统需要改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、内部实现算法，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名字只有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个，加密时候只需要调用这一个。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存储密码方面，技术方面，密文，同一个人设置密码一样，而后台的密文不一样。技术上需要支持</a:t>
            </a:r>
            <a:r>
              <a:rPr lang="zh-CN" altLang="en-US" dirty="0" smtClean="0"/>
              <a:t>。通讯</a:t>
            </a:r>
            <a:r>
              <a:rPr lang="zh-CN" altLang="en-US" dirty="0"/>
              <a:t>密码不是这种</a:t>
            </a:r>
            <a:r>
              <a:rPr lang="zh-CN" altLang="en-US" dirty="0" smtClean="0"/>
              <a:t>特点。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问题在哪里？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</a:t>
            </a:r>
            <a:r>
              <a:rPr lang="zh-CN" altLang="en-US" dirty="0" smtClean="0"/>
              <a:t>版叫</a:t>
            </a:r>
            <a:r>
              <a:rPr lang="en-US" altLang="zh-CN" dirty="0" smtClean="0"/>
              <a:t>encrypt</a:t>
            </a:r>
          </a:p>
          <a:p>
            <a:pPr marL="0" indent="0">
              <a:buNone/>
            </a:pPr>
            <a:r>
              <a:rPr lang="zh-CN" altLang="en-US" dirty="0" smtClean="0"/>
              <a:t>存储加密库，与最开始的库，是否有必要分开。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、内部实现算法，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统一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、各系统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02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731</Words>
  <Application>Microsoft Office PowerPoint</Application>
  <PresentationFormat>宽屏</PresentationFormat>
  <Paragraphs>83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问题处理流程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Ranlj</dc:creator>
  <cp:lastModifiedBy>Ranlj</cp:lastModifiedBy>
  <cp:revision>21</cp:revision>
  <dcterms:created xsi:type="dcterms:W3CDTF">2018-05-22T03:06:01Z</dcterms:created>
  <dcterms:modified xsi:type="dcterms:W3CDTF">2018-05-25T10:15:36Z</dcterms:modified>
</cp:coreProperties>
</file>