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09C648-7C83-41C9-A124-B5D3CFF78A21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319C19A-4967-4B63-9DD2-1CC65FE5CC8F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总体原则与目标统一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64834D-6D74-4E3C-AC83-17C8A725FAC1}" type="parTrans" cxnId="{33911E45-AE1A-44A9-92C3-2A804A9079E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7EB692-CFD6-4725-8318-09CE089617E0}" type="sibTrans" cxnId="{33911E45-AE1A-44A9-92C3-2A804A9079E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E39AD3-5AEF-4D33-A30F-FFD56A59DF02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项目待决策问题讨论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391700-F90C-4F54-A586-5A58DF5B901D}" type="parTrans" cxnId="{E029A148-B695-43BF-AAE1-314FCDB204B5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E6E6398-D981-4D66-98F5-2A957381820A}" type="sibTrans" cxnId="{E029A148-B695-43BF-AAE1-314FCDB204B5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C4D16D-7B7D-4AD1-8495-5EBF129FC7D4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后续计划和进度管理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DA39DB6-9AA8-4370-BF66-A91B2AD974BD}" type="parTrans" cxnId="{81B39BD8-219C-4C34-B6CB-D33A8D4BCEF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612AC5-896F-48D4-8EFF-86BA9674546D}" type="sibTrans" cxnId="{81B39BD8-219C-4C34-B6CB-D33A8D4BCEF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E574A1C-EB6D-4D19-8264-63A6AFF6C29D}" type="pres">
      <dgm:prSet presAssocID="{9309C648-7C83-41C9-A124-B5D3CFF78A2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E2254DC3-9FA1-4049-88FE-8DDC2599F090}" type="pres">
      <dgm:prSet presAssocID="{9309C648-7C83-41C9-A124-B5D3CFF78A21}" presName="Name1" presStyleCnt="0"/>
      <dgm:spPr/>
    </dgm:pt>
    <dgm:pt modelId="{CB4F0028-32CC-43FA-BC62-992D35EB0778}" type="pres">
      <dgm:prSet presAssocID="{9309C648-7C83-41C9-A124-B5D3CFF78A21}" presName="cycle" presStyleCnt="0"/>
      <dgm:spPr/>
    </dgm:pt>
    <dgm:pt modelId="{4D01870C-B18D-4BAE-8CD1-28149619BF09}" type="pres">
      <dgm:prSet presAssocID="{9309C648-7C83-41C9-A124-B5D3CFF78A21}" presName="srcNode" presStyleLbl="node1" presStyleIdx="0" presStyleCnt="3"/>
      <dgm:spPr/>
    </dgm:pt>
    <dgm:pt modelId="{A8A42FC3-DF2A-46C1-9CBA-3AD8A94F87F0}" type="pres">
      <dgm:prSet presAssocID="{9309C648-7C83-41C9-A124-B5D3CFF78A21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9068692C-2B8A-4EDA-A6B6-6C1354407B42}" type="pres">
      <dgm:prSet presAssocID="{9309C648-7C83-41C9-A124-B5D3CFF78A21}" presName="extraNode" presStyleLbl="node1" presStyleIdx="0" presStyleCnt="3"/>
      <dgm:spPr/>
    </dgm:pt>
    <dgm:pt modelId="{0FC970F5-160D-4CD4-90C5-5D0A3FA7A8E6}" type="pres">
      <dgm:prSet presAssocID="{9309C648-7C83-41C9-A124-B5D3CFF78A21}" presName="dstNode" presStyleLbl="node1" presStyleIdx="0" presStyleCnt="3"/>
      <dgm:spPr/>
    </dgm:pt>
    <dgm:pt modelId="{8E494498-4F13-4CC6-89A6-933DF5D531D3}" type="pres">
      <dgm:prSet presAssocID="{D319C19A-4967-4B63-9DD2-1CC65FE5CC8F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ED93E3-123F-400C-A787-311004C33621}" type="pres">
      <dgm:prSet presAssocID="{D319C19A-4967-4B63-9DD2-1CC65FE5CC8F}" presName="accent_1" presStyleCnt="0"/>
      <dgm:spPr/>
    </dgm:pt>
    <dgm:pt modelId="{83EC98DB-488A-437A-BF3B-8EFD339ECCF2}" type="pres">
      <dgm:prSet presAssocID="{D319C19A-4967-4B63-9DD2-1CC65FE5CC8F}" presName="accentRepeatNode" presStyleLbl="solidFgAcc1" presStyleIdx="0" presStyleCnt="3"/>
      <dgm:spPr/>
    </dgm:pt>
    <dgm:pt modelId="{78CD92D6-DD49-4688-B9F3-7AE1DD5C6983}" type="pres">
      <dgm:prSet presAssocID="{A0E39AD3-5AEF-4D33-A30F-FFD56A59DF02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AF7185-890A-4726-9324-2F8C6EC4D497}" type="pres">
      <dgm:prSet presAssocID="{A0E39AD3-5AEF-4D33-A30F-FFD56A59DF02}" presName="accent_2" presStyleCnt="0"/>
      <dgm:spPr/>
    </dgm:pt>
    <dgm:pt modelId="{FE5B3089-48BD-47C4-B81E-914AD1AEFB16}" type="pres">
      <dgm:prSet presAssocID="{A0E39AD3-5AEF-4D33-A30F-FFD56A59DF02}" presName="accentRepeatNode" presStyleLbl="solidFgAcc1" presStyleIdx="1" presStyleCnt="3"/>
      <dgm:spPr/>
    </dgm:pt>
    <dgm:pt modelId="{8BE58EC9-E7E5-480A-AE24-3EA8065D5BE7}" type="pres">
      <dgm:prSet presAssocID="{AFC4D16D-7B7D-4AD1-8495-5EBF129FC7D4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CBA829-7F43-4EC1-B5A3-234B774C3122}" type="pres">
      <dgm:prSet presAssocID="{AFC4D16D-7B7D-4AD1-8495-5EBF129FC7D4}" presName="accent_3" presStyleCnt="0"/>
      <dgm:spPr/>
    </dgm:pt>
    <dgm:pt modelId="{293264FA-A83D-4A7B-9A96-D3BFDCF03BA4}" type="pres">
      <dgm:prSet presAssocID="{AFC4D16D-7B7D-4AD1-8495-5EBF129FC7D4}" presName="accentRepeatNode" presStyleLbl="solidFgAcc1" presStyleIdx="2" presStyleCnt="3"/>
      <dgm:spPr/>
    </dgm:pt>
  </dgm:ptLst>
  <dgm:cxnLst>
    <dgm:cxn modelId="{C1704E8B-FA34-4E30-BB25-DB1D46C03A3E}" type="presOf" srcId="{CD7EB692-CFD6-4725-8318-09CE089617E0}" destId="{A8A42FC3-DF2A-46C1-9CBA-3AD8A94F87F0}" srcOrd="0" destOrd="0" presId="urn:microsoft.com/office/officeart/2008/layout/VerticalCurvedList"/>
    <dgm:cxn modelId="{33911E45-AE1A-44A9-92C3-2A804A9079E3}" srcId="{9309C648-7C83-41C9-A124-B5D3CFF78A21}" destId="{D319C19A-4967-4B63-9DD2-1CC65FE5CC8F}" srcOrd="0" destOrd="0" parTransId="{2E64834D-6D74-4E3C-AC83-17C8A725FAC1}" sibTransId="{CD7EB692-CFD6-4725-8318-09CE089617E0}"/>
    <dgm:cxn modelId="{BCFA02DD-523C-4DB8-B5A7-200B54FFC20F}" type="presOf" srcId="{9309C648-7C83-41C9-A124-B5D3CFF78A21}" destId="{3E574A1C-EB6D-4D19-8264-63A6AFF6C29D}" srcOrd="0" destOrd="0" presId="urn:microsoft.com/office/officeart/2008/layout/VerticalCurvedList"/>
    <dgm:cxn modelId="{E029A148-B695-43BF-AAE1-314FCDB204B5}" srcId="{9309C648-7C83-41C9-A124-B5D3CFF78A21}" destId="{A0E39AD3-5AEF-4D33-A30F-FFD56A59DF02}" srcOrd="1" destOrd="0" parTransId="{16391700-F90C-4F54-A586-5A58DF5B901D}" sibTransId="{5E6E6398-D981-4D66-98F5-2A957381820A}"/>
    <dgm:cxn modelId="{486FD2DF-2C13-4B29-B491-3B4B45B49D6F}" type="presOf" srcId="{A0E39AD3-5AEF-4D33-A30F-FFD56A59DF02}" destId="{78CD92D6-DD49-4688-B9F3-7AE1DD5C6983}" srcOrd="0" destOrd="0" presId="urn:microsoft.com/office/officeart/2008/layout/VerticalCurvedList"/>
    <dgm:cxn modelId="{1BFE1E33-E3BB-479B-9334-CBC79C9061E9}" type="presOf" srcId="{AFC4D16D-7B7D-4AD1-8495-5EBF129FC7D4}" destId="{8BE58EC9-E7E5-480A-AE24-3EA8065D5BE7}" srcOrd="0" destOrd="0" presId="urn:microsoft.com/office/officeart/2008/layout/VerticalCurvedList"/>
    <dgm:cxn modelId="{81B39BD8-219C-4C34-B6CB-D33A8D4BCEF0}" srcId="{9309C648-7C83-41C9-A124-B5D3CFF78A21}" destId="{AFC4D16D-7B7D-4AD1-8495-5EBF129FC7D4}" srcOrd="2" destOrd="0" parTransId="{6DA39DB6-9AA8-4370-BF66-A91B2AD974BD}" sibTransId="{A0612AC5-896F-48D4-8EFF-86BA9674546D}"/>
    <dgm:cxn modelId="{A4B19B7F-137C-4E10-AA0E-88A95FD5129F}" type="presOf" srcId="{D319C19A-4967-4B63-9DD2-1CC65FE5CC8F}" destId="{8E494498-4F13-4CC6-89A6-933DF5D531D3}" srcOrd="0" destOrd="0" presId="urn:microsoft.com/office/officeart/2008/layout/VerticalCurvedList"/>
    <dgm:cxn modelId="{B8D21C21-423F-4B68-9176-8F9FE546A45E}" type="presParOf" srcId="{3E574A1C-EB6D-4D19-8264-63A6AFF6C29D}" destId="{E2254DC3-9FA1-4049-88FE-8DDC2599F090}" srcOrd="0" destOrd="0" presId="urn:microsoft.com/office/officeart/2008/layout/VerticalCurvedList"/>
    <dgm:cxn modelId="{3B56257E-70CA-4457-B807-ABD99FFA3C19}" type="presParOf" srcId="{E2254DC3-9FA1-4049-88FE-8DDC2599F090}" destId="{CB4F0028-32CC-43FA-BC62-992D35EB0778}" srcOrd="0" destOrd="0" presId="urn:microsoft.com/office/officeart/2008/layout/VerticalCurvedList"/>
    <dgm:cxn modelId="{9DC029BA-93BD-4CC9-A4D8-3390F3D1D853}" type="presParOf" srcId="{CB4F0028-32CC-43FA-BC62-992D35EB0778}" destId="{4D01870C-B18D-4BAE-8CD1-28149619BF09}" srcOrd="0" destOrd="0" presId="urn:microsoft.com/office/officeart/2008/layout/VerticalCurvedList"/>
    <dgm:cxn modelId="{772BACD6-3F96-441C-9470-25457D531EE6}" type="presParOf" srcId="{CB4F0028-32CC-43FA-BC62-992D35EB0778}" destId="{A8A42FC3-DF2A-46C1-9CBA-3AD8A94F87F0}" srcOrd="1" destOrd="0" presId="urn:microsoft.com/office/officeart/2008/layout/VerticalCurvedList"/>
    <dgm:cxn modelId="{D60FF578-F1FE-40C4-A3E1-E47422032EC6}" type="presParOf" srcId="{CB4F0028-32CC-43FA-BC62-992D35EB0778}" destId="{9068692C-2B8A-4EDA-A6B6-6C1354407B42}" srcOrd="2" destOrd="0" presId="urn:microsoft.com/office/officeart/2008/layout/VerticalCurvedList"/>
    <dgm:cxn modelId="{7962C85B-F7B7-469E-AEC3-DFA278617BB7}" type="presParOf" srcId="{CB4F0028-32CC-43FA-BC62-992D35EB0778}" destId="{0FC970F5-160D-4CD4-90C5-5D0A3FA7A8E6}" srcOrd="3" destOrd="0" presId="urn:microsoft.com/office/officeart/2008/layout/VerticalCurvedList"/>
    <dgm:cxn modelId="{A753B522-AB66-462D-8DF9-DBA8BEF112C2}" type="presParOf" srcId="{E2254DC3-9FA1-4049-88FE-8DDC2599F090}" destId="{8E494498-4F13-4CC6-89A6-933DF5D531D3}" srcOrd="1" destOrd="0" presId="urn:microsoft.com/office/officeart/2008/layout/VerticalCurvedList"/>
    <dgm:cxn modelId="{D0F94F78-4794-45F5-979D-B6B945653A5E}" type="presParOf" srcId="{E2254DC3-9FA1-4049-88FE-8DDC2599F090}" destId="{61ED93E3-123F-400C-A787-311004C33621}" srcOrd="2" destOrd="0" presId="urn:microsoft.com/office/officeart/2008/layout/VerticalCurvedList"/>
    <dgm:cxn modelId="{563C6DD3-1DAC-4FC2-8F91-83CBC8C99415}" type="presParOf" srcId="{61ED93E3-123F-400C-A787-311004C33621}" destId="{83EC98DB-488A-437A-BF3B-8EFD339ECCF2}" srcOrd="0" destOrd="0" presId="urn:microsoft.com/office/officeart/2008/layout/VerticalCurvedList"/>
    <dgm:cxn modelId="{3FC5A5CF-3745-49DB-B79D-1B010337018B}" type="presParOf" srcId="{E2254DC3-9FA1-4049-88FE-8DDC2599F090}" destId="{78CD92D6-DD49-4688-B9F3-7AE1DD5C6983}" srcOrd="3" destOrd="0" presId="urn:microsoft.com/office/officeart/2008/layout/VerticalCurvedList"/>
    <dgm:cxn modelId="{54B9BC3A-6C76-4F4F-8FFD-4679B4C37CC0}" type="presParOf" srcId="{E2254DC3-9FA1-4049-88FE-8DDC2599F090}" destId="{58AF7185-890A-4726-9324-2F8C6EC4D497}" srcOrd="4" destOrd="0" presId="urn:microsoft.com/office/officeart/2008/layout/VerticalCurvedList"/>
    <dgm:cxn modelId="{0987BD2D-C558-48E0-9D2F-6DF93BF23649}" type="presParOf" srcId="{58AF7185-890A-4726-9324-2F8C6EC4D497}" destId="{FE5B3089-48BD-47C4-B81E-914AD1AEFB16}" srcOrd="0" destOrd="0" presId="urn:microsoft.com/office/officeart/2008/layout/VerticalCurvedList"/>
    <dgm:cxn modelId="{92F69E09-B1BE-496B-B0C4-31F606158439}" type="presParOf" srcId="{E2254DC3-9FA1-4049-88FE-8DDC2599F090}" destId="{8BE58EC9-E7E5-480A-AE24-3EA8065D5BE7}" srcOrd="5" destOrd="0" presId="urn:microsoft.com/office/officeart/2008/layout/VerticalCurvedList"/>
    <dgm:cxn modelId="{676AE8B3-47DC-4EFF-BA98-7F8E730C6BF2}" type="presParOf" srcId="{E2254DC3-9FA1-4049-88FE-8DDC2599F090}" destId="{36CBA829-7F43-4EC1-B5A3-234B774C3122}" srcOrd="6" destOrd="0" presId="urn:microsoft.com/office/officeart/2008/layout/VerticalCurvedList"/>
    <dgm:cxn modelId="{4DAE061F-56C5-41FF-AB83-402365EC0925}" type="presParOf" srcId="{36CBA829-7F43-4EC1-B5A3-234B774C3122}" destId="{293264FA-A83D-4A7B-9A96-D3BFDCF03BA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0A9023-4C6F-4ED6-8EA8-344733C002A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A3F22E2-5487-4049-A05D-C02FC78ECDD4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国密加密库的统一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139025-D8C7-438A-90DE-20C9DDCF37A3}" type="parTrans" cxnId="{7EA82B35-3DDA-4891-9C87-4E5BC6F9947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0A56E24-E22E-47E4-B40E-F6A5AE9E35E3}" type="sibTrans" cxnId="{7EA82B35-3DDA-4891-9C87-4E5BC6F9947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07CD4B-267F-451E-8B36-7BECB1820C6C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问题：目前发现</a:t>
          </a:r>
          <a:r>
            <a:rPr lang="en-US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W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版与</a:t>
          </a:r>
          <a:r>
            <a:rPr lang="en-US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U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版的接口入参不同，</a:t>
          </a:r>
          <a:r>
            <a:rPr lang="en-US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W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版有加密级别，而</a:t>
          </a:r>
          <a:r>
            <a:rPr lang="en-US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U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版和</a:t>
          </a:r>
          <a:r>
            <a:rPr lang="en-US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KBSS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没有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96A1286-EB3E-4AD8-B10C-EED2A280C0E8}" type="parTrans" cxnId="{AC784CA8-34AC-4692-ADA3-6BD555E6D11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BD69BDE-F035-4F66-AB29-21C67F42B546}" type="sibTrans" cxnId="{AC784CA8-34AC-4692-ADA3-6BD555E6D11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20508BD-E20F-4212-B502-806FEF9BBC1C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旧的加解密的兼容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C85B0C-A77A-498A-BAEC-29F78CA9D3E1}" type="parTrans" cxnId="{9497F248-853D-4A69-9A5A-1474ABBBAD5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99295B-9D3F-430C-8556-A68759CB3410}" type="sibTrans" cxnId="{9497F248-853D-4A69-9A5A-1474ABBBAD5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F9EDC7-DD1A-4627-891F-F09DEB5AF85D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目标：所有系统旧的加解密库文件名统一，做合并处理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F48D70-192D-4343-99A4-E50D7C75F49F}" type="parTrans" cxnId="{17790DE8-70AC-4A25-93C3-3E05A4C7909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1C19D9A-BB69-4CDF-9ABB-E8324F8EBCAA}" type="sibTrans" cxnId="{17790DE8-70AC-4A25-93C3-3E05A4C7909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5AE5A2-EF3E-423E-9418-340A3CEF3052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目标：所有系统共用接口统一为国密接口（只有一套），所有国密接口出入参统一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E78978-09ED-4030-9A0F-5791CBD94CE0}" type="parTrans" cxnId="{C9A0703D-0D32-4B2D-A9C7-E7837B70B90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052291C-B7F5-4014-9C8F-95E07A9A936D}" type="sibTrans" cxnId="{C9A0703D-0D32-4B2D-A9C7-E7837B70B90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31C6550-9B62-417E-B397-DC1AB263E8F0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讨论：参见李学统计的各系统共用接口出入参表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1E29E35-DC0C-418E-845F-1416809968AD}" type="parTrans" cxnId="{D0A0F107-F7F3-4674-BB3A-F06B7FB9BF49}">
      <dgm:prSet/>
      <dgm:spPr/>
      <dgm:t>
        <a:bodyPr/>
        <a:lstStyle/>
        <a:p>
          <a:endParaRPr lang="zh-CN" altLang="en-US"/>
        </a:p>
      </dgm:t>
    </dgm:pt>
    <dgm:pt modelId="{1E390585-CED3-4E53-8F09-5DC23E6E76ED}" type="sibTrans" cxnId="{D0A0F107-F7F3-4674-BB3A-F06B7FB9BF49}">
      <dgm:prSet/>
      <dgm:spPr/>
      <dgm:t>
        <a:bodyPr/>
        <a:lstStyle/>
        <a:p>
          <a:endParaRPr lang="zh-CN" altLang="en-US"/>
        </a:p>
      </dgm:t>
    </dgm:pt>
    <dgm:pt modelId="{A01DCD83-6AEB-40FE-8A1D-9BD4D6891189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问题：目前发现</a:t>
          </a:r>
          <a:r>
            <a:rPr lang="en-US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KBSS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库内部分三种类型，标准类、</a:t>
          </a:r>
          <a:r>
            <a:rPr lang="en-US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KBSS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调</a:t>
          </a:r>
          <a:r>
            <a:rPr lang="en-US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W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版库、</a:t>
          </a:r>
          <a:r>
            <a:rPr lang="en-US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KBSS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调</a:t>
          </a:r>
          <a:r>
            <a:rPr lang="en-US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U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版库，对外暴露的接口都叫</a:t>
          </a:r>
          <a:r>
            <a:rPr lang="en-US" altLang="en-US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kbssencrypt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en-US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kbssrecrypt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en-US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kbssdcrypt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，需讨论解决方案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C39E2F-08D6-4540-B153-F3906A10E713}" type="parTrans" cxnId="{A42FD120-7D6F-4AA5-A6D4-807271F84443}">
      <dgm:prSet/>
      <dgm:spPr/>
    </dgm:pt>
    <dgm:pt modelId="{E235C135-5ECA-477E-A346-407E44F217BB}" type="sibTrans" cxnId="{A42FD120-7D6F-4AA5-A6D4-807271F84443}">
      <dgm:prSet/>
      <dgm:spPr/>
    </dgm:pt>
    <dgm:pt modelId="{2FA4D387-1EAA-4415-AF33-60B841E38BDC}" type="pres">
      <dgm:prSet presAssocID="{2E0A9023-4C6F-4ED6-8EA8-344733C002A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97D875-6308-49D5-A598-B4A545341BC9}" type="pres">
      <dgm:prSet presAssocID="{3A3F22E2-5487-4049-A05D-C02FC78ECDD4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92EB87-A2ED-47F5-80C9-591B292DDBB0}" type="pres">
      <dgm:prSet presAssocID="{3A3F22E2-5487-4049-A05D-C02FC78ECDD4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2F7833-0B21-4A62-BCCA-9A7A58A8DF61}" type="pres">
      <dgm:prSet presAssocID="{920508BD-E20F-4212-B502-806FEF9BBC1C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FB41FC-CAEE-4190-B2DA-93C88861E7B9}" type="pres">
      <dgm:prSet presAssocID="{920508BD-E20F-4212-B502-806FEF9BBC1C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497F248-853D-4A69-9A5A-1474ABBBAD50}" srcId="{2E0A9023-4C6F-4ED6-8EA8-344733C002A2}" destId="{920508BD-E20F-4212-B502-806FEF9BBC1C}" srcOrd="1" destOrd="0" parTransId="{60C85B0C-A77A-498A-BAEC-29F78CA9D3E1}" sibTransId="{1599295B-9D3F-430C-8556-A68759CB3410}"/>
    <dgm:cxn modelId="{09C68C42-9527-4A74-A8F8-F37CCEAA1AFE}" type="presOf" srcId="{2E5AE5A2-EF3E-423E-9418-340A3CEF3052}" destId="{0E92EB87-A2ED-47F5-80C9-591B292DDBB0}" srcOrd="0" destOrd="0" presId="urn:microsoft.com/office/officeart/2005/8/layout/vList2"/>
    <dgm:cxn modelId="{D0A0F107-F7F3-4674-BB3A-F06B7FB9BF49}" srcId="{3A3F22E2-5487-4049-A05D-C02FC78ECDD4}" destId="{E31C6550-9B62-417E-B397-DC1AB263E8F0}" srcOrd="2" destOrd="0" parTransId="{01E29E35-DC0C-418E-845F-1416809968AD}" sibTransId="{1E390585-CED3-4E53-8F09-5DC23E6E76ED}"/>
    <dgm:cxn modelId="{6B6D4833-A961-42E2-B989-C2A1C960BD13}" type="presOf" srcId="{FAF9EDC7-DD1A-4627-891F-F09DEB5AF85D}" destId="{78FB41FC-CAEE-4190-B2DA-93C88861E7B9}" srcOrd="0" destOrd="0" presId="urn:microsoft.com/office/officeart/2005/8/layout/vList2"/>
    <dgm:cxn modelId="{7EA82B35-3DDA-4891-9C87-4E5BC6F99478}" srcId="{2E0A9023-4C6F-4ED6-8EA8-344733C002A2}" destId="{3A3F22E2-5487-4049-A05D-C02FC78ECDD4}" srcOrd="0" destOrd="0" parTransId="{35139025-D8C7-438A-90DE-20C9DDCF37A3}" sibTransId="{E0A56E24-E22E-47E4-B40E-F6A5AE9E35E3}"/>
    <dgm:cxn modelId="{E87737D0-80BF-49A1-90B0-B95544DBEACF}" type="presOf" srcId="{A01DCD83-6AEB-40FE-8A1D-9BD4D6891189}" destId="{78FB41FC-CAEE-4190-B2DA-93C88861E7B9}" srcOrd="0" destOrd="1" presId="urn:microsoft.com/office/officeart/2005/8/layout/vList2"/>
    <dgm:cxn modelId="{C9A0703D-0D32-4B2D-A9C7-E7837B70B901}" srcId="{3A3F22E2-5487-4049-A05D-C02FC78ECDD4}" destId="{2E5AE5A2-EF3E-423E-9418-340A3CEF3052}" srcOrd="0" destOrd="0" parTransId="{58E78978-09ED-4030-9A0F-5791CBD94CE0}" sibTransId="{E052291C-B7F5-4014-9C8F-95E07A9A936D}"/>
    <dgm:cxn modelId="{D93FEBC9-1F37-46AB-AD32-C068412EBC0F}" type="presOf" srcId="{5A07CD4B-267F-451E-8B36-7BECB1820C6C}" destId="{0E92EB87-A2ED-47F5-80C9-591B292DDBB0}" srcOrd="0" destOrd="1" presId="urn:microsoft.com/office/officeart/2005/8/layout/vList2"/>
    <dgm:cxn modelId="{97CDA17F-B2A4-4744-AD3C-2CBFBE7C25FA}" type="presOf" srcId="{3A3F22E2-5487-4049-A05D-C02FC78ECDD4}" destId="{0497D875-6308-49D5-A598-B4A545341BC9}" srcOrd="0" destOrd="0" presId="urn:microsoft.com/office/officeart/2005/8/layout/vList2"/>
    <dgm:cxn modelId="{A42FD120-7D6F-4AA5-A6D4-807271F84443}" srcId="{920508BD-E20F-4212-B502-806FEF9BBC1C}" destId="{A01DCD83-6AEB-40FE-8A1D-9BD4D6891189}" srcOrd="1" destOrd="0" parTransId="{16C39E2F-08D6-4540-B153-F3906A10E713}" sibTransId="{E235C135-5ECA-477E-A346-407E44F217BB}"/>
    <dgm:cxn modelId="{AC784CA8-34AC-4692-ADA3-6BD555E6D116}" srcId="{3A3F22E2-5487-4049-A05D-C02FC78ECDD4}" destId="{5A07CD4B-267F-451E-8B36-7BECB1820C6C}" srcOrd="1" destOrd="0" parTransId="{A96A1286-EB3E-4AD8-B10C-EED2A280C0E8}" sibTransId="{FBD69BDE-F035-4F66-AB29-21C67F42B546}"/>
    <dgm:cxn modelId="{BB5545BA-9FCD-4B39-9700-FCCD53E9D106}" type="presOf" srcId="{920508BD-E20F-4212-B502-806FEF9BBC1C}" destId="{9A2F7833-0B21-4A62-BCCA-9A7A58A8DF61}" srcOrd="0" destOrd="0" presId="urn:microsoft.com/office/officeart/2005/8/layout/vList2"/>
    <dgm:cxn modelId="{5AED1317-1600-4D69-93B7-61FBE6D3ADDC}" type="presOf" srcId="{2E0A9023-4C6F-4ED6-8EA8-344733C002A2}" destId="{2FA4D387-1EAA-4415-AF33-60B841E38BDC}" srcOrd="0" destOrd="0" presId="urn:microsoft.com/office/officeart/2005/8/layout/vList2"/>
    <dgm:cxn modelId="{38801C50-7CA7-4AB3-AF50-F5E85B7F9D6A}" type="presOf" srcId="{E31C6550-9B62-417E-B397-DC1AB263E8F0}" destId="{0E92EB87-A2ED-47F5-80C9-591B292DDBB0}" srcOrd="0" destOrd="2" presId="urn:microsoft.com/office/officeart/2005/8/layout/vList2"/>
    <dgm:cxn modelId="{17790DE8-70AC-4A25-93C3-3E05A4C7909F}" srcId="{920508BD-E20F-4212-B502-806FEF9BBC1C}" destId="{FAF9EDC7-DD1A-4627-891F-F09DEB5AF85D}" srcOrd="0" destOrd="0" parTransId="{1BF48D70-192D-4343-99A4-E50D7C75F49F}" sibTransId="{F1C19D9A-BB69-4CDF-9ABB-E8324F8EBCAA}"/>
    <dgm:cxn modelId="{A666CF8C-4E5C-41A9-9524-75E05E6FCA72}" type="presParOf" srcId="{2FA4D387-1EAA-4415-AF33-60B841E38BDC}" destId="{0497D875-6308-49D5-A598-B4A545341BC9}" srcOrd="0" destOrd="0" presId="urn:microsoft.com/office/officeart/2005/8/layout/vList2"/>
    <dgm:cxn modelId="{0C97D1A5-09C8-4B2B-AD22-8A8D8CDAF997}" type="presParOf" srcId="{2FA4D387-1EAA-4415-AF33-60B841E38BDC}" destId="{0E92EB87-A2ED-47F5-80C9-591B292DDBB0}" srcOrd="1" destOrd="0" presId="urn:microsoft.com/office/officeart/2005/8/layout/vList2"/>
    <dgm:cxn modelId="{90904DB2-3AAD-48F5-9FB9-D2CF5316229B}" type="presParOf" srcId="{2FA4D387-1EAA-4415-AF33-60B841E38BDC}" destId="{9A2F7833-0B21-4A62-BCCA-9A7A58A8DF61}" srcOrd="2" destOrd="0" presId="urn:microsoft.com/office/officeart/2005/8/layout/vList2"/>
    <dgm:cxn modelId="{A7E4B2C2-444C-423D-9598-FF49FFABAE78}" type="presParOf" srcId="{2FA4D387-1EAA-4415-AF33-60B841E38BDC}" destId="{78FB41FC-CAEE-4190-B2DA-93C88861E7B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66803D-ECC5-4A40-BA08-C62FE2ADB14B}" type="doc">
      <dgm:prSet loTypeId="urn:microsoft.com/office/officeart/2008/layout/IncreasingCircleProces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4C35AD4-10FD-4668-A471-2FCA096D85F6}">
      <dgm:prSet phldrT="[文本]" custT="1"/>
      <dgm:spPr/>
      <dgm:t>
        <a:bodyPr/>
        <a:lstStyle/>
        <a:p>
          <a:r>
            <a: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2018.5.28—2018.6.1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2F9759-C0C3-4C69-AE1F-B7DA7D2848DA}" type="parTrans" cxnId="{AB77BCF8-8880-4350-B1A1-AB7331E245A7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D1A06A-E0B3-4809-B8B4-6F3097FA8DDC}" type="sibTrans" cxnId="{AB77BCF8-8880-4350-B1A1-AB7331E245A7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7FCA17-1A86-497A-828B-89D40A63E42C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第一轮国密开发（</a:t>
          </a:r>
          <a:endParaRPr lang="en-US" altLang="zh-CN" sz="14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期权、</a:t>
          </a:r>
          <a:endParaRPr lang="en-US" altLang="zh-CN" sz="14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账户、</a:t>
          </a:r>
          <a:endParaRPr lang="en-US" altLang="zh-CN" sz="14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一柜通、</a:t>
          </a:r>
          <a:endParaRPr lang="en-US" altLang="zh-CN" sz="14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W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版）、</a:t>
          </a:r>
          <a:endParaRPr lang="en-US" altLang="zh-CN" sz="14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内部测试完成</a:t>
          </a:r>
          <a:endParaRPr lang="en-US" altLang="zh-CN" sz="14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00F60D3-9989-4299-A3D7-622418C85E8C}" type="parTrans" cxnId="{180FEBB9-2E0B-4F1A-B6C0-94C9DC71689B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D6D4758-3BB8-49FD-8838-D94540E21001}" type="sibTrans" cxnId="{180FEBB9-2E0B-4F1A-B6C0-94C9DC71689B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C510DC-CF1A-4EBA-AA98-A710213D3924}">
      <dgm:prSet phldrT="[文本]" custT="1"/>
      <dgm:spPr/>
      <dgm:t>
        <a:bodyPr/>
        <a:lstStyle/>
        <a:p>
          <a:r>
            <a: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2018.6.4—2018.6.15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2B9FBD-8C0B-40F4-B295-27D4FA0207E4}" type="parTrans" cxnId="{3548F97D-81A6-4011-A541-6D96D05BC934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9241442-2F37-438C-982F-D7341C21359B}" type="sibTrans" cxnId="{3548F97D-81A6-4011-A541-6D96D05BC934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CC20D11-D177-4853-8583-3E0D0860565A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第一轮系统联测</a:t>
          </a:r>
          <a:endParaRPr lang="en-US" altLang="zh-CN" sz="14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第二轮国密开发（</a:t>
          </a:r>
          <a:endParaRPr lang="en-US" altLang="zh-CN" sz="14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U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版</a:t>
          </a:r>
          <a:endParaRPr lang="en-US" altLang="zh-CN" sz="14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转融通</a:t>
          </a:r>
          <a:endParaRPr lang="en-US" altLang="zh-CN" sz="14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OTC</a:t>
          </a:r>
        </a:p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资金</a:t>
          </a:r>
          <a:endParaRPr lang="en-US" altLang="zh-CN" sz="14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做市</a:t>
          </a:r>
          <a:endParaRPr lang="en-US" altLang="zh-CN" sz="14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订单</a:t>
          </a:r>
          <a:endParaRPr lang="en-US" altLang="zh-CN" sz="14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PIF</a:t>
          </a:r>
        </a:p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统一认证</a:t>
          </a:r>
          <a:endParaRPr lang="en-US" altLang="zh-CN" sz="14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DCF5D7B-B751-43FA-9C52-9BDE1A34CA3E}" type="parTrans" cxnId="{0D1C15AE-AA8F-4921-AAA0-1FF5F11A0612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D4237D-ACA4-49D1-B4AD-6507FEC5B527}" type="sibTrans" cxnId="{0D1C15AE-AA8F-4921-AAA0-1FF5F11A0612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953774-F610-4133-948C-B7229BE5098B}">
      <dgm:prSet phldrT="[文本]" custT="1"/>
      <dgm:spPr/>
      <dgm:t>
        <a:bodyPr/>
        <a:lstStyle/>
        <a:p>
          <a:r>
            <a: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2018.6.18—2018.6.29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84BDEAF-9A89-49F6-A7FD-77E5C761C74A}" type="parTrans" cxnId="{1E398684-2DB3-414A-BE53-C8D74B534FE7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C513218-E6FA-4A47-9F51-95C9BFAEA3BB}" type="sibTrans" cxnId="{1E398684-2DB3-414A-BE53-C8D74B534FE7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153FA5-E83D-4AAF-8945-5037F432632C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第二轮系统联测（所有系统）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D4EEEC1-D5D8-4E6F-A873-059DC7ED05A4}" type="parTrans" cxnId="{847EE6E3-5246-4777-937F-655ACFBCA05A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9B3BE10-BDEB-41DD-B745-701A75A8D230}" type="sibTrans" cxnId="{847EE6E3-5246-4777-937F-655ACFBCA05A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1E6001-33BF-4088-BD28-1B1DDF185FAB}">
      <dgm:prSet phldrT="[文本]" custT="1"/>
      <dgm:spPr/>
      <dgm:t>
        <a:bodyPr/>
        <a:lstStyle/>
        <a:p>
          <a:r>
            <a: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2018.7.2—2018.7.13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CF9305-507C-44DD-BF02-D625486C15F4}" type="parTrans" cxnId="{4C7FC71A-92CF-4A90-A7A6-501C6B9B86D7}">
      <dgm:prSet/>
      <dgm:spPr/>
      <dgm:t>
        <a:bodyPr/>
        <a:lstStyle/>
        <a:p>
          <a:endParaRPr lang="zh-CN" altLang="en-US"/>
        </a:p>
      </dgm:t>
    </dgm:pt>
    <dgm:pt modelId="{744372B4-AF8B-4D06-A4F6-0DE800D37C0E}" type="sibTrans" cxnId="{4C7FC71A-92CF-4A90-A7A6-501C6B9B86D7}">
      <dgm:prSet/>
      <dgm:spPr/>
      <dgm:t>
        <a:bodyPr/>
        <a:lstStyle/>
        <a:p>
          <a:endParaRPr lang="zh-CN" altLang="en-US"/>
        </a:p>
      </dgm:t>
    </dgm:pt>
    <dgm:pt modelId="{3C6DA9B8-246B-49CD-A148-A782352CF907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上线步骤演练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1890253-8F67-4573-BDDE-85C31E799DB3}" type="parTrans" cxnId="{DBBD1490-DF48-44FE-B4D6-3CF6D3C5BD5C}">
      <dgm:prSet/>
      <dgm:spPr/>
      <dgm:t>
        <a:bodyPr/>
        <a:lstStyle/>
        <a:p>
          <a:endParaRPr lang="zh-CN" altLang="en-US"/>
        </a:p>
      </dgm:t>
    </dgm:pt>
    <dgm:pt modelId="{E65EF6B8-860D-4B24-9A32-9EA1FFC5AA5E}" type="sibTrans" cxnId="{DBBD1490-DF48-44FE-B4D6-3CF6D3C5BD5C}">
      <dgm:prSet/>
      <dgm:spPr/>
      <dgm:t>
        <a:bodyPr/>
        <a:lstStyle/>
        <a:p>
          <a:endParaRPr lang="zh-CN" altLang="en-US"/>
        </a:p>
      </dgm:t>
    </dgm:pt>
    <dgm:pt modelId="{D68CE6AD-DB76-4266-9FD1-445716F84FAE}">
      <dgm:prSet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不同升级场景下的联测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F0CF60-FBE0-4F30-B6B0-ADD216244E08}" type="parTrans" cxnId="{4E2ACFA4-8B9E-4E14-B5E0-C64220DFB3B5}">
      <dgm:prSet/>
      <dgm:spPr/>
      <dgm:t>
        <a:bodyPr/>
        <a:lstStyle/>
        <a:p>
          <a:endParaRPr lang="zh-CN" altLang="en-US"/>
        </a:p>
      </dgm:t>
    </dgm:pt>
    <dgm:pt modelId="{523A2B39-7E7B-42D6-8EF5-9309B208C0A2}" type="sibTrans" cxnId="{4E2ACFA4-8B9E-4E14-B5E0-C64220DFB3B5}">
      <dgm:prSet/>
      <dgm:spPr/>
      <dgm:t>
        <a:bodyPr/>
        <a:lstStyle/>
        <a:p>
          <a:endParaRPr lang="zh-CN" altLang="en-US"/>
        </a:p>
      </dgm:t>
    </dgm:pt>
    <dgm:pt modelId="{90EA9202-9F23-4ADD-8EE7-A8FE9ABF6196}" type="pres">
      <dgm:prSet presAssocID="{5366803D-ECC5-4A40-BA08-C62FE2ADB14B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F5CBB2D8-10F0-44DE-A378-252498A2DACA}" type="pres">
      <dgm:prSet presAssocID="{74C35AD4-10FD-4668-A471-2FCA096D85F6}" presName="composite" presStyleCnt="0"/>
      <dgm:spPr/>
    </dgm:pt>
    <dgm:pt modelId="{A2807E1F-BDF8-41D6-A92A-8B58C013539F}" type="pres">
      <dgm:prSet presAssocID="{74C35AD4-10FD-4668-A471-2FCA096D85F6}" presName="BackAccent" presStyleLbl="bgShp" presStyleIdx="0" presStyleCnt="4"/>
      <dgm:spPr/>
    </dgm:pt>
    <dgm:pt modelId="{F39BC56A-D292-4018-9527-772FC81956CF}" type="pres">
      <dgm:prSet presAssocID="{74C35AD4-10FD-4668-A471-2FCA096D85F6}" presName="Accent" presStyleLbl="alignNode1" presStyleIdx="0" presStyleCnt="4"/>
      <dgm:spPr/>
    </dgm:pt>
    <dgm:pt modelId="{19C9CFDD-21DB-4967-9622-EDF832D4BAA5}" type="pres">
      <dgm:prSet presAssocID="{74C35AD4-10FD-4668-A471-2FCA096D85F6}" presName="Child" presStyleLbl="revTx" presStyleIdx="0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083C24-217E-49AA-8DDD-F200383527EF}" type="pres">
      <dgm:prSet presAssocID="{74C35AD4-10FD-4668-A471-2FCA096D85F6}" presName="Parent" presStyleLbl="revTx" presStyleIdx="1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2F0E73-0594-48D5-AC06-83D641FF5560}" type="pres">
      <dgm:prSet presAssocID="{58D1A06A-E0B3-4809-B8B4-6F3097FA8DDC}" presName="sibTrans" presStyleCnt="0"/>
      <dgm:spPr/>
    </dgm:pt>
    <dgm:pt modelId="{017095D1-642A-49E3-A158-B7871E3DE571}" type="pres">
      <dgm:prSet presAssocID="{1BC510DC-CF1A-4EBA-AA98-A710213D3924}" presName="composite" presStyleCnt="0"/>
      <dgm:spPr/>
    </dgm:pt>
    <dgm:pt modelId="{BEC277E3-F789-401A-817F-93BDCEBFA433}" type="pres">
      <dgm:prSet presAssocID="{1BC510DC-CF1A-4EBA-AA98-A710213D3924}" presName="BackAccent" presStyleLbl="bgShp" presStyleIdx="1" presStyleCnt="4"/>
      <dgm:spPr/>
    </dgm:pt>
    <dgm:pt modelId="{CC4FE6F3-1F84-4239-81F3-C35B75F630D9}" type="pres">
      <dgm:prSet presAssocID="{1BC510DC-CF1A-4EBA-AA98-A710213D3924}" presName="Accent" presStyleLbl="alignNode1" presStyleIdx="1" presStyleCnt="4"/>
      <dgm:spPr/>
    </dgm:pt>
    <dgm:pt modelId="{79A29F62-552A-4EC5-BE27-04DA76E80FDB}" type="pres">
      <dgm:prSet presAssocID="{1BC510DC-CF1A-4EBA-AA98-A710213D3924}" presName="Child" presStyleLbl="revTx" presStyleIdx="2" presStyleCnt="8" custScaleY="10348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6F6F9E-FC56-4178-8DAC-E789170AA3D8}" type="pres">
      <dgm:prSet presAssocID="{1BC510DC-CF1A-4EBA-AA98-A710213D3924}" presName="Parent" presStyleLbl="revTx" presStyleIdx="3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5EDD10-538B-4631-AC1C-0C98D9E174AD}" type="pres">
      <dgm:prSet presAssocID="{A9241442-2F37-438C-982F-D7341C21359B}" presName="sibTrans" presStyleCnt="0"/>
      <dgm:spPr/>
    </dgm:pt>
    <dgm:pt modelId="{D805E289-8AD0-48BA-8564-6831BFDCDD77}" type="pres">
      <dgm:prSet presAssocID="{A2953774-F610-4133-948C-B7229BE5098B}" presName="composite" presStyleCnt="0"/>
      <dgm:spPr/>
    </dgm:pt>
    <dgm:pt modelId="{4DC6E291-27A1-4459-AE79-B3565E832883}" type="pres">
      <dgm:prSet presAssocID="{A2953774-F610-4133-948C-B7229BE5098B}" presName="BackAccent" presStyleLbl="bgShp" presStyleIdx="2" presStyleCnt="4"/>
      <dgm:spPr/>
    </dgm:pt>
    <dgm:pt modelId="{C98B4595-9158-411C-8175-FB83E54B61CE}" type="pres">
      <dgm:prSet presAssocID="{A2953774-F610-4133-948C-B7229BE5098B}" presName="Accent" presStyleLbl="alignNode1" presStyleIdx="2" presStyleCnt="4"/>
      <dgm:spPr/>
    </dgm:pt>
    <dgm:pt modelId="{C2442756-3B71-4DC9-91D8-5BE9EA7BA44D}" type="pres">
      <dgm:prSet presAssocID="{A2953774-F610-4133-948C-B7229BE5098B}" presName="Child" presStyleLbl="revTx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4C059D-C80A-4D6B-9ABD-7B2A2D92E6FC}" type="pres">
      <dgm:prSet presAssocID="{A2953774-F610-4133-948C-B7229BE5098B}" presName="Parent" presStyleLbl="revTx" presStyleIdx="5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294B48-47CC-49AC-BC04-D1FA32C16152}" type="pres">
      <dgm:prSet presAssocID="{2C513218-E6FA-4A47-9F51-95C9BFAEA3BB}" presName="sibTrans" presStyleCnt="0"/>
      <dgm:spPr/>
    </dgm:pt>
    <dgm:pt modelId="{55022B03-0D43-4E40-97DD-4A02EC8C3897}" type="pres">
      <dgm:prSet presAssocID="{181E6001-33BF-4088-BD28-1B1DDF185FAB}" presName="composite" presStyleCnt="0"/>
      <dgm:spPr/>
    </dgm:pt>
    <dgm:pt modelId="{DE6185E0-93B7-4E12-94DE-75E30F2E8C60}" type="pres">
      <dgm:prSet presAssocID="{181E6001-33BF-4088-BD28-1B1DDF185FAB}" presName="BackAccent" presStyleLbl="bgShp" presStyleIdx="3" presStyleCnt="4"/>
      <dgm:spPr/>
    </dgm:pt>
    <dgm:pt modelId="{D86DF1D6-94FA-4BC1-BDCE-C1D625ED599F}" type="pres">
      <dgm:prSet presAssocID="{181E6001-33BF-4088-BD28-1B1DDF185FAB}" presName="Accent" presStyleLbl="alignNode1" presStyleIdx="3" presStyleCnt="4"/>
      <dgm:spPr/>
    </dgm:pt>
    <dgm:pt modelId="{8BEC8048-2A48-46EF-A9E5-74E8A693701B}" type="pres">
      <dgm:prSet presAssocID="{181E6001-33BF-4088-BD28-1B1DDF185FAB}" presName="Child" presStyleLbl="revTx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72363D-D5F9-4047-9183-E49D4A61488C}" type="pres">
      <dgm:prSet presAssocID="{181E6001-33BF-4088-BD28-1B1DDF185FAB}" presName="Parent" presStyleLbl="revTx" presStyleIdx="7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4EDB79C-725A-45CD-AB61-8B52BE0AC4C5}" type="presOf" srcId="{181E6001-33BF-4088-BD28-1B1DDF185FAB}" destId="{0272363D-D5F9-4047-9183-E49D4A61488C}" srcOrd="0" destOrd="0" presId="urn:microsoft.com/office/officeart/2008/layout/IncreasingCircleProcess"/>
    <dgm:cxn modelId="{DBBD1490-DF48-44FE-B4D6-3CF6D3C5BD5C}" srcId="{181E6001-33BF-4088-BD28-1B1DDF185FAB}" destId="{3C6DA9B8-246B-49CD-A148-A782352CF907}" srcOrd="0" destOrd="0" parTransId="{31890253-8F67-4573-BDDE-85C31E799DB3}" sibTransId="{E65EF6B8-860D-4B24-9A32-9EA1FFC5AA5E}"/>
    <dgm:cxn modelId="{AB77BCF8-8880-4350-B1A1-AB7331E245A7}" srcId="{5366803D-ECC5-4A40-BA08-C62FE2ADB14B}" destId="{74C35AD4-10FD-4668-A471-2FCA096D85F6}" srcOrd="0" destOrd="0" parTransId="{332F9759-C0C3-4C69-AE1F-B7DA7D2848DA}" sibTransId="{58D1A06A-E0B3-4809-B8B4-6F3097FA8DDC}"/>
    <dgm:cxn modelId="{180FEBB9-2E0B-4F1A-B6C0-94C9DC71689B}" srcId="{74C35AD4-10FD-4668-A471-2FCA096D85F6}" destId="{C57FCA17-1A86-497A-828B-89D40A63E42C}" srcOrd="0" destOrd="0" parTransId="{F00F60D3-9989-4299-A3D7-622418C85E8C}" sibTransId="{6D6D4758-3BB8-49FD-8838-D94540E21001}"/>
    <dgm:cxn modelId="{4E2ACFA4-8B9E-4E14-B5E0-C64220DFB3B5}" srcId="{181E6001-33BF-4088-BD28-1B1DDF185FAB}" destId="{D68CE6AD-DB76-4266-9FD1-445716F84FAE}" srcOrd="1" destOrd="0" parTransId="{72F0CF60-FBE0-4F30-B6B0-ADD216244E08}" sibTransId="{523A2B39-7E7B-42D6-8EF5-9309B208C0A2}"/>
    <dgm:cxn modelId="{76666299-2BCF-4545-B7BB-D26C39E8099E}" type="presOf" srcId="{74C35AD4-10FD-4668-A471-2FCA096D85F6}" destId="{FF083C24-217E-49AA-8DDD-F200383527EF}" srcOrd="0" destOrd="0" presId="urn:microsoft.com/office/officeart/2008/layout/IncreasingCircleProcess"/>
    <dgm:cxn modelId="{D2246CC8-DB49-4451-965D-B28B754D3D74}" type="presOf" srcId="{D68CE6AD-DB76-4266-9FD1-445716F84FAE}" destId="{8BEC8048-2A48-46EF-A9E5-74E8A693701B}" srcOrd="0" destOrd="1" presId="urn:microsoft.com/office/officeart/2008/layout/IncreasingCircleProcess"/>
    <dgm:cxn modelId="{4C7FC71A-92CF-4A90-A7A6-501C6B9B86D7}" srcId="{5366803D-ECC5-4A40-BA08-C62FE2ADB14B}" destId="{181E6001-33BF-4088-BD28-1B1DDF185FAB}" srcOrd="3" destOrd="0" parTransId="{6CCF9305-507C-44DD-BF02-D625486C15F4}" sibTransId="{744372B4-AF8B-4D06-A4F6-0DE800D37C0E}"/>
    <dgm:cxn modelId="{05C31CE3-3FC1-422C-8645-39D30C0DE87D}" type="presOf" srcId="{C57FCA17-1A86-497A-828B-89D40A63E42C}" destId="{19C9CFDD-21DB-4967-9622-EDF832D4BAA5}" srcOrd="0" destOrd="0" presId="urn:microsoft.com/office/officeart/2008/layout/IncreasingCircleProcess"/>
    <dgm:cxn modelId="{30AA1A1D-07E1-4E3D-ACC1-C5B070454D4A}" type="presOf" srcId="{5366803D-ECC5-4A40-BA08-C62FE2ADB14B}" destId="{90EA9202-9F23-4ADD-8EE7-A8FE9ABF6196}" srcOrd="0" destOrd="0" presId="urn:microsoft.com/office/officeart/2008/layout/IncreasingCircleProcess"/>
    <dgm:cxn modelId="{5D69C469-022A-413C-9795-67CC084AE2CA}" type="presOf" srcId="{20153FA5-E83D-4AAF-8945-5037F432632C}" destId="{C2442756-3B71-4DC9-91D8-5BE9EA7BA44D}" srcOrd="0" destOrd="0" presId="urn:microsoft.com/office/officeart/2008/layout/IncreasingCircleProcess"/>
    <dgm:cxn modelId="{A13703D0-C342-472A-9C1C-1F1E40944774}" type="presOf" srcId="{1BC510DC-CF1A-4EBA-AA98-A710213D3924}" destId="{A86F6F9E-FC56-4178-8DAC-E789170AA3D8}" srcOrd="0" destOrd="0" presId="urn:microsoft.com/office/officeart/2008/layout/IncreasingCircleProcess"/>
    <dgm:cxn modelId="{847EE6E3-5246-4777-937F-655ACFBCA05A}" srcId="{A2953774-F610-4133-948C-B7229BE5098B}" destId="{20153FA5-E83D-4AAF-8945-5037F432632C}" srcOrd="0" destOrd="0" parTransId="{FD4EEEC1-D5D8-4E6F-A873-059DC7ED05A4}" sibTransId="{F9B3BE10-BDEB-41DD-B745-701A75A8D230}"/>
    <dgm:cxn modelId="{69A4C033-FCC0-479E-A8E9-A6CC1B165094}" type="presOf" srcId="{A2953774-F610-4133-948C-B7229BE5098B}" destId="{9E4C059D-C80A-4D6B-9ABD-7B2A2D92E6FC}" srcOrd="0" destOrd="0" presId="urn:microsoft.com/office/officeart/2008/layout/IncreasingCircleProcess"/>
    <dgm:cxn modelId="{54FFC9B9-0106-42D0-AA94-522AE7F6DD4D}" type="presOf" srcId="{3C6DA9B8-246B-49CD-A148-A782352CF907}" destId="{8BEC8048-2A48-46EF-A9E5-74E8A693701B}" srcOrd="0" destOrd="0" presId="urn:microsoft.com/office/officeart/2008/layout/IncreasingCircleProcess"/>
    <dgm:cxn modelId="{5A40A341-0A29-452C-AD90-8EB370BCB8FE}" type="presOf" srcId="{BCC20D11-D177-4853-8583-3E0D0860565A}" destId="{79A29F62-552A-4EC5-BE27-04DA76E80FDB}" srcOrd="0" destOrd="0" presId="urn:microsoft.com/office/officeart/2008/layout/IncreasingCircleProcess"/>
    <dgm:cxn modelId="{3548F97D-81A6-4011-A541-6D96D05BC934}" srcId="{5366803D-ECC5-4A40-BA08-C62FE2ADB14B}" destId="{1BC510DC-CF1A-4EBA-AA98-A710213D3924}" srcOrd="1" destOrd="0" parTransId="{9F2B9FBD-8C0B-40F4-B295-27D4FA0207E4}" sibTransId="{A9241442-2F37-438C-982F-D7341C21359B}"/>
    <dgm:cxn modelId="{1E398684-2DB3-414A-BE53-C8D74B534FE7}" srcId="{5366803D-ECC5-4A40-BA08-C62FE2ADB14B}" destId="{A2953774-F610-4133-948C-B7229BE5098B}" srcOrd="2" destOrd="0" parTransId="{B84BDEAF-9A89-49F6-A7FD-77E5C761C74A}" sibTransId="{2C513218-E6FA-4A47-9F51-95C9BFAEA3BB}"/>
    <dgm:cxn modelId="{0D1C15AE-AA8F-4921-AAA0-1FF5F11A0612}" srcId="{1BC510DC-CF1A-4EBA-AA98-A710213D3924}" destId="{BCC20D11-D177-4853-8583-3E0D0860565A}" srcOrd="0" destOrd="0" parTransId="{FDCF5D7B-B751-43FA-9C52-9BDE1A34CA3E}" sibTransId="{79D4237D-ACA4-49D1-B4AD-6507FEC5B527}"/>
    <dgm:cxn modelId="{9C6E290D-E28E-4781-A6F3-9FFD0E1DE619}" type="presParOf" srcId="{90EA9202-9F23-4ADD-8EE7-A8FE9ABF6196}" destId="{F5CBB2D8-10F0-44DE-A378-252498A2DACA}" srcOrd="0" destOrd="0" presId="urn:microsoft.com/office/officeart/2008/layout/IncreasingCircleProcess"/>
    <dgm:cxn modelId="{C194CC47-EE0A-40F2-8366-D9D9206E4474}" type="presParOf" srcId="{F5CBB2D8-10F0-44DE-A378-252498A2DACA}" destId="{A2807E1F-BDF8-41D6-A92A-8B58C013539F}" srcOrd="0" destOrd="0" presId="urn:microsoft.com/office/officeart/2008/layout/IncreasingCircleProcess"/>
    <dgm:cxn modelId="{1D74C891-ECAE-4A88-867A-7BD505DC302B}" type="presParOf" srcId="{F5CBB2D8-10F0-44DE-A378-252498A2DACA}" destId="{F39BC56A-D292-4018-9527-772FC81956CF}" srcOrd="1" destOrd="0" presId="urn:microsoft.com/office/officeart/2008/layout/IncreasingCircleProcess"/>
    <dgm:cxn modelId="{8AA6A6F3-0B5F-448A-AE86-2B14684BEB8A}" type="presParOf" srcId="{F5CBB2D8-10F0-44DE-A378-252498A2DACA}" destId="{19C9CFDD-21DB-4967-9622-EDF832D4BAA5}" srcOrd="2" destOrd="0" presId="urn:microsoft.com/office/officeart/2008/layout/IncreasingCircleProcess"/>
    <dgm:cxn modelId="{217A1600-444A-4317-A22C-6973AA61A418}" type="presParOf" srcId="{F5CBB2D8-10F0-44DE-A378-252498A2DACA}" destId="{FF083C24-217E-49AA-8DDD-F200383527EF}" srcOrd="3" destOrd="0" presId="urn:microsoft.com/office/officeart/2008/layout/IncreasingCircleProcess"/>
    <dgm:cxn modelId="{31C56079-5AFF-4161-AD6A-9537C8F24527}" type="presParOf" srcId="{90EA9202-9F23-4ADD-8EE7-A8FE9ABF6196}" destId="{7E2F0E73-0594-48D5-AC06-83D641FF5560}" srcOrd="1" destOrd="0" presId="urn:microsoft.com/office/officeart/2008/layout/IncreasingCircleProcess"/>
    <dgm:cxn modelId="{82B2DD83-BCD9-491A-B06B-14E01721B127}" type="presParOf" srcId="{90EA9202-9F23-4ADD-8EE7-A8FE9ABF6196}" destId="{017095D1-642A-49E3-A158-B7871E3DE571}" srcOrd="2" destOrd="0" presId="urn:microsoft.com/office/officeart/2008/layout/IncreasingCircleProcess"/>
    <dgm:cxn modelId="{F331EB5B-10E6-4EC9-AFCE-D7920F6B9E2E}" type="presParOf" srcId="{017095D1-642A-49E3-A158-B7871E3DE571}" destId="{BEC277E3-F789-401A-817F-93BDCEBFA433}" srcOrd="0" destOrd="0" presId="urn:microsoft.com/office/officeart/2008/layout/IncreasingCircleProcess"/>
    <dgm:cxn modelId="{7DA4A0CC-49B7-433A-AA9E-14062A9E31CA}" type="presParOf" srcId="{017095D1-642A-49E3-A158-B7871E3DE571}" destId="{CC4FE6F3-1F84-4239-81F3-C35B75F630D9}" srcOrd="1" destOrd="0" presId="urn:microsoft.com/office/officeart/2008/layout/IncreasingCircleProcess"/>
    <dgm:cxn modelId="{C9EC130E-B170-4E8B-8549-0CEF2EE8E98E}" type="presParOf" srcId="{017095D1-642A-49E3-A158-B7871E3DE571}" destId="{79A29F62-552A-4EC5-BE27-04DA76E80FDB}" srcOrd="2" destOrd="0" presId="urn:microsoft.com/office/officeart/2008/layout/IncreasingCircleProcess"/>
    <dgm:cxn modelId="{5D9BE52E-75CF-42E1-923E-C64C1689C655}" type="presParOf" srcId="{017095D1-642A-49E3-A158-B7871E3DE571}" destId="{A86F6F9E-FC56-4178-8DAC-E789170AA3D8}" srcOrd="3" destOrd="0" presId="urn:microsoft.com/office/officeart/2008/layout/IncreasingCircleProcess"/>
    <dgm:cxn modelId="{80CAC75D-A3B3-463E-8B0E-970904EC08E0}" type="presParOf" srcId="{90EA9202-9F23-4ADD-8EE7-A8FE9ABF6196}" destId="{6F5EDD10-538B-4631-AC1C-0C98D9E174AD}" srcOrd="3" destOrd="0" presId="urn:microsoft.com/office/officeart/2008/layout/IncreasingCircleProcess"/>
    <dgm:cxn modelId="{34DC7F36-6FD5-475A-9545-0E1142E76E3A}" type="presParOf" srcId="{90EA9202-9F23-4ADD-8EE7-A8FE9ABF6196}" destId="{D805E289-8AD0-48BA-8564-6831BFDCDD77}" srcOrd="4" destOrd="0" presId="urn:microsoft.com/office/officeart/2008/layout/IncreasingCircleProcess"/>
    <dgm:cxn modelId="{041779C8-36E5-4DB8-8EE3-1DECB48A69DD}" type="presParOf" srcId="{D805E289-8AD0-48BA-8564-6831BFDCDD77}" destId="{4DC6E291-27A1-4459-AE79-B3565E832883}" srcOrd="0" destOrd="0" presId="urn:microsoft.com/office/officeart/2008/layout/IncreasingCircleProcess"/>
    <dgm:cxn modelId="{7A41469B-C7CD-4D34-9568-966EF7224649}" type="presParOf" srcId="{D805E289-8AD0-48BA-8564-6831BFDCDD77}" destId="{C98B4595-9158-411C-8175-FB83E54B61CE}" srcOrd="1" destOrd="0" presId="urn:microsoft.com/office/officeart/2008/layout/IncreasingCircleProcess"/>
    <dgm:cxn modelId="{8274C361-F130-4CBB-B6E5-BE769DE01C44}" type="presParOf" srcId="{D805E289-8AD0-48BA-8564-6831BFDCDD77}" destId="{C2442756-3B71-4DC9-91D8-5BE9EA7BA44D}" srcOrd="2" destOrd="0" presId="urn:microsoft.com/office/officeart/2008/layout/IncreasingCircleProcess"/>
    <dgm:cxn modelId="{693BE0B9-5BFA-4F44-80D5-DCCAFEAA327D}" type="presParOf" srcId="{D805E289-8AD0-48BA-8564-6831BFDCDD77}" destId="{9E4C059D-C80A-4D6B-9ABD-7B2A2D92E6FC}" srcOrd="3" destOrd="0" presId="urn:microsoft.com/office/officeart/2008/layout/IncreasingCircleProcess"/>
    <dgm:cxn modelId="{6B099193-1D75-4457-866D-FD49D39F5DEC}" type="presParOf" srcId="{90EA9202-9F23-4ADD-8EE7-A8FE9ABF6196}" destId="{6E294B48-47CC-49AC-BC04-D1FA32C16152}" srcOrd="5" destOrd="0" presId="urn:microsoft.com/office/officeart/2008/layout/IncreasingCircleProcess"/>
    <dgm:cxn modelId="{9BA5930D-17BA-4410-9117-A10CAAA502E1}" type="presParOf" srcId="{90EA9202-9F23-4ADD-8EE7-A8FE9ABF6196}" destId="{55022B03-0D43-4E40-97DD-4A02EC8C3897}" srcOrd="6" destOrd="0" presId="urn:microsoft.com/office/officeart/2008/layout/IncreasingCircleProcess"/>
    <dgm:cxn modelId="{A03325B9-D5A0-4D85-BA89-26BB84AA8123}" type="presParOf" srcId="{55022B03-0D43-4E40-97DD-4A02EC8C3897}" destId="{DE6185E0-93B7-4E12-94DE-75E30F2E8C60}" srcOrd="0" destOrd="0" presId="urn:microsoft.com/office/officeart/2008/layout/IncreasingCircleProcess"/>
    <dgm:cxn modelId="{9B8593D0-51DD-449C-ACD2-225EFF19E914}" type="presParOf" srcId="{55022B03-0D43-4E40-97DD-4A02EC8C3897}" destId="{D86DF1D6-94FA-4BC1-BDCE-C1D625ED599F}" srcOrd="1" destOrd="0" presId="urn:microsoft.com/office/officeart/2008/layout/IncreasingCircleProcess"/>
    <dgm:cxn modelId="{55739DD9-60EA-44A4-9412-88BBD6A24EB8}" type="presParOf" srcId="{55022B03-0D43-4E40-97DD-4A02EC8C3897}" destId="{8BEC8048-2A48-46EF-A9E5-74E8A693701B}" srcOrd="2" destOrd="0" presId="urn:microsoft.com/office/officeart/2008/layout/IncreasingCircleProcess"/>
    <dgm:cxn modelId="{E93B067E-1DCC-496C-BF19-F32080AD528C}" type="presParOf" srcId="{55022B03-0D43-4E40-97DD-4A02EC8C3897}" destId="{0272363D-D5F9-4047-9183-E49D4A61488C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A42FC3-DF2A-46C1-9CBA-3AD8A94F87F0}">
      <dsp:nvSpPr>
        <dsp:cNvPr id="0" name=""/>
        <dsp:cNvSpPr/>
      </dsp:nvSpPr>
      <dsp:spPr>
        <a:xfrm>
          <a:off x="-4919424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494498-4F13-4CC6-89A6-933DF5D531D3}">
      <dsp:nvSpPr>
        <dsp:cNvPr id="0" name=""/>
        <dsp:cNvSpPr/>
      </dsp:nvSpPr>
      <dsp:spPr>
        <a:xfrm>
          <a:off x="604289" y="435133"/>
          <a:ext cx="7093145" cy="8702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0775" tIns="86360" rIns="86360" bIns="8636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总体原则与目标统一</a:t>
          </a:r>
          <a:endParaRPr lang="zh-CN" altLang="en-US" sz="3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04289" y="435133"/>
        <a:ext cx="7093145" cy="870267"/>
      </dsp:txXfrm>
    </dsp:sp>
    <dsp:sp modelId="{83EC98DB-488A-437A-BF3B-8EFD339ECCF2}">
      <dsp:nvSpPr>
        <dsp:cNvPr id="0" name=""/>
        <dsp:cNvSpPr/>
      </dsp:nvSpPr>
      <dsp:spPr>
        <a:xfrm>
          <a:off x="60372" y="326350"/>
          <a:ext cx="1087834" cy="10878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CD92D6-DD49-4688-B9F3-7AE1DD5C6983}">
      <dsp:nvSpPr>
        <dsp:cNvPr id="0" name=""/>
        <dsp:cNvSpPr/>
      </dsp:nvSpPr>
      <dsp:spPr>
        <a:xfrm>
          <a:off x="920631" y="1740535"/>
          <a:ext cx="6776803" cy="8702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0775" tIns="86360" rIns="86360" bIns="8636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项目待决策问题讨论</a:t>
          </a:r>
          <a:endParaRPr lang="zh-CN" altLang="en-US" sz="3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20631" y="1740535"/>
        <a:ext cx="6776803" cy="870267"/>
      </dsp:txXfrm>
    </dsp:sp>
    <dsp:sp modelId="{FE5B3089-48BD-47C4-B81E-914AD1AEFB16}">
      <dsp:nvSpPr>
        <dsp:cNvPr id="0" name=""/>
        <dsp:cNvSpPr/>
      </dsp:nvSpPr>
      <dsp:spPr>
        <a:xfrm>
          <a:off x="376714" y="1631751"/>
          <a:ext cx="1087834" cy="10878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E58EC9-E7E5-480A-AE24-3EA8065D5BE7}">
      <dsp:nvSpPr>
        <dsp:cNvPr id="0" name=""/>
        <dsp:cNvSpPr/>
      </dsp:nvSpPr>
      <dsp:spPr>
        <a:xfrm>
          <a:off x="604289" y="3045936"/>
          <a:ext cx="7093145" cy="8702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0775" tIns="86360" rIns="86360" bIns="8636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后续计划和进度管理</a:t>
          </a:r>
          <a:endParaRPr lang="zh-CN" altLang="en-US" sz="3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04289" y="3045936"/>
        <a:ext cx="7093145" cy="870267"/>
      </dsp:txXfrm>
    </dsp:sp>
    <dsp:sp modelId="{293264FA-A83D-4A7B-9A96-D3BFDCF03BA4}">
      <dsp:nvSpPr>
        <dsp:cNvPr id="0" name=""/>
        <dsp:cNvSpPr/>
      </dsp:nvSpPr>
      <dsp:spPr>
        <a:xfrm>
          <a:off x="60372" y="2937153"/>
          <a:ext cx="1087834" cy="10878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97D875-6308-49D5-A598-B4A545341BC9}">
      <dsp:nvSpPr>
        <dsp:cNvPr id="0" name=""/>
        <dsp:cNvSpPr/>
      </dsp:nvSpPr>
      <dsp:spPr>
        <a:xfrm>
          <a:off x="0" y="507832"/>
          <a:ext cx="10128432" cy="8156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国密加密库的统一</a:t>
          </a:r>
          <a:endParaRPr lang="zh-CN" altLang="en-US" sz="2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816" y="547648"/>
        <a:ext cx="10048800" cy="736004"/>
      </dsp:txXfrm>
    </dsp:sp>
    <dsp:sp modelId="{0E92EB87-A2ED-47F5-80C9-591B292DDBB0}">
      <dsp:nvSpPr>
        <dsp:cNvPr id="0" name=""/>
        <dsp:cNvSpPr/>
      </dsp:nvSpPr>
      <dsp:spPr>
        <a:xfrm>
          <a:off x="0" y="1323468"/>
          <a:ext cx="10128432" cy="1426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1578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目标：所有系统共用接口统一为国密接口（只有一套），所有国密接口出入参统一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问题：目前发现</a:t>
          </a:r>
          <a:r>
            <a:rPr lang="en-US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W</a:t>
          </a: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版与</a:t>
          </a:r>
          <a:r>
            <a:rPr lang="en-US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U</a:t>
          </a: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版的接口入参不同，</a:t>
          </a:r>
          <a:r>
            <a:rPr lang="en-US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W</a:t>
          </a: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版有加密级别，而</a:t>
          </a:r>
          <a:r>
            <a:rPr lang="en-US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U</a:t>
          </a: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版和</a:t>
          </a:r>
          <a:r>
            <a:rPr lang="en-US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KBSS</a:t>
          </a: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没有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讨论：参见李学统计的各系统共用接口出入参表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323468"/>
        <a:ext cx="10128432" cy="1426229"/>
      </dsp:txXfrm>
    </dsp:sp>
    <dsp:sp modelId="{9A2F7833-0B21-4A62-BCCA-9A7A58A8DF61}">
      <dsp:nvSpPr>
        <dsp:cNvPr id="0" name=""/>
        <dsp:cNvSpPr/>
      </dsp:nvSpPr>
      <dsp:spPr>
        <a:xfrm>
          <a:off x="0" y="2749698"/>
          <a:ext cx="10128432" cy="8156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旧的加解密的兼容</a:t>
          </a:r>
          <a:endParaRPr lang="zh-CN" altLang="en-US" sz="2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816" y="2789514"/>
        <a:ext cx="10048800" cy="736004"/>
      </dsp:txXfrm>
    </dsp:sp>
    <dsp:sp modelId="{78FB41FC-CAEE-4190-B2DA-93C88861E7B9}">
      <dsp:nvSpPr>
        <dsp:cNvPr id="0" name=""/>
        <dsp:cNvSpPr/>
      </dsp:nvSpPr>
      <dsp:spPr>
        <a:xfrm>
          <a:off x="0" y="3565334"/>
          <a:ext cx="10128432" cy="1345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1578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目标：所有系统旧的加解密库文件名统一，做合并处理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问题：目前发现</a:t>
          </a:r>
          <a:r>
            <a:rPr lang="en-US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KBSS</a:t>
          </a: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库内部分三种类型，标准类、</a:t>
          </a:r>
          <a:r>
            <a:rPr lang="en-US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KBSS</a:t>
          </a: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调</a:t>
          </a:r>
          <a:r>
            <a:rPr lang="en-US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W</a:t>
          </a: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版库、</a:t>
          </a:r>
          <a:r>
            <a:rPr lang="en-US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KBSS</a:t>
          </a: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调</a:t>
          </a:r>
          <a:r>
            <a:rPr lang="en-US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U</a:t>
          </a: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版库，对外暴露的接口都叫</a:t>
          </a:r>
          <a:r>
            <a:rPr lang="en-US" altLang="en-US" sz="20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kbssencrypt</a:t>
          </a: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en-US" sz="20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kbssrecrypt</a:t>
          </a: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en-US" sz="20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kbssdcrypt</a:t>
          </a: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，需讨论解决方案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565334"/>
        <a:ext cx="10128432" cy="1345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807E1F-BDF8-41D6-A92A-8B58C013539F}">
      <dsp:nvSpPr>
        <dsp:cNvPr id="0" name=""/>
        <dsp:cNvSpPr/>
      </dsp:nvSpPr>
      <dsp:spPr>
        <a:xfrm>
          <a:off x="6632" y="23864"/>
          <a:ext cx="651256" cy="65125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9BC56A-D292-4018-9527-772FC81956CF}">
      <dsp:nvSpPr>
        <dsp:cNvPr id="0" name=""/>
        <dsp:cNvSpPr/>
      </dsp:nvSpPr>
      <dsp:spPr>
        <a:xfrm>
          <a:off x="71757" y="88990"/>
          <a:ext cx="521004" cy="521004"/>
        </a:xfrm>
        <a:prstGeom prst="chord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C9CFDD-21DB-4967-9622-EDF832D4BAA5}">
      <dsp:nvSpPr>
        <dsp:cNvPr id="0" name=""/>
        <dsp:cNvSpPr/>
      </dsp:nvSpPr>
      <dsp:spPr>
        <a:xfrm>
          <a:off x="793566" y="675120"/>
          <a:ext cx="1926632" cy="2740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第一轮国密开发（</a:t>
          </a:r>
          <a:endParaRPr lang="en-US" altLang="zh-CN" sz="14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期权、</a:t>
          </a:r>
          <a:endParaRPr lang="en-US" altLang="zh-CN" sz="14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账户、</a:t>
          </a:r>
          <a:endParaRPr lang="en-US" altLang="zh-CN" sz="14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一柜通、</a:t>
          </a:r>
          <a:endParaRPr lang="en-US" altLang="zh-CN" sz="14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W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版）、</a:t>
          </a:r>
          <a:endParaRPr lang="en-US" altLang="zh-CN" sz="14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内部测试完成</a:t>
          </a:r>
          <a:endParaRPr lang="en-US" altLang="zh-CN" sz="14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93566" y="675120"/>
        <a:ext cx="1926632" cy="2740702"/>
      </dsp:txXfrm>
    </dsp:sp>
    <dsp:sp modelId="{FF083C24-217E-49AA-8DDD-F200383527EF}">
      <dsp:nvSpPr>
        <dsp:cNvPr id="0" name=""/>
        <dsp:cNvSpPr/>
      </dsp:nvSpPr>
      <dsp:spPr>
        <a:xfrm>
          <a:off x="793566" y="23864"/>
          <a:ext cx="1926632" cy="651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2018.5.28—2018.6.1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93566" y="23864"/>
        <a:ext cx="1926632" cy="651256"/>
      </dsp:txXfrm>
    </dsp:sp>
    <dsp:sp modelId="{BEC277E3-F789-401A-817F-93BDCEBFA433}">
      <dsp:nvSpPr>
        <dsp:cNvPr id="0" name=""/>
        <dsp:cNvSpPr/>
      </dsp:nvSpPr>
      <dsp:spPr>
        <a:xfrm>
          <a:off x="2855877" y="0"/>
          <a:ext cx="651256" cy="65125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4FE6F3-1F84-4239-81F3-C35B75F630D9}">
      <dsp:nvSpPr>
        <dsp:cNvPr id="0" name=""/>
        <dsp:cNvSpPr/>
      </dsp:nvSpPr>
      <dsp:spPr>
        <a:xfrm>
          <a:off x="2921003" y="65125"/>
          <a:ext cx="521004" cy="521004"/>
        </a:xfrm>
        <a:prstGeom prst="chord">
          <a:avLst>
            <a:gd name="adj1" fmla="val 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A29F62-552A-4EC5-BE27-04DA76E80FDB}">
      <dsp:nvSpPr>
        <dsp:cNvPr id="0" name=""/>
        <dsp:cNvSpPr/>
      </dsp:nvSpPr>
      <dsp:spPr>
        <a:xfrm>
          <a:off x="3642811" y="603526"/>
          <a:ext cx="1926632" cy="2836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第一轮系统联测</a:t>
          </a:r>
          <a:endParaRPr lang="en-US" altLang="zh-CN" sz="14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第二轮国密开发（</a:t>
          </a:r>
          <a:endParaRPr lang="en-US" altLang="zh-CN" sz="14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U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版</a:t>
          </a:r>
          <a:endParaRPr lang="en-US" altLang="zh-CN" sz="14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转融通</a:t>
          </a:r>
          <a:endParaRPr lang="en-US" altLang="zh-CN" sz="14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OTC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资金</a:t>
          </a:r>
          <a:endParaRPr lang="en-US" altLang="zh-CN" sz="14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做市</a:t>
          </a:r>
          <a:endParaRPr lang="en-US" altLang="zh-CN" sz="14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订单</a:t>
          </a:r>
          <a:endParaRPr lang="en-US" altLang="zh-CN" sz="14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PIF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统一认证</a:t>
          </a:r>
          <a:endParaRPr lang="en-US" altLang="zh-CN" sz="14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42811" y="603526"/>
        <a:ext cx="1926632" cy="2836161"/>
      </dsp:txXfrm>
    </dsp:sp>
    <dsp:sp modelId="{A86F6F9E-FC56-4178-8DAC-E789170AA3D8}">
      <dsp:nvSpPr>
        <dsp:cNvPr id="0" name=""/>
        <dsp:cNvSpPr/>
      </dsp:nvSpPr>
      <dsp:spPr>
        <a:xfrm>
          <a:off x="3642811" y="0"/>
          <a:ext cx="1926632" cy="651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2018.6.4—2018.6.15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42811" y="0"/>
        <a:ext cx="1926632" cy="651256"/>
      </dsp:txXfrm>
    </dsp:sp>
    <dsp:sp modelId="{4DC6E291-27A1-4459-AE79-B3565E832883}">
      <dsp:nvSpPr>
        <dsp:cNvPr id="0" name=""/>
        <dsp:cNvSpPr/>
      </dsp:nvSpPr>
      <dsp:spPr>
        <a:xfrm>
          <a:off x="5705122" y="23864"/>
          <a:ext cx="651256" cy="65125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8B4595-9158-411C-8175-FB83E54B61CE}">
      <dsp:nvSpPr>
        <dsp:cNvPr id="0" name=""/>
        <dsp:cNvSpPr/>
      </dsp:nvSpPr>
      <dsp:spPr>
        <a:xfrm>
          <a:off x="5770248" y="88990"/>
          <a:ext cx="521004" cy="521004"/>
        </a:xfrm>
        <a:prstGeom prst="chord">
          <a:avLst>
            <a:gd name="adj1" fmla="val 19800000"/>
            <a:gd name="adj2" fmla="val 126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442756-3B71-4DC9-91D8-5BE9EA7BA44D}">
      <dsp:nvSpPr>
        <dsp:cNvPr id="0" name=""/>
        <dsp:cNvSpPr/>
      </dsp:nvSpPr>
      <dsp:spPr>
        <a:xfrm>
          <a:off x="6492057" y="675120"/>
          <a:ext cx="1926632" cy="2740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第二轮系统联测（所有系统）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492057" y="675120"/>
        <a:ext cx="1926632" cy="2740702"/>
      </dsp:txXfrm>
    </dsp:sp>
    <dsp:sp modelId="{9E4C059D-C80A-4D6B-9ABD-7B2A2D92E6FC}">
      <dsp:nvSpPr>
        <dsp:cNvPr id="0" name=""/>
        <dsp:cNvSpPr/>
      </dsp:nvSpPr>
      <dsp:spPr>
        <a:xfrm>
          <a:off x="6492057" y="23864"/>
          <a:ext cx="1926632" cy="651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2018.6.18—2018.6.29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492057" y="23864"/>
        <a:ext cx="1926632" cy="651256"/>
      </dsp:txXfrm>
    </dsp:sp>
    <dsp:sp modelId="{DE6185E0-93B7-4E12-94DE-75E30F2E8C60}">
      <dsp:nvSpPr>
        <dsp:cNvPr id="0" name=""/>
        <dsp:cNvSpPr/>
      </dsp:nvSpPr>
      <dsp:spPr>
        <a:xfrm>
          <a:off x="8554367" y="23864"/>
          <a:ext cx="651256" cy="65125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6DF1D6-94FA-4BC1-BDCE-C1D625ED599F}">
      <dsp:nvSpPr>
        <dsp:cNvPr id="0" name=""/>
        <dsp:cNvSpPr/>
      </dsp:nvSpPr>
      <dsp:spPr>
        <a:xfrm>
          <a:off x="8619493" y="88990"/>
          <a:ext cx="521004" cy="521004"/>
        </a:xfrm>
        <a:prstGeom prst="chord">
          <a:avLst>
            <a:gd name="adj1" fmla="val 162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EC8048-2A48-46EF-A9E5-74E8A693701B}">
      <dsp:nvSpPr>
        <dsp:cNvPr id="0" name=""/>
        <dsp:cNvSpPr/>
      </dsp:nvSpPr>
      <dsp:spPr>
        <a:xfrm>
          <a:off x="9341302" y="675120"/>
          <a:ext cx="1926632" cy="2740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上线步骤演练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不同升级场景下的联测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341302" y="675120"/>
        <a:ext cx="1926632" cy="2740702"/>
      </dsp:txXfrm>
    </dsp:sp>
    <dsp:sp modelId="{0272363D-D5F9-4047-9183-E49D4A61488C}">
      <dsp:nvSpPr>
        <dsp:cNvPr id="0" name=""/>
        <dsp:cNvSpPr/>
      </dsp:nvSpPr>
      <dsp:spPr>
        <a:xfrm>
          <a:off x="9341302" y="23864"/>
          <a:ext cx="1926632" cy="651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2018.7.2—2018.7.13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341302" y="23864"/>
        <a:ext cx="1926632" cy="6512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C4A4-3FCA-4DFB-A259-CE0A92A61DE2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0788-4C68-451E-94D2-8F3D1740B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308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C4A4-3FCA-4DFB-A259-CE0A92A61DE2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0788-4C68-451E-94D2-8F3D1740B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60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C4A4-3FCA-4DFB-A259-CE0A92A61DE2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0788-4C68-451E-94D2-8F3D1740B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23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C4A4-3FCA-4DFB-A259-CE0A92A61DE2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0788-4C68-451E-94D2-8F3D1740B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43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C4A4-3FCA-4DFB-A259-CE0A92A61DE2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0788-4C68-451E-94D2-8F3D1740B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31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C4A4-3FCA-4DFB-A259-CE0A92A61DE2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0788-4C68-451E-94D2-8F3D1740B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844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C4A4-3FCA-4DFB-A259-CE0A92A61DE2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0788-4C68-451E-94D2-8F3D1740B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511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C4A4-3FCA-4DFB-A259-CE0A92A61DE2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0788-4C68-451E-94D2-8F3D1740B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390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C4A4-3FCA-4DFB-A259-CE0A92A61DE2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0788-4C68-451E-94D2-8F3D1740B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13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C4A4-3FCA-4DFB-A259-CE0A92A61DE2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0788-4C68-451E-94D2-8F3D1740B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C4A4-3FCA-4DFB-A259-CE0A92A61DE2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0788-4C68-451E-94D2-8F3D1740B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13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1C4A4-3FCA-4DFB-A259-CE0A92A61DE2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C0788-4C68-451E-94D2-8F3D1740B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759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" y="1644876"/>
            <a:ext cx="12192000" cy="2387600"/>
          </a:xfrm>
          <a:solidFill>
            <a:srgbClr val="00B0F0"/>
          </a:solidFill>
        </p:spPr>
        <p:txBody>
          <a:bodyPr anchor="ctr"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国密改造项目周例会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996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0397107"/>
              </p:ext>
            </p:extLst>
          </p:nvPr>
        </p:nvGraphicFramePr>
        <p:xfrm>
          <a:off x="2118361" y="950413"/>
          <a:ext cx="775716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495006" y="1461167"/>
            <a:ext cx="7053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56263" y="2741362"/>
            <a:ext cx="5617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475411" y="4021556"/>
            <a:ext cx="7053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1949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0874" y="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总体原则与目标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0691" y="825501"/>
            <a:ext cx="5320211" cy="64633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各个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产品部门后台调用的接口库文件（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DLL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.a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）只有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一个接口库，这一个库文件包含了存储加密，通信加解密，以及国密的存储加密及国密的通信加密解密等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各个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产品部门后台调用的接口库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文件统一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一个工程输出的接口库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dll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.a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文件名称一致，并且名称统一为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KDStorageCrypt.dll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或者是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KDStorageCrypt.a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各个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产品部门后台调用的接口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库把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旧的加解密与国密的加解密函数名分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国密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加解密的函数名与原有旧的加解密函数名要分开。</a:t>
            </a:r>
          </a:p>
          <a:p>
            <a:pPr marL="342900" indent="-342900">
              <a:buFont typeface="+mj-lt"/>
              <a:buAutoNum type="arabicPeriod"/>
            </a:pP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外围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的接口库是否与后台调用接口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库不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需要统一，外围只做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dll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替换即可文件名不变，但是对应的接口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dll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要做国密的加密改造。</a:t>
            </a:r>
          </a:p>
          <a:p>
            <a:pPr marL="342900" indent="-342900">
              <a:buFont typeface="+mj-lt"/>
              <a:buAutoNum type="arabicPeriod"/>
            </a:pP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各个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部门要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采用动态密码的方式进行统一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改造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 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32415" y="825501"/>
            <a:ext cx="3176453" cy="4151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统一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的后台接口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KDStorageCrypt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旧的加解密：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存储加密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通讯加解密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国密的加解密：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国密存储加密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国密通讯加解密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089573" y="825501"/>
            <a:ext cx="2984862" cy="4151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外围接口库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Encrypt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KDEncodeCli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CITTCS_CE</a:t>
            </a:r>
          </a:p>
          <a:p>
            <a:pPr algn="ctr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旧的加解密：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通讯加解密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国密的加解密：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国密通讯加解密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440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187639114"/>
              </p:ext>
            </p:extLst>
          </p:nvPr>
        </p:nvGraphicFramePr>
        <p:xfrm>
          <a:off x="792117" y="855337"/>
          <a:ext cx="1012843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0874" y="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待决策问题讨论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944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4339650" cy="590931"/>
          </a:xfr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总体里程碑计划调整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082747233"/>
              </p:ext>
            </p:extLst>
          </p:nvPr>
        </p:nvGraphicFramePr>
        <p:xfrm>
          <a:off x="349230" y="923305"/>
          <a:ext cx="1127456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/>
          <p:cNvSpPr/>
          <p:nvPr/>
        </p:nvSpPr>
        <p:spPr>
          <a:xfrm>
            <a:off x="768519" y="5537866"/>
            <a:ext cx="104359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要求各系统内要做方案评审、代码评审、用例评审、操作手册评审，并提供以上的评审报告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5583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5538" y="0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李学开发内容及进度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936654"/>
              </p:ext>
            </p:extLst>
          </p:nvPr>
        </p:nvGraphicFramePr>
        <p:xfrm>
          <a:off x="628469" y="911134"/>
          <a:ext cx="9782628" cy="48386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04360"/>
                <a:gridCol w="1159423"/>
                <a:gridCol w="2318845"/>
              </a:tblGrid>
              <a:tr h="613478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开发内容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负责人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进展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03892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国密通讯加密、通讯解密、存储加密的动态库改造，</a:t>
                      </a:r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KDStorageCrypt.dll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李学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进行中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13478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国密存储动态加密密文对比工具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李学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未开始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03892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老加解密函数合并到一个库中，实现新老方案的兼容，后台</a:t>
                      </a:r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DLL</a:t>
                      </a:r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，统一名称为</a:t>
                      </a:r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KDStorageCrypt.dll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李学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进行</a:t>
                      </a:r>
                      <a:r>
                        <a:rPr lang="zh-CN" altLang="en-US" sz="16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en-US" altLang="zh-CN" sz="1600" u="none" strike="noStrike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03892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外围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DLL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的国密改造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李学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600" u="none" strike="noStrike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7691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4587" y="1083468"/>
            <a:ext cx="9066213" cy="362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040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446</Words>
  <Application>Microsoft Office PowerPoint</Application>
  <PresentationFormat>宽屏</PresentationFormat>
  <Paragraphs>86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微软雅黑</vt:lpstr>
      <vt:lpstr>Arial</vt:lpstr>
      <vt:lpstr>Calibri</vt:lpstr>
      <vt:lpstr>Calibri Light</vt:lpstr>
      <vt:lpstr>Office 主题</vt:lpstr>
      <vt:lpstr>国密改造项目周例会</vt:lpstr>
      <vt:lpstr>PowerPoint 演示文稿</vt:lpstr>
      <vt:lpstr>PowerPoint 演示文稿</vt:lpstr>
      <vt:lpstr>PowerPoint 演示文稿</vt:lpstr>
      <vt:lpstr>总体里程碑计划调整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Ranlj</dc:creator>
  <cp:lastModifiedBy>Ranlj</cp:lastModifiedBy>
  <cp:revision>12</cp:revision>
  <dcterms:created xsi:type="dcterms:W3CDTF">2018-06-04T03:29:46Z</dcterms:created>
  <dcterms:modified xsi:type="dcterms:W3CDTF">2018-06-04T07:04:44Z</dcterms:modified>
</cp:coreProperties>
</file>