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326" r:id="rId5"/>
    <p:sldId id="266" r:id="rId6"/>
    <p:sldId id="296" r:id="rId7"/>
    <p:sldId id="265" r:id="rId8"/>
    <p:sldId id="327" r:id="rId9"/>
    <p:sldId id="328" r:id="rId10"/>
    <p:sldId id="329" r:id="rId11"/>
    <p:sldId id="330" r:id="rId12"/>
    <p:sldId id="331" r:id="rId13"/>
    <p:sldId id="332" r:id="rId14"/>
    <p:sldId id="333" r:id="rId15"/>
    <p:sldId id="29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BFBC"/>
    <a:srgbClr val="6080A6"/>
    <a:srgbClr val="9DD3D1"/>
    <a:srgbClr val="80CAC8"/>
    <a:srgbClr val="72C4C2"/>
    <a:srgbClr val="EC0E6D"/>
    <a:srgbClr val="FC6E5B"/>
    <a:srgbClr val="8CC066"/>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5" autoAdjust="0"/>
    <p:restoredTop sz="94660"/>
  </p:normalViewPr>
  <p:slideViewPr>
    <p:cSldViewPr snapToGrid="0">
      <p:cViewPr varScale="1">
        <p:scale>
          <a:sx n="88" d="100"/>
          <a:sy n="88" d="100"/>
        </p:scale>
        <p:origin x="378" y="96"/>
      </p:cViewPr>
      <p:guideLst>
        <p:guide orient="horz" pos="2211"/>
        <p:guide pos="662"/>
        <p:guide pos="1782"/>
        <p:guide pos="3024"/>
      </p:guideLst>
    </p:cSldViewPr>
  </p:slideViewPr>
  <p:notesTextViewPr>
    <p:cViewPr>
      <p:scale>
        <a:sx n="1" d="1"/>
        <a:sy n="1" d="1"/>
      </p:scale>
      <p:origin x="0" y="0"/>
    </p:cViewPr>
  </p:notesTextViewPr>
  <p:sorterViewPr>
    <p:cViewPr>
      <p:scale>
        <a:sx n="100" d="100"/>
        <a:sy n="100" d="100"/>
      </p:scale>
      <p:origin x="0" y="-48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91DC1-9EAD-4B78-A89E-D1D88CB7A1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8AB49-021C-4110-BFEC-5A25B6600B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F8AB49-021C-4110-BFEC-5A25B6600B0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1274" name="图片 1"/>
          <p:cNvPicPr>
            <a:picLocks noChangeAspect="1"/>
          </p:cNvPicPr>
          <p:nvPr/>
        </p:nvPicPr>
        <p:blipFill>
          <a:blip r:embed="rId2"/>
          <a:srcRect/>
          <a:stretch>
            <a:fillRect/>
          </a:stretch>
        </p:blipFill>
        <p:spPr>
          <a:xfrm>
            <a:off x="0" y="0"/>
            <a:ext cx="12188825" cy="6858000"/>
          </a:xfrm>
          <a:prstGeom prst="rect">
            <a:avLst/>
          </a:prstGeom>
          <a:noFill/>
          <a:ln w="9525">
            <a:noFill/>
            <a:miter/>
          </a:ln>
        </p:spPr>
      </p:pic>
      <p:sp>
        <p:nvSpPr>
          <p:cNvPr id="11269" name="Text Placeholder 2"/>
          <p:cNvSpPr>
            <a:spLocks noGrp="1"/>
          </p:cNvSpPr>
          <p:nvPr>
            <p:ph type="subTitle" idx="1"/>
          </p:nvPr>
        </p:nvSpPr>
        <p:spPr>
          <a:xfrm>
            <a:off x="4603750" y="3838575"/>
            <a:ext cx="3930650" cy="365125"/>
          </a:xfrm>
          <a:prstGeom prst="rect">
            <a:avLst/>
          </a:prstGeom>
          <a:noFill/>
          <a:ln w="9525">
            <a:noFill/>
            <a:miter/>
          </a:ln>
        </p:spPr>
        <p:txBody>
          <a:bodyPr anchor="t"/>
          <a:lstStyle>
            <a:lvl1pPr marL="85725" lvl="0" indent="-85725"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a:r>
              <a:rPr lang="zh-CN" altLang="en-US" dirty="0"/>
              <a:t>单击此处编辑母版副标题样式</a:t>
            </a:r>
            <a:endParaRPr lang="zh-CN" altLang="en-US" dirty="0"/>
          </a:p>
        </p:txBody>
      </p:sp>
      <p:sp>
        <p:nvSpPr>
          <p:cNvPr id="4" name="Date Placeholder 3"/>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bg1">
                    <a:lumMod val="65000"/>
                  </a:schemeClr>
                </a:solidFill>
              </a:defRPr>
            </a:lvl1pPr>
          </a:lstStyle>
          <a:p>
            <a:fld id="{EFA4BE8E-BB08-45CB-BA88-CA7584B490D8}" type="datetimeFigureOut">
              <a:rPr lang="zh-CN" altLang="en-US" smtClean="0"/>
            </a:fld>
            <a:endParaRPr lang="zh-CN" altLang="en-US"/>
          </a:p>
        </p:txBody>
      </p:sp>
      <p:sp>
        <p:nvSpPr>
          <p:cNvPr id="5" name="Footer Placeholder 4"/>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bg1">
                    <a:lumMod val="65000"/>
                  </a:schemeClr>
                </a:solidFill>
              </a:defRPr>
            </a:lvl1pPr>
          </a:lstStyle>
          <a:p>
            <a:fld id="{939F57F3-2881-429F-B472-0F325EEBAF8A}" type="slidenum">
              <a:rPr lang="zh-CN" altLang="en-US" smtClean="0"/>
            </a:fld>
            <a:endParaRPr lang="zh-CN" altLang="en-US"/>
          </a:p>
        </p:txBody>
      </p:sp>
      <p:sp>
        <p:nvSpPr>
          <p:cNvPr id="11273" name="Title Placeholder 1"/>
          <p:cNvSpPr>
            <a:spLocks noGrp="1"/>
          </p:cNvSpPr>
          <p:nvPr>
            <p:ph type="ctrTitle"/>
          </p:nvPr>
        </p:nvSpPr>
        <p:spPr>
          <a:xfrm>
            <a:off x="4587875" y="1908175"/>
            <a:ext cx="3948113" cy="1831975"/>
          </a:xfrm>
          <a:prstGeom prst="rect">
            <a:avLst/>
          </a:prstGeom>
          <a:noFill/>
          <a:ln w="9525">
            <a:noFill/>
            <a:miter/>
          </a:ln>
        </p:spPr>
        <p:txBody>
          <a:bodyPr anchor="b"/>
          <a:lstStyle>
            <a:lvl1pPr lvl="0" algn="ctr">
              <a:lnSpc>
                <a:spcPct val="110000"/>
              </a:lnSpc>
              <a:defRPr sz="3600" kern="1200"/>
            </a:lvl1pPr>
          </a:lstStyle>
          <a:p>
            <a:pPr lvl="0"/>
            <a:r>
              <a:rPr lang="zh-CN" altLang="en-US" dirty="0"/>
              <a:t>单击此处编辑母版标题样式</a:t>
            </a:r>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6"/>
            <a:ext cx="2628900" cy="581183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2" y="365126"/>
            <a:ext cx="7734300" cy="5811839"/>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A4BE8E-BB08-45CB-BA88-CA7584B490D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9F57F3-2881-429F-B472-0F325EEBAF8A}"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93800" y="334963"/>
            <a:ext cx="10253663" cy="60166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98500" y="1308100"/>
            <a:ext cx="10748963" cy="48672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日期占位符 3"/>
          <p:cNvSpPr>
            <a:spLocks noGrp="1"/>
          </p:cNvSpPr>
          <p:nvPr>
            <p:ph type="dt" sz="half" idx="10"/>
          </p:nvPr>
        </p:nvSpPr>
        <p:spPr/>
        <p:txBody>
          <a:bodyPr/>
          <a:lstStyle/>
          <a:p>
            <a:fld id="{EFA4BE8E-BB08-45CB-BA88-CA7584B490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9F57F3-2881-429F-B472-0F325EEBAF8A}"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a:prstGeom prst="rect">
            <a:avLst/>
          </a:prstGeom>
        </p:spPr>
        <p:txBody>
          <a:bodyPr anchor="b"/>
          <a:lstStyle>
            <a:lvl1pPr>
              <a:defRPr sz="6000">
                <a:solidFill>
                  <a:schemeClr val="bg1">
                    <a:lumMod val="50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latinLnBrk="0" hangingPunct="1">
              <a:spcBef>
                <a:spcPts val="0"/>
              </a:spcBef>
              <a:spcAft>
                <a:spcPts val="0"/>
              </a:spcAft>
              <a:buClrTx/>
              <a:buSzTx/>
              <a:buFontTx/>
              <a:buNone/>
              <a:defRPr/>
            </a:pPr>
            <a:fld id="{53C3FDDC-E5C5-417B-9256-5D1E23579195}"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dirty="0">
              <a:solidFill>
                <a:srgbClr val="919293"/>
              </a:solidFill>
              <a:latin typeface="Calibri" panose="020F0502020204030204" pitchFamily="34" charset="0"/>
            </a:endParaRPr>
          </a:p>
        </p:txBody>
      </p:sp>
      <p:sp>
        <p:nvSpPr>
          <p:cNvPr id="6" name="灯片编号占位符 5"/>
          <p:cNvSpPr>
            <a:spLocks noGrp="1"/>
          </p:cNvSpPr>
          <p:nvPr>
            <p:ph type="sldNum" sz="quarter" idx="12"/>
          </p:nvPr>
        </p:nvSpPr>
        <p:spPr/>
        <p:txBody>
          <a:bodyPr/>
          <a:lstStyle/>
          <a:p>
            <a:pPr marL="0" marR="0" lvl="0" indent="0" algn="r" defTabSz="914400" rtl="0" eaLnBrk="1" latinLnBrk="0" hangingPunct="1">
              <a:spcBef>
                <a:spcPts val="0"/>
              </a:spcBef>
              <a:spcAft>
                <a:spcPts val="0"/>
              </a:spcAft>
              <a:buClrTx/>
              <a:buSzTx/>
              <a:buFontTx/>
              <a:buNone/>
              <a:defRPr/>
            </a:pPr>
            <a:fld id="{EB77DF95-513B-4E2F-A737-190C34AC390D}"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93800" y="334963"/>
            <a:ext cx="10253663" cy="60166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lstStyle/>
          <a:p>
            <a:fld id="{EFA4BE8E-BB08-45CB-BA88-CA7584B490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9F57F3-2881-429F-B472-0F325EEBAF8A}"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2"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2"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lstStyle/>
          <a:p>
            <a:fld id="{EFA4BE8E-BB08-45CB-BA88-CA7584B490D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9F57F3-2881-429F-B472-0F325EEBAF8A}"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93800" y="334963"/>
            <a:ext cx="10253663" cy="601662"/>
          </a:xfrm>
          <a:prstGeom prst="rect">
            <a:avLst/>
          </a:prstGeom>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EFA4BE8E-BB08-45CB-BA88-CA7584B490D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9F57F3-2881-429F-B472-0F325EEBAF8A}"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8"/>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a:prstGeom prst="rect">
            <a:avLst/>
          </a:prstGeo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3765" rtl="0" eaLnBrk="1" latinLnBrk="0" hangingPunct="1">
              <a:lnSpc>
                <a:spcPct val="90000"/>
              </a:lnSpc>
              <a:spcBef>
                <a:spcPts val="1800"/>
              </a:spcBef>
              <a:spcAft>
                <a:spcPts val="0"/>
              </a:spcAft>
              <a:buClr>
                <a:schemeClr val="accent1">
                  <a:lumMod val="75000"/>
                </a:schemeClr>
              </a:buClr>
              <a:buSzPct val="75000"/>
              <a:buFont typeface="Arial" panose="020B0604020202020204" pitchFamily="34" charset="0"/>
              <a:buNone/>
              <a:defRPr/>
            </a:pPr>
            <a:r>
              <a:rPr kumimoji="0" lang="zh-CN" altLang="en-US" sz="3200" b="0" i="0" u="none" strike="noStrike" kern="1200" cap="none" spc="0" normalizeH="0" baseline="0" noProof="0" smtClean="0">
                <a:ln>
                  <a:noFill/>
                </a:ln>
                <a:solidFill>
                  <a:schemeClr val="accent1">
                    <a:lumMod val="75000"/>
                  </a:schemeClr>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dirty="0"/>
            </a:fld>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93800" y="334963"/>
            <a:ext cx="10253663" cy="60166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98500" y="1308100"/>
            <a:ext cx="10748963" cy="48672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lstStyle/>
          <a:p>
            <a:pPr lvl="0"/>
            <a:fld id="{BB962C8B-B14F-4D97-AF65-F5344CB8AC3E}" type="datetimeFigureOut">
              <a:rPr lang="zh-CN" altLang="en-US" dirty="0"/>
            </a:fld>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组合 8"/>
          <p:cNvGrpSpPr/>
          <p:nvPr/>
        </p:nvGrpSpPr>
        <p:grpSpPr>
          <a:xfrm>
            <a:off x="0" y="0"/>
            <a:ext cx="12192000" cy="6858000"/>
            <a:chOff x="0" y="1"/>
            <a:chExt cx="12192000" cy="6857999"/>
          </a:xfrm>
        </p:grpSpPr>
        <p:pic>
          <p:nvPicPr>
            <p:cNvPr id="1032" name="图片 6"/>
            <p:cNvPicPr>
              <a:picLocks noChangeAspect="1"/>
            </p:cNvPicPr>
            <p:nvPr userDrawn="1"/>
          </p:nvPicPr>
          <p:blipFill>
            <a:blip r:embed="rId12"/>
            <a:srcRect t="6718" b="67133"/>
            <a:stretch>
              <a:fillRect/>
            </a:stretch>
          </p:blipFill>
          <p:spPr>
            <a:xfrm>
              <a:off x="3048" y="1"/>
              <a:ext cx="12188952" cy="1841500"/>
            </a:xfrm>
            <a:prstGeom prst="rect">
              <a:avLst/>
            </a:prstGeom>
            <a:noFill/>
            <a:ln w="9525">
              <a:noFill/>
              <a:miter/>
            </a:ln>
          </p:spPr>
        </p:pic>
        <p:sp>
          <p:nvSpPr>
            <p:cNvPr id="8" name="矩形 7"/>
            <p:cNvSpPr/>
            <p:nvPr/>
          </p:nvSpPr>
          <p:spPr>
            <a:xfrm>
              <a:off x="0" y="1828800"/>
              <a:ext cx="12192000" cy="50292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bg1">
                    <a:lumMod val="6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bg1">
                  <a:lumMod val="6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lvl="0" algn="ctr"/>
            <a:endParaRPr lang="en-US" altLang="zh-CN" sz="1200" dirty="0">
              <a:solidFill>
                <a:srgbClr val="373A3B"/>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bg1">
                    <a:lumMod val="6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bg1">
                  <a:lumMod val="6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3765"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428625" indent="-342900" algn="l" defTabSz="913765" rtl="0" eaLnBrk="1" latinLnBrk="0" hangingPunct="1">
        <a:lnSpc>
          <a:spcPct val="90000"/>
        </a:lnSpc>
        <a:spcBef>
          <a:spcPts val="1800"/>
        </a:spcBef>
        <a:buClr>
          <a:schemeClr val="accent1">
            <a:lumMod val="75000"/>
          </a:schemeClr>
        </a:buClr>
        <a:buSzPct val="75000"/>
        <a:buFont typeface="Arial" panose="020B0604020202020204" pitchFamily="34" charset="0"/>
        <a:buChar char="•"/>
        <a:defRPr sz="2400" kern="1200">
          <a:solidFill>
            <a:schemeClr val="accent1">
              <a:lumMod val="75000"/>
            </a:schemeClr>
          </a:solidFill>
          <a:latin typeface="+mn-lt"/>
          <a:ea typeface="+mn-ea"/>
          <a:cs typeface="+mn-cs"/>
        </a:defRPr>
      </a:lvl1pPr>
      <a:lvl2pPr marL="356870" indent="-356870" algn="l" defTabSz="913765" rtl="0" eaLnBrk="1" latinLnBrk="0" hangingPunct="1">
        <a:lnSpc>
          <a:spcPct val="130000"/>
        </a:lnSpc>
        <a:spcBef>
          <a:spcPts val="500"/>
        </a:spcBef>
        <a:buFont typeface="Calibri" panose="020F0502020204030204" pitchFamily="34" charset="0"/>
        <a:buChar char=" "/>
        <a:defRPr sz="1800" kern="1200">
          <a:solidFill>
            <a:schemeClr val="bg1">
              <a:lumMod val="50000"/>
            </a:schemeClr>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650064">
            <a:off x="9090779" y="894160"/>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2132218">
            <a:off x="6808862" y="760653"/>
            <a:ext cx="390284" cy="788376"/>
          </a:xfrm>
          <a:prstGeom prst="triangle">
            <a:avLst/>
          </a:prstGeom>
          <a:solidFill>
            <a:srgbClr val="FC6E5B">
              <a:alpha val="3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rot="8289040">
            <a:off x="10104698" y="911483"/>
            <a:ext cx="2481081" cy="194529"/>
          </a:xfrm>
          <a:custGeom>
            <a:avLst/>
            <a:gdLst>
              <a:gd name="connsiteX0" fmla="*/ 0 w 2481081"/>
              <a:gd name="connsiteY0" fmla="*/ 194529 h 194529"/>
              <a:gd name="connsiteX1" fmla="*/ 174230 w 2481081"/>
              <a:gd name="connsiteY1" fmla="*/ 0 h 194529"/>
              <a:gd name="connsiteX2" fmla="*/ 2263889 w 2481081"/>
              <a:gd name="connsiteY2" fmla="*/ 0 h 194529"/>
              <a:gd name="connsiteX3" fmla="*/ 2481081 w 2481081"/>
              <a:gd name="connsiteY3" fmla="*/ 194529 h 194529"/>
            </a:gdLst>
            <a:ahLst/>
            <a:cxnLst>
              <a:cxn ang="0">
                <a:pos x="connsiteX0" y="connsiteY0"/>
              </a:cxn>
              <a:cxn ang="0">
                <a:pos x="connsiteX1" y="connsiteY1"/>
              </a:cxn>
              <a:cxn ang="0">
                <a:pos x="connsiteX2" y="connsiteY2"/>
              </a:cxn>
              <a:cxn ang="0">
                <a:pos x="connsiteX3" y="connsiteY3"/>
              </a:cxn>
            </a:cxnLst>
            <a:rect l="l" t="t" r="r" b="b"/>
            <a:pathLst>
              <a:path w="2481081" h="194529">
                <a:moveTo>
                  <a:pt x="0" y="194529"/>
                </a:moveTo>
                <a:lnTo>
                  <a:pt x="174230" y="0"/>
                </a:lnTo>
                <a:lnTo>
                  <a:pt x="2263889" y="0"/>
                </a:lnTo>
                <a:lnTo>
                  <a:pt x="2481081"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289040">
            <a:off x="10184560" y="671017"/>
            <a:ext cx="2151533" cy="45719"/>
          </a:xfrm>
          <a:custGeom>
            <a:avLst/>
            <a:gdLst>
              <a:gd name="connsiteX0" fmla="*/ 51045 w 2151533"/>
              <a:gd name="connsiteY0" fmla="*/ 45719 h 45719"/>
              <a:gd name="connsiteX1" fmla="*/ 0 w 2151533"/>
              <a:gd name="connsiteY1" fmla="*/ 0 h 45719"/>
              <a:gd name="connsiteX2" fmla="*/ 2151533 w 2151533"/>
              <a:gd name="connsiteY2" fmla="*/ 0 h 45719"/>
              <a:gd name="connsiteX3" fmla="*/ 2151533 w 21515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151533" h="45719">
                <a:moveTo>
                  <a:pt x="51045" y="45719"/>
                </a:moveTo>
                <a:lnTo>
                  <a:pt x="0" y="0"/>
                </a:lnTo>
                <a:lnTo>
                  <a:pt x="2151533" y="0"/>
                </a:lnTo>
                <a:lnTo>
                  <a:pt x="2151533" y="45719"/>
                </a:lnTo>
                <a:close/>
              </a:path>
            </a:pathLst>
          </a:custGeom>
          <a:solidFill>
            <a:srgbClr val="79C7C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8289040">
            <a:off x="10594534" y="1897529"/>
            <a:ext cx="1873652" cy="45719"/>
          </a:xfrm>
          <a:custGeom>
            <a:avLst/>
            <a:gdLst>
              <a:gd name="connsiteX0" fmla="*/ 0 w 1873652"/>
              <a:gd name="connsiteY0" fmla="*/ 45719 h 45719"/>
              <a:gd name="connsiteX1" fmla="*/ 40948 w 1873652"/>
              <a:gd name="connsiteY1" fmla="*/ 0 h 45719"/>
              <a:gd name="connsiteX2" fmla="*/ 1873652 w 1873652"/>
              <a:gd name="connsiteY2" fmla="*/ 0 h 45719"/>
              <a:gd name="connsiteX3" fmla="*/ 1873652 w 187365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73652" h="45719">
                <a:moveTo>
                  <a:pt x="0" y="45719"/>
                </a:moveTo>
                <a:lnTo>
                  <a:pt x="40948" y="0"/>
                </a:lnTo>
                <a:lnTo>
                  <a:pt x="1873652" y="0"/>
                </a:lnTo>
                <a:lnTo>
                  <a:pt x="1873652" y="45719"/>
                </a:lnTo>
                <a:close/>
              </a:path>
            </a:pathLst>
          </a:custGeom>
          <a:solidFill>
            <a:srgbClr val="FC6E5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8289040">
            <a:off x="10333014" y="2345935"/>
            <a:ext cx="2190050" cy="155058"/>
          </a:xfrm>
          <a:custGeom>
            <a:avLst/>
            <a:gdLst>
              <a:gd name="connsiteX0" fmla="*/ 0 w 2190050"/>
              <a:gd name="connsiteY0" fmla="*/ 155058 h 155058"/>
              <a:gd name="connsiteX1" fmla="*/ 138878 w 2190050"/>
              <a:gd name="connsiteY1" fmla="*/ 0 h 155058"/>
              <a:gd name="connsiteX2" fmla="*/ 2016928 w 2190050"/>
              <a:gd name="connsiteY2" fmla="*/ 0 h 155058"/>
              <a:gd name="connsiteX3" fmla="*/ 2190050 w 2190050"/>
              <a:gd name="connsiteY3" fmla="*/ 155058 h 155058"/>
            </a:gdLst>
            <a:ahLst/>
            <a:cxnLst>
              <a:cxn ang="0">
                <a:pos x="connsiteX0" y="connsiteY0"/>
              </a:cxn>
              <a:cxn ang="0">
                <a:pos x="connsiteX1" y="connsiteY1"/>
              </a:cxn>
              <a:cxn ang="0">
                <a:pos x="connsiteX2" y="connsiteY2"/>
              </a:cxn>
              <a:cxn ang="0">
                <a:pos x="connsiteX3" y="connsiteY3"/>
              </a:cxn>
            </a:cxnLst>
            <a:rect l="l" t="t" r="r" b="b"/>
            <a:pathLst>
              <a:path w="2190050" h="155058">
                <a:moveTo>
                  <a:pt x="0" y="155058"/>
                </a:moveTo>
                <a:lnTo>
                  <a:pt x="138878" y="0"/>
                </a:lnTo>
                <a:lnTo>
                  <a:pt x="2016928" y="0"/>
                </a:lnTo>
                <a:lnTo>
                  <a:pt x="2190050" y="155058"/>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8289040">
            <a:off x="11361754" y="2467173"/>
            <a:ext cx="991862" cy="45719"/>
          </a:xfrm>
          <a:custGeom>
            <a:avLst/>
            <a:gdLst>
              <a:gd name="connsiteX0" fmla="*/ 0 w 991862"/>
              <a:gd name="connsiteY0" fmla="*/ 45719 h 45719"/>
              <a:gd name="connsiteX1" fmla="*/ 40948 w 991862"/>
              <a:gd name="connsiteY1" fmla="*/ 0 h 45719"/>
              <a:gd name="connsiteX2" fmla="*/ 991862 w 991862"/>
              <a:gd name="connsiteY2" fmla="*/ 0 h 45719"/>
              <a:gd name="connsiteX3" fmla="*/ 991862 w 99186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991862" h="45719">
                <a:moveTo>
                  <a:pt x="0" y="45719"/>
                </a:moveTo>
                <a:lnTo>
                  <a:pt x="40948" y="0"/>
                </a:lnTo>
                <a:lnTo>
                  <a:pt x="991862" y="0"/>
                </a:lnTo>
                <a:lnTo>
                  <a:pt x="99186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0670736" y="3241053"/>
            <a:ext cx="962659" cy="1118718"/>
            <a:chOff x="10670736" y="3241053"/>
            <a:chExt cx="962659" cy="1118718"/>
          </a:xfrm>
        </p:grpSpPr>
        <p:sp>
          <p:nvSpPr>
            <p:cNvPr id="16" name="等腰三角形 1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0901646">
              <a:off x="10936527" y="3445371"/>
              <a:ext cx="696868"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等腰三角形 23"/>
          <p:cNvSpPr/>
          <p:nvPr/>
        </p:nvSpPr>
        <p:spPr>
          <a:xfrm rot="14549936" flipH="1">
            <a:off x="6822106" y="4573983"/>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4549936" flipH="1">
            <a:off x="5530399" y="4750750"/>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549936" flipH="1">
            <a:off x="7402316" y="4774359"/>
            <a:ext cx="445079" cy="765536"/>
          </a:xfrm>
          <a:prstGeom prst="triangle">
            <a:avLst/>
          </a:prstGeom>
          <a:solidFill>
            <a:srgbClr val="FC6E5B"/>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60002" y="2314253"/>
            <a:ext cx="828164" cy="924005"/>
            <a:chOff x="1354861" y="2750116"/>
            <a:chExt cx="828164" cy="924005"/>
          </a:xfrm>
        </p:grpSpPr>
        <p:sp>
          <p:nvSpPr>
            <p:cNvPr id="33" name="直角三角形 32"/>
            <p:cNvSpPr/>
            <p:nvPr/>
          </p:nvSpPr>
          <p:spPr>
            <a:xfrm rot="3161904">
              <a:off x="1665710" y="3156806"/>
              <a:ext cx="517315" cy="517315"/>
            </a:xfrm>
            <a:prstGeom prst="rtTriangle">
              <a:avLst/>
            </a:prstGeom>
            <a:solidFill>
              <a:srgbClr val="66BFB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3161904" flipH="1">
              <a:off x="1354861" y="2750116"/>
              <a:ext cx="517315" cy="517315"/>
            </a:xfrm>
            <a:prstGeom prst="rtTriangle">
              <a:avLst/>
            </a:prstGeom>
            <a:solidFill>
              <a:srgbClr val="66BF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直角三角形 38"/>
          <p:cNvSpPr/>
          <p:nvPr/>
        </p:nvSpPr>
        <p:spPr>
          <a:xfrm rot="3176496">
            <a:off x="3555632" y="5263824"/>
            <a:ext cx="307225" cy="307224"/>
          </a:xfrm>
          <a:prstGeom prst="rtTriangle">
            <a:avLst/>
          </a:prstGeom>
          <a:solidFill>
            <a:srgbClr val="66BFBC">
              <a:alpha val="6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3176496" flipH="1">
            <a:off x="3393622" y="5048389"/>
            <a:ext cx="307225" cy="307224"/>
          </a:xfrm>
          <a:prstGeom prst="rtTriangle">
            <a:avLst/>
          </a:prstGeom>
          <a:solidFill>
            <a:srgbClr val="66BFBC">
              <a:alpha val="9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8943941">
            <a:off x="3278005" y="1284848"/>
            <a:ext cx="861663" cy="1079850"/>
          </a:xfrm>
          <a:prstGeom prst="triangle">
            <a:avLst/>
          </a:prstGeom>
          <a:solidFill>
            <a:srgbClr val="FC6E5B">
              <a:alpha val="62000"/>
            </a:srgb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612914" y="1667977"/>
            <a:ext cx="776938" cy="859514"/>
          </a:xfrm>
          <a:prstGeom prst="ellipse">
            <a:avLst/>
          </a:prstGeom>
          <a:solidFill>
            <a:srgbClr val="FBC75D">
              <a:alpha val="56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7669978">
            <a:off x="1687175" y="2093928"/>
            <a:ext cx="303246" cy="288288"/>
          </a:xfrm>
          <a:prstGeom prst="triangle">
            <a:avLst/>
          </a:prstGeom>
          <a:solidFill>
            <a:srgbClr val="8CC066">
              <a:alpha val="62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289040">
            <a:off x="7520479" y="5947712"/>
            <a:ext cx="2688632" cy="194530"/>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8289040">
            <a:off x="8269577" y="6379631"/>
            <a:ext cx="1448568" cy="45719"/>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289040">
            <a:off x="8714968" y="6268597"/>
            <a:ext cx="1776912" cy="45719"/>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8289040">
            <a:off x="6977601" y="6119397"/>
            <a:ext cx="2230870" cy="45719"/>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8289040">
            <a:off x="6330737" y="6504933"/>
            <a:ext cx="1075142" cy="45719"/>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rot="8289040">
            <a:off x="-541208" y="5465687"/>
            <a:ext cx="3978903" cy="125361"/>
          </a:xfrm>
          <a:custGeom>
            <a:avLst/>
            <a:gdLst>
              <a:gd name="connsiteX0" fmla="*/ 139966 w 3978903"/>
              <a:gd name="connsiteY0" fmla="*/ 125361 h 125361"/>
              <a:gd name="connsiteX1" fmla="*/ 0 w 3978903"/>
              <a:gd name="connsiteY1" fmla="*/ 0 h 125361"/>
              <a:gd name="connsiteX2" fmla="*/ 3939559 w 3978903"/>
              <a:gd name="connsiteY2" fmla="*/ 0 h 125361"/>
              <a:gd name="connsiteX3" fmla="*/ 3978903 w 3978903"/>
              <a:gd name="connsiteY3" fmla="*/ 35238 h 125361"/>
              <a:gd name="connsiteX4" fmla="*/ 3898184 w 3978903"/>
              <a:gd name="connsiteY4" fmla="*/ 125361 h 125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903" h="125361">
                <a:moveTo>
                  <a:pt x="139966" y="125361"/>
                </a:moveTo>
                <a:lnTo>
                  <a:pt x="0" y="0"/>
                </a:lnTo>
                <a:lnTo>
                  <a:pt x="3939559" y="0"/>
                </a:lnTo>
                <a:lnTo>
                  <a:pt x="3978903" y="35238"/>
                </a:lnTo>
                <a:lnTo>
                  <a:pt x="3898184" y="125361"/>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8289040">
            <a:off x="-568127" y="4961584"/>
            <a:ext cx="4213929" cy="45719"/>
          </a:xfrm>
          <a:custGeom>
            <a:avLst/>
            <a:gdLst>
              <a:gd name="connsiteX0" fmla="*/ 0 w 4213929"/>
              <a:gd name="connsiteY0" fmla="*/ 45719 h 45719"/>
              <a:gd name="connsiteX1" fmla="*/ 0 w 4213929"/>
              <a:gd name="connsiteY1" fmla="*/ 0 h 45719"/>
              <a:gd name="connsiteX2" fmla="*/ 4213929 w 4213929"/>
              <a:gd name="connsiteY2" fmla="*/ 0 h 45719"/>
              <a:gd name="connsiteX3" fmla="*/ 4172980 w 4213929"/>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213929" h="45719">
                <a:moveTo>
                  <a:pt x="0" y="45719"/>
                </a:moveTo>
                <a:lnTo>
                  <a:pt x="0" y="0"/>
                </a:lnTo>
                <a:lnTo>
                  <a:pt x="4213929" y="0"/>
                </a:lnTo>
                <a:lnTo>
                  <a:pt x="4172980"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8289040">
            <a:off x="-266321" y="4704309"/>
            <a:ext cx="1847733" cy="45719"/>
          </a:xfrm>
          <a:custGeom>
            <a:avLst/>
            <a:gdLst>
              <a:gd name="connsiteX0" fmla="*/ 0 w 1847733"/>
              <a:gd name="connsiteY0" fmla="*/ 45719 h 45719"/>
              <a:gd name="connsiteX1" fmla="*/ 0 w 1847733"/>
              <a:gd name="connsiteY1" fmla="*/ 0 h 45719"/>
              <a:gd name="connsiteX2" fmla="*/ 1847733 w 1847733"/>
              <a:gd name="connsiteY2" fmla="*/ 0 h 45719"/>
              <a:gd name="connsiteX3" fmla="*/ 1806784 w 18477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47733" h="45719">
                <a:moveTo>
                  <a:pt x="0" y="45719"/>
                </a:moveTo>
                <a:lnTo>
                  <a:pt x="0" y="0"/>
                </a:lnTo>
                <a:lnTo>
                  <a:pt x="1847733" y="0"/>
                </a:lnTo>
                <a:lnTo>
                  <a:pt x="1806784"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8289040">
            <a:off x="-295540" y="4262968"/>
            <a:ext cx="2076814" cy="45719"/>
          </a:xfrm>
          <a:custGeom>
            <a:avLst/>
            <a:gdLst>
              <a:gd name="connsiteX0" fmla="*/ 0 w 2076814"/>
              <a:gd name="connsiteY0" fmla="*/ 45719 h 45719"/>
              <a:gd name="connsiteX1" fmla="*/ 0 w 2076814"/>
              <a:gd name="connsiteY1" fmla="*/ 0 h 45719"/>
              <a:gd name="connsiteX2" fmla="*/ 2076814 w 2076814"/>
              <a:gd name="connsiteY2" fmla="*/ 0 h 45719"/>
              <a:gd name="connsiteX3" fmla="*/ 2035866 w 2076814"/>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076814" h="45719">
                <a:moveTo>
                  <a:pt x="0" y="45719"/>
                </a:moveTo>
                <a:lnTo>
                  <a:pt x="0" y="0"/>
                </a:lnTo>
                <a:lnTo>
                  <a:pt x="2076814" y="0"/>
                </a:lnTo>
                <a:lnTo>
                  <a:pt x="2035866"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8289040">
            <a:off x="282620" y="6040077"/>
            <a:ext cx="2432620" cy="45719"/>
          </a:xfrm>
          <a:custGeom>
            <a:avLst/>
            <a:gdLst>
              <a:gd name="connsiteX0" fmla="*/ 0 w 2432620"/>
              <a:gd name="connsiteY0" fmla="*/ 45719 h 45719"/>
              <a:gd name="connsiteX1" fmla="*/ 0 w 2432620"/>
              <a:gd name="connsiteY1" fmla="*/ 0 h 45719"/>
              <a:gd name="connsiteX2" fmla="*/ 2381575 w 2432620"/>
              <a:gd name="connsiteY2" fmla="*/ 0 h 45719"/>
              <a:gd name="connsiteX3" fmla="*/ 2432620 w 243262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432620" h="45719">
                <a:moveTo>
                  <a:pt x="0" y="45719"/>
                </a:moveTo>
                <a:lnTo>
                  <a:pt x="0" y="0"/>
                </a:lnTo>
                <a:lnTo>
                  <a:pt x="2381575" y="0"/>
                </a:lnTo>
                <a:lnTo>
                  <a:pt x="2432620"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8289040">
            <a:off x="2885596" y="6426291"/>
            <a:ext cx="1319075" cy="95439"/>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289040">
            <a:off x="3253112" y="6638196"/>
            <a:ext cx="710685" cy="22430"/>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8289040">
            <a:off x="3471626" y="6583721"/>
            <a:ext cx="871774" cy="22430"/>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8289040">
            <a:off x="2619253" y="6510522"/>
            <a:ext cx="1094491" cy="22430"/>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8289040">
            <a:off x="2301894" y="6699671"/>
            <a:ext cx="527477" cy="22430"/>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8791815">
            <a:off x="4906595" y="943022"/>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0800000">
            <a:off x="4980601" y="725266"/>
            <a:ext cx="1374251" cy="1382842"/>
          </a:xfrm>
          <a:prstGeom prst="triangle">
            <a:avLst/>
          </a:prstGeom>
          <a:solidFill>
            <a:srgbClr val="66BFBC"/>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8791815">
            <a:off x="8012811" y="109896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8791815">
            <a:off x="8757496" y="47021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8791815">
            <a:off x="7586769" y="604321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8791815">
            <a:off x="5598607" y="5487998"/>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8791815">
            <a:off x="4611576" y="5115541"/>
            <a:ext cx="274725" cy="132191"/>
          </a:xfrm>
          <a:prstGeom prs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8791815">
            <a:off x="6568706" y="5199724"/>
            <a:ext cx="689880" cy="773343"/>
          </a:xfrm>
          <a:prstGeom prst="triangle">
            <a:avLst/>
          </a:prstGeom>
          <a:solidFill>
            <a:srgbClr val="8CC066"/>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12808185" flipH="1">
            <a:off x="5859663" y="5967034"/>
            <a:ext cx="274725" cy="132191"/>
          </a:xfrm>
          <a:prstGeom prs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p:nvPr/>
        </p:nvSpPr>
        <p:spPr>
          <a:xfrm rot="8791815">
            <a:off x="2448430" y="57630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9746558" flipV="1">
            <a:off x="9937852" y="4526899"/>
            <a:ext cx="240071" cy="485384"/>
          </a:xfrm>
          <a:prstGeom prst="triangle">
            <a:avLst>
              <a:gd name="adj" fmla="val 41342"/>
            </a:avLst>
          </a:pr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1669251" flipH="1">
            <a:off x="11281125" y="6277295"/>
            <a:ext cx="213634" cy="213634"/>
          </a:xfrm>
          <a:prstGeom prst="rtTriangle">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直角三角形 120"/>
          <p:cNvSpPr/>
          <p:nvPr/>
        </p:nvSpPr>
        <p:spPr>
          <a:xfrm rot="8729171" flipH="1">
            <a:off x="4853510" y="5649534"/>
            <a:ext cx="1736648" cy="715614"/>
          </a:xfrm>
          <a:prstGeom prst="rtTriangle">
            <a:avLst/>
          </a:prstGeom>
          <a:solidFill>
            <a:srgbClr val="FBC75D"/>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直角三角形 121"/>
          <p:cNvSpPr/>
          <p:nvPr/>
        </p:nvSpPr>
        <p:spPr>
          <a:xfrm rot="1054849">
            <a:off x="9946912" y="1828865"/>
            <a:ext cx="156885" cy="193611"/>
          </a:xfrm>
          <a:prstGeom prst="rtTriangl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直角三角形 124"/>
          <p:cNvSpPr/>
          <p:nvPr/>
        </p:nvSpPr>
        <p:spPr>
          <a:xfrm rot="11669251" flipH="1">
            <a:off x="11620725" y="5665278"/>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直角三角形 125"/>
          <p:cNvSpPr/>
          <p:nvPr/>
        </p:nvSpPr>
        <p:spPr>
          <a:xfrm rot="9930749">
            <a:off x="10744635" y="5621069"/>
            <a:ext cx="213634" cy="213634"/>
          </a:xfrm>
          <a:prstGeom prst="r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直角三角形 126"/>
          <p:cNvSpPr/>
          <p:nvPr/>
        </p:nvSpPr>
        <p:spPr>
          <a:xfrm rot="11669251" flipH="1">
            <a:off x="10375877" y="6369894"/>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直角三角形 127"/>
          <p:cNvSpPr/>
          <p:nvPr/>
        </p:nvSpPr>
        <p:spPr>
          <a:xfrm rot="9930749">
            <a:off x="11714454" y="4598060"/>
            <a:ext cx="213634" cy="213634"/>
          </a:xfrm>
          <a:prstGeom prst="r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直角三角形 128"/>
          <p:cNvSpPr/>
          <p:nvPr/>
        </p:nvSpPr>
        <p:spPr>
          <a:xfrm rot="11669251" flipH="1">
            <a:off x="11117803" y="4873549"/>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10011152">
            <a:off x="3945433" y="122455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17730414">
            <a:off x="7955650" y="880654"/>
            <a:ext cx="1130745" cy="942213"/>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153"/>
          <p:cNvSpPr/>
          <p:nvPr/>
        </p:nvSpPr>
        <p:spPr>
          <a:xfrm rot="10011152">
            <a:off x="8914918" y="858402"/>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nvSpPr>
        <p:spPr>
          <a:xfrm rot="10011152">
            <a:off x="9874765" y="1015194"/>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10011152">
            <a:off x="6183620" y="84372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10011152">
            <a:off x="4048057" y="1100556"/>
            <a:ext cx="943692" cy="1270606"/>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FBC75D"/>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17840340">
            <a:off x="3586242" y="4007051"/>
            <a:ext cx="1078348" cy="898552"/>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10011152">
            <a:off x="4428530" y="5864745"/>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5" name="组合 164"/>
          <p:cNvGrpSpPr/>
          <p:nvPr/>
        </p:nvGrpSpPr>
        <p:grpSpPr>
          <a:xfrm rot="11957288">
            <a:off x="2121764" y="1565087"/>
            <a:ext cx="576177" cy="665912"/>
            <a:chOff x="10670736" y="3241053"/>
            <a:chExt cx="917923" cy="1060882"/>
          </a:xfrm>
        </p:grpSpPr>
        <p:sp>
          <p:nvSpPr>
            <p:cNvPr id="166" name="等腰三角形 16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
            <p:cNvSpPr/>
            <p:nvPr/>
          </p:nvSpPr>
          <p:spPr>
            <a:xfrm rot="20901646">
              <a:off x="10891792" y="3387535"/>
              <a:ext cx="696867"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4408170" y="2241550"/>
            <a:ext cx="3272155" cy="829945"/>
          </a:xfrm>
          <a:prstGeom prst="rect">
            <a:avLst/>
          </a:prstGeom>
          <a:noFill/>
        </p:spPr>
        <p:txBody>
          <a:bodyPr wrap="square" rtlCol="0">
            <a:spAutoFit/>
          </a:bodyPr>
          <a:lstStyle/>
          <a:p>
            <a:r>
              <a:rPr lang="en-US" altLang="zh-CN" sz="4800" b="1" dirty="0" smtClean="0">
                <a:solidFill>
                  <a:srgbClr val="0070C0"/>
                </a:solidFill>
                <a:latin typeface="+mj-ea"/>
                <a:ea typeface="+mj-ea"/>
              </a:rPr>
              <a:t>gem5简介</a:t>
            </a:r>
            <a:endParaRPr lang="en-US" altLang="zh-CN" sz="4800" b="1" dirty="0" smtClean="0">
              <a:solidFill>
                <a:srgbClr val="0070C0"/>
              </a:solidFill>
              <a:latin typeface="+mj-ea"/>
              <a:ea typeface="+mj-ea"/>
            </a:endParaRPr>
          </a:p>
        </p:txBody>
      </p:sp>
      <p:sp>
        <p:nvSpPr>
          <p:cNvPr id="13" name="文本框 12"/>
          <p:cNvSpPr txBox="1"/>
          <p:nvPr/>
        </p:nvSpPr>
        <p:spPr>
          <a:xfrm>
            <a:off x="5509093" y="4676978"/>
            <a:ext cx="4631055" cy="398780"/>
          </a:xfrm>
          <a:prstGeom prst="rect">
            <a:avLst/>
          </a:prstGeom>
          <a:noFill/>
        </p:spPr>
        <p:txBody>
          <a:bodyPr wrap="none" rtlCol="0">
            <a:spAutoFit/>
          </a:bodyPr>
          <a:lstStyle/>
          <a:p>
            <a:r>
              <a:rPr lang="zh-CN" sz="2000" b="1" smtClean="0">
                <a:solidFill>
                  <a:schemeClr val="accent2">
                    <a:lumMod val="75000"/>
                  </a:schemeClr>
                </a:solidFill>
              </a:rPr>
              <a:t>物联</a:t>
            </a:r>
            <a:r>
              <a:rPr lang="en-US" altLang="zh-CN" sz="2000" b="1" smtClean="0">
                <a:solidFill>
                  <a:schemeClr val="accent2">
                    <a:lumMod val="75000"/>
                  </a:schemeClr>
                </a:solidFill>
              </a:rPr>
              <a:t>1601      201608010628       </a:t>
            </a:r>
            <a:r>
              <a:rPr lang="zh-CN" altLang="en-US" sz="2000" b="1" smtClean="0">
                <a:solidFill>
                  <a:schemeClr val="accent2">
                    <a:lumMod val="75000"/>
                  </a:schemeClr>
                </a:solidFill>
              </a:rPr>
              <a:t>曾彤芳</a:t>
            </a:r>
            <a:endParaRPr lang="zh-CN" altLang="en-US" sz="2000" b="1" smtClean="0">
              <a:solidFill>
                <a:schemeClr val="accent2">
                  <a:lumMod val="75000"/>
                </a:schemeClr>
              </a:solidFill>
            </a:endParaRPr>
          </a:p>
        </p:txBody>
      </p:sp>
      <p:grpSp>
        <p:nvGrpSpPr>
          <p:cNvPr id="86" name="组合 85"/>
          <p:cNvGrpSpPr/>
          <p:nvPr/>
        </p:nvGrpSpPr>
        <p:grpSpPr>
          <a:xfrm>
            <a:off x="6246945" y="4096504"/>
            <a:ext cx="436938" cy="436938"/>
            <a:chOff x="5477628" y="816362"/>
            <a:chExt cx="1120629" cy="1120629"/>
          </a:xfrm>
        </p:grpSpPr>
        <p:sp>
          <p:nvSpPr>
            <p:cNvPr id="87" name="椭圆 86"/>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561693" y="898986"/>
              <a:ext cx="952500" cy="952500"/>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a:grpSpLocks noChangeAspect="1"/>
            </p:cNvGrpSpPr>
            <p:nvPr/>
          </p:nvGrpSpPr>
          <p:grpSpPr>
            <a:xfrm>
              <a:off x="5768479" y="1056071"/>
              <a:ext cx="566457" cy="566457"/>
              <a:chOff x="6267960" y="2101505"/>
              <a:chExt cx="731377" cy="731377"/>
            </a:xfrm>
            <a:solidFill>
              <a:schemeClr val="bg1"/>
            </a:solidFill>
          </p:grpSpPr>
          <p:sp>
            <p:nvSpPr>
              <p:cNvPr id="97"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2" name="组合 101"/>
          <p:cNvGrpSpPr/>
          <p:nvPr/>
        </p:nvGrpSpPr>
        <p:grpSpPr>
          <a:xfrm>
            <a:off x="6985924" y="4096504"/>
            <a:ext cx="436938" cy="436938"/>
            <a:chOff x="5477628" y="2367482"/>
            <a:chExt cx="1120629" cy="1120629"/>
          </a:xfrm>
        </p:grpSpPr>
        <p:sp>
          <p:nvSpPr>
            <p:cNvPr id="114" name="椭圆 113"/>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561693" y="2456582"/>
              <a:ext cx="952500" cy="952500"/>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a:grpSpLocks noChangeAspect="1"/>
            </p:cNvGrpSpPr>
            <p:nvPr/>
          </p:nvGrpSpPr>
          <p:grpSpPr>
            <a:xfrm>
              <a:off x="5795817" y="2669148"/>
              <a:ext cx="556960" cy="512269"/>
              <a:chOff x="8374817" y="3976831"/>
              <a:chExt cx="719115" cy="661413"/>
            </a:xfrm>
            <a:solidFill>
              <a:schemeClr val="bg1"/>
            </a:solidFill>
          </p:grpSpPr>
          <p:sp>
            <p:nvSpPr>
              <p:cNvPr id="119"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Rectangle 48"/>
              <p:cNvSpPr>
                <a:spLocks noChangeArrowheads="1"/>
              </p:cNvSpPr>
              <p:nvPr/>
            </p:nvSpPr>
            <p:spPr bwMode="auto">
              <a:xfrm>
                <a:off x="8459928" y="4504808"/>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49"/>
              <p:cNvSpPr>
                <a:spLocks noChangeArrowheads="1"/>
              </p:cNvSpPr>
              <p:nvPr/>
            </p:nvSpPr>
            <p:spPr bwMode="auto">
              <a:xfrm>
                <a:off x="8459928" y="4428352"/>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50"/>
              <p:cNvSpPr>
                <a:spLocks noChangeArrowheads="1"/>
              </p:cNvSpPr>
              <p:nvPr/>
            </p:nvSpPr>
            <p:spPr bwMode="auto">
              <a:xfrm>
                <a:off x="8459928" y="4354782"/>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51"/>
              <p:cNvSpPr>
                <a:spLocks noChangeArrowheads="1"/>
              </p:cNvSpPr>
              <p:nvPr/>
            </p:nvSpPr>
            <p:spPr bwMode="auto">
              <a:xfrm>
                <a:off x="8459928" y="4278326"/>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52"/>
              <p:cNvSpPr>
                <a:spLocks noChangeArrowheads="1"/>
              </p:cNvSpPr>
              <p:nvPr/>
            </p:nvSpPr>
            <p:spPr bwMode="auto">
              <a:xfrm>
                <a:off x="8459928" y="4201870"/>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53"/>
              <p:cNvSpPr>
                <a:spLocks noChangeArrowheads="1"/>
              </p:cNvSpPr>
              <p:nvPr/>
            </p:nvSpPr>
            <p:spPr bwMode="auto">
              <a:xfrm>
                <a:off x="8459928" y="4124694"/>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grpSp>
        <p:nvGrpSpPr>
          <p:cNvPr id="136" name="组合 135"/>
          <p:cNvGrpSpPr/>
          <p:nvPr/>
        </p:nvGrpSpPr>
        <p:grpSpPr>
          <a:xfrm>
            <a:off x="4769139" y="4096543"/>
            <a:ext cx="436861" cy="436861"/>
            <a:chOff x="5477628" y="2052505"/>
            <a:chExt cx="1120629" cy="1120629"/>
          </a:xfrm>
        </p:grpSpPr>
        <p:sp>
          <p:nvSpPr>
            <p:cNvPr id="137" name="椭圆 136"/>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561692" y="2136569"/>
              <a:ext cx="952500" cy="952500"/>
              <a:chOff x="5561693" y="2132697"/>
              <a:chExt cx="952500" cy="952500"/>
            </a:xfrm>
          </p:grpSpPr>
          <p:sp>
            <p:nvSpPr>
              <p:cNvPr id="139" name="椭圆 138"/>
              <p:cNvSpPr/>
              <p:nvPr/>
            </p:nvSpPr>
            <p:spPr>
              <a:xfrm>
                <a:off x="5561693" y="2132697"/>
                <a:ext cx="952500" cy="952500"/>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 name="组合 139"/>
              <p:cNvGrpSpPr>
                <a:grpSpLocks noChangeAspect="1"/>
              </p:cNvGrpSpPr>
              <p:nvPr/>
            </p:nvGrpSpPr>
            <p:grpSpPr>
              <a:xfrm>
                <a:off x="5786662" y="2400413"/>
                <a:ext cx="502563" cy="417068"/>
                <a:chOff x="9404083" y="1238855"/>
                <a:chExt cx="801342" cy="665020"/>
              </a:xfrm>
              <a:solidFill>
                <a:schemeClr val="bg1"/>
              </a:solidFill>
            </p:grpSpPr>
            <p:sp>
              <p:nvSpPr>
                <p:cNvPr id="141"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2"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3"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4"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grpSp>
        <p:nvGrpSpPr>
          <p:cNvPr id="146" name="组合 145"/>
          <p:cNvGrpSpPr/>
          <p:nvPr/>
        </p:nvGrpSpPr>
        <p:grpSpPr>
          <a:xfrm>
            <a:off x="5508042" y="4096543"/>
            <a:ext cx="436861" cy="436861"/>
            <a:chOff x="5477628" y="3606228"/>
            <a:chExt cx="1120629" cy="1120629"/>
          </a:xfrm>
        </p:grpSpPr>
        <p:sp>
          <p:nvSpPr>
            <p:cNvPr id="147" name="椭圆 14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8" name="组合 147"/>
            <p:cNvGrpSpPr/>
            <p:nvPr/>
          </p:nvGrpSpPr>
          <p:grpSpPr>
            <a:xfrm>
              <a:off x="5561692" y="3690292"/>
              <a:ext cx="952500" cy="952500"/>
              <a:chOff x="5561693" y="3690293"/>
              <a:chExt cx="952500" cy="952500"/>
            </a:xfrm>
          </p:grpSpPr>
          <p:sp>
            <p:nvSpPr>
              <p:cNvPr id="149" name="椭圆 148"/>
              <p:cNvSpPr/>
              <p:nvPr/>
            </p:nvSpPr>
            <p:spPr>
              <a:xfrm>
                <a:off x="5561693" y="3690293"/>
                <a:ext cx="952500" cy="952500"/>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0" name="组合 149"/>
              <p:cNvGrpSpPr>
                <a:grpSpLocks noChangeAspect="1"/>
              </p:cNvGrpSpPr>
              <p:nvPr/>
            </p:nvGrpSpPr>
            <p:grpSpPr>
              <a:xfrm>
                <a:off x="5786679" y="3839402"/>
                <a:ext cx="502529" cy="654282"/>
                <a:chOff x="3196030" y="1160235"/>
                <a:chExt cx="582794" cy="758785"/>
              </a:xfrm>
              <a:solidFill>
                <a:schemeClr val="bg1"/>
              </a:solidFill>
            </p:grpSpPr>
            <p:sp>
              <p:nvSpPr>
                <p:cNvPr id="15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2" name="Oval 635"/>
                <p:cNvSpPr>
                  <a:spLocks noChangeArrowheads="1"/>
                </p:cNvSpPr>
                <p:nvPr/>
              </p:nvSpPr>
              <p:spPr bwMode="auto">
                <a:xfrm>
                  <a:off x="3465068" y="1327572"/>
                  <a:ext cx="85111" cy="87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5"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9"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60"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sp>
        <p:nvSpPr>
          <p:cNvPr id="162" name="等腰三角形 161"/>
          <p:cNvSpPr/>
          <p:nvPr/>
        </p:nvSpPr>
        <p:spPr>
          <a:xfrm rot="1650064">
            <a:off x="9674216" y="3595621"/>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anim calcmode="lin" valueType="num">
                                      <p:cBhvr>
                                        <p:cTn id="13" dur="500" fill="hold"/>
                                        <p:tgtEl>
                                          <p:spTgt spid="108"/>
                                        </p:tgtEl>
                                        <p:attrNameLst>
                                          <p:attrName>ppt_x</p:attrName>
                                        </p:attrNameLst>
                                      </p:cBhvr>
                                      <p:tavLst>
                                        <p:tav tm="0">
                                          <p:val>
                                            <p:strVal val="#ppt_x"/>
                                          </p:val>
                                        </p:tav>
                                        <p:tav tm="100000">
                                          <p:val>
                                            <p:strVal val="#ppt_x"/>
                                          </p:val>
                                        </p:tav>
                                      </p:tavLst>
                                    </p:anim>
                                    <p:anim calcmode="lin" valueType="num">
                                      <p:cBhvr>
                                        <p:cTn id="14" dur="500" fill="hold"/>
                                        <p:tgtEl>
                                          <p:spTgt spid="10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8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anim calcmode="lin" valueType="num">
                                      <p:cBhvr>
                                        <p:cTn id="23" dur="500" fill="hold"/>
                                        <p:tgtEl>
                                          <p:spTgt spid="111"/>
                                        </p:tgtEl>
                                        <p:attrNameLst>
                                          <p:attrName>ppt_x</p:attrName>
                                        </p:attrNameLst>
                                      </p:cBhvr>
                                      <p:tavLst>
                                        <p:tav tm="0">
                                          <p:val>
                                            <p:strVal val="#ppt_x"/>
                                          </p:val>
                                        </p:tav>
                                        <p:tav tm="100000">
                                          <p:val>
                                            <p:strVal val="#ppt_x"/>
                                          </p:val>
                                        </p:tav>
                                      </p:tavLst>
                                    </p:anim>
                                    <p:anim calcmode="lin" valueType="num">
                                      <p:cBhvr>
                                        <p:cTn id="24" dur="500" fill="hold"/>
                                        <p:tgtEl>
                                          <p:spTgt spid="1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anim calcmode="lin" valueType="num">
                                      <p:cBhvr>
                                        <p:cTn id="28" dur="500" fill="hold"/>
                                        <p:tgtEl>
                                          <p:spTgt spid="112"/>
                                        </p:tgtEl>
                                        <p:attrNameLst>
                                          <p:attrName>ppt_x</p:attrName>
                                        </p:attrNameLst>
                                      </p:cBhvr>
                                      <p:tavLst>
                                        <p:tav tm="0">
                                          <p:val>
                                            <p:strVal val="#ppt_x"/>
                                          </p:val>
                                        </p:tav>
                                        <p:tav tm="100000">
                                          <p:val>
                                            <p:strVal val="#ppt_x"/>
                                          </p:val>
                                        </p:tav>
                                      </p:tavLst>
                                    </p:anim>
                                    <p:anim calcmode="lin" valueType="num">
                                      <p:cBhvr>
                                        <p:cTn id="29" dur="500" fill="hold"/>
                                        <p:tgtEl>
                                          <p:spTgt spid="1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0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anim calcmode="lin" valueType="num">
                                      <p:cBhvr>
                                        <p:cTn id="33" dur="500" fill="hold"/>
                                        <p:tgtEl>
                                          <p:spTgt spid="121"/>
                                        </p:tgtEl>
                                        <p:attrNameLst>
                                          <p:attrName>ppt_x</p:attrName>
                                        </p:attrNameLst>
                                      </p:cBhvr>
                                      <p:tavLst>
                                        <p:tav tm="0">
                                          <p:val>
                                            <p:strVal val="#ppt_x"/>
                                          </p:val>
                                        </p:tav>
                                        <p:tav tm="100000">
                                          <p:val>
                                            <p:strVal val="#ppt_x"/>
                                          </p:val>
                                        </p:tav>
                                      </p:tavLst>
                                    </p:anim>
                                    <p:anim calcmode="lin" valueType="num">
                                      <p:cBhvr>
                                        <p:cTn id="34" dur="500" fill="hold"/>
                                        <p:tgtEl>
                                          <p:spTgt spid="1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60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anim calcmode="lin" valueType="num">
                                      <p:cBhvr>
                                        <p:cTn id="38" dur="500" fill="hold"/>
                                        <p:tgtEl>
                                          <p:spTgt spid="109"/>
                                        </p:tgtEl>
                                        <p:attrNameLst>
                                          <p:attrName>ppt_x</p:attrName>
                                        </p:attrNameLst>
                                      </p:cBhvr>
                                      <p:tavLst>
                                        <p:tav tm="0">
                                          <p:val>
                                            <p:strVal val="#ppt_x"/>
                                          </p:val>
                                        </p:tav>
                                        <p:tav tm="100000">
                                          <p:val>
                                            <p:strVal val="#ppt_x"/>
                                          </p:val>
                                        </p:tav>
                                      </p:tavLst>
                                    </p:anim>
                                    <p:anim calcmode="lin" valueType="num">
                                      <p:cBhvr>
                                        <p:cTn id="39" dur="500" fill="hold"/>
                                        <p:tgtEl>
                                          <p:spTgt spid="10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40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anim calcmode="lin" valueType="num">
                                      <p:cBhvr>
                                        <p:cTn id="48" dur="500" fill="hold"/>
                                        <p:tgtEl>
                                          <p:spTgt spid="110"/>
                                        </p:tgtEl>
                                        <p:attrNameLst>
                                          <p:attrName>ppt_x</p:attrName>
                                        </p:attrNameLst>
                                      </p:cBhvr>
                                      <p:tavLst>
                                        <p:tav tm="0">
                                          <p:val>
                                            <p:strVal val="#ppt_x"/>
                                          </p:val>
                                        </p:tav>
                                        <p:tav tm="100000">
                                          <p:val>
                                            <p:strVal val="#ppt_x"/>
                                          </p:val>
                                        </p:tav>
                                      </p:tavLst>
                                    </p:anim>
                                    <p:anim calcmode="lin" valueType="num">
                                      <p:cBhvr>
                                        <p:cTn id="49" dur="5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1"/>
                                        </p:tgtEl>
                                        <p:attrNameLst>
                                          <p:attrName>style.visibility</p:attrName>
                                        </p:attrNameLst>
                                      </p:cBhvr>
                                      <p:to>
                                        <p:strVal val="visible"/>
                                      </p:to>
                                    </p:set>
                                    <p:anim calcmode="lin" valueType="num">
                                      <p:cBhvr additive="base">
                                        <p:cTn id="54" dur="500" fill="hold"/>
                                        <p:tgtEl>
                                          <p:spTgt spid="161"/>
                                        </p:tgtEl>
                                        <p:attrNameLst>
                                          <p:attrName>ppt_x</p:attrName>
                                        </p:attrNameLst>
                                      </p:cBhvr>
                                      <p:tavLst>
                                        <p:tav tm="0">
                                          <p:val>
                                            <p:strVal val="#ppt_x"/>
                                          </p:val>
                                        </p:tav>
                                        <p:tav tm="100000">
                                          <p:val>
                                            <p:strVal val="#ppt_x"/>
                                          </p:val>
                                        </p:tav>
                                      </p:tavLst>
                                    </p:anim>
                                    <p:anim calcmode="lin" valueType="num">
                                      <p:cBhvr additive="base">
                                        <p:cTn id="55" dur="500" fill="hold"/>
                                        <p:tgtEl>
                                          <p:spTgt spid="16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additive="base">
                                        <p:cTn id="58" dur="500" fill="hold"/>
                                        <p:tgtEl>
                                          <p:spTgt spid="40"/>
                                        </p:tgtEl>
                                        <p:attrNameLst>
                                          <p:attrName>ppt_x</p:attrName>
                                        </p:attrNameLst>
                                      </p:cBhvr>
                                      <p:tavLst>
                                        <p:tav tm="0">
                                          <p:val>
                                            <p:strVal val="#ppt_x"/>
                                          </p:val>
                                        </p:tav>
                                        <p:tav tm="100000">
                                          <p:val>
                                            <p:strVal val="#ppt_x"/>
                                          </p:val>
                                        </p:tav>
                                      </p:tavLst>
                                    </p:anim>
                                    <p:anim calcmode="lin" valueType="num">
                                      <p:cBhvr additive="base">
                                        <p:cTn id="59" dur="500" fill="hold"/>
                                        <p:tgtEl>
                                          <p:spTgt spid="40"/>
                                        </p:tgtEl>
                                        <p:attrNameLst>
                                          <p:attrName>ppt_y</p:attrName>
                                        </p:attrNameLst>
                                      </p:cBhvr>
                                      <p:tavLst>
                                        <p:tav tm="0">
                                          <p:val>
                                            <p:strVal val="1+#ppt_h/2"/>
                                          </p:val>
                                        </p:tav>
                                        <p:tav tm="100000">
                                          <p:val>
                                            <p:strVal val="#ppt_y"/>
                                          </p:val>
                                        </p:tav>
                                      </p:tavLst>
                                    </p:anim>
                                  </p:childTnLst>
                                </p:cTn>
                              </p:par>
                              <p:par>
                                <p:cTn id="60" presetID="42" presetClass="entr" presetSubtype="0" fill="hold" grpId="0" nodeType="withEffect">
                                  <p:stCondLst>
                                    <p:cond delay="3200"/>
                                  </p:stCondLst>
                                  <p:childTnLst>
                                    <p:set>
                                      <p:cBhvr>
                                        <p:cTn id="61" dur="1" fill="hold">
                                          <p:stCondLst>
                                            <p:cond delay="0"/>
                                          </p:stCondLst>
                                        </p:cTn>
                                        <p:tgtEl>
                                          <p:spTgt spid="163"/>
                                        </p:tgtEl>
                                        <p:attrNameLst>
                                          <p:attrName>style.visibility</p:attrName>
                                        </p:attrNameLst>
                                      </p:cBhvr>
                                      <p:to>
                                        <p:strVal val="visible"/>
                                      </p:to>
                                    </p:set>
                                    <p:animEffect transition="in" filter="fade">
                                      <p:cBhvr>
                                        <p:cTn id="62" dur="500"/>
                                        <p:tgtEl>
                                          <p:spTgt spid="163"/>
                                        </p:tgtEl>
                                      </p:cBhvr>
                                    </p:animEffect>
                                    <p:anim calcmode="lin" valueType="num">
                                      <p:cBhvr>
                                        <p:cTn id="63" dur="500" fill="hold"/>
                                        <p:tgtEl>
                                          <p:spTgt spid="163"/>
                                        </p:tgtEl>
                                        <p:attrNameLst>
                                          <p:attrName>ppt_x</p:attrName>
                                        </p:attrNameLst>
                                      </p:cBhvr>
                                      <p:tavLst>
                                        <p:tav tm="0">
                                          <p:val>
                                            <p:strVal val="#ppt_x"/>
                                          </p:val>
                                        </p:tav>
                                        <p:tav tm="100000">
                                          <p:val>
                                            <p:strVal val="#ppt_x"/>
                                          </p:val>
                                        </p:tav>
                                      </p:tavLst>
                                    </p:anim>
                                    <p:anim calcmode="lin" valueType="num">
                                      <p:cBhvr>
                                        <p:cTn id="64" dur="500" fill="hold"/>
                                        <p:tgtEl>
                                          <p:spTgt spid="16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anim calcmode="lin" valueType="num">
                                      <p:cBhvr>
                                        <p:cTn id="68" dur="500" fill="hold"/>
                                        <p:tgtEl>
                                          <p:spTgt spid="113"/>
                                        </p:tgtEl>
                                        <p:attrNameLst>
                                          <p:attrName>ppt_x</p:attrName>
                                        </p:attrNameLst>
                                      </p:cBhvr>
                                      <p:tavLst>
                                        <p:tav tm="0">
                                          <p:val>
                                            <p:strVal val="#ppt_x"/>
                                          </p:val>
                                        </p:tav>
                                        <p:tav tm="100000">
                                          <p:val>
                                            <p:strVal val="#ppt_x"/>
                                          </p:val>
                                        </p:tav>
                                      </p:tavLst>
                                    </p:anim>
                                    <p:anim calcmode="lin" valueType="num">
                                      <p:cBhvr>
                                        <p:cTn id="69" dur="500" fill="hold"/>
                                        <p:tgtEl>
                                          <p:spTgt spid="1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0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anim calcmode="lin" valueType="num">
                                      <p:cBhvr>
                                        <p:cTn id="73" dur="500" fill="hold"/>
                                        <p:tgtEl>
                                          <p:spTgt spid="107"/>
                                        </p:tgtEl>
                                        <p:attrNameLst>
                                          <p:attrName>ppt_x</p:attrName>
                                        </p:attrNameLst>
                                      </p:cBhvr>
                                      <p:tavLst>
                                        <p:tav tm="0">
                                          <p:val>
                                            <p:strVal val="#ppt_x"/>
                                          </p:val>
                                        </p:tav>
                                        <p:tav tm="100000">
                                          <p:val>
                                            <p:strVal val="#ppt_x"/>
                                          </p:val>
                                        </p:tav>
                                      </p:tavLst>
                                    </p:anim>
                                    <p:anim calcmode="lin" valueType="num">
                                      <p:cBhvr>
                                        <p:cTn id="74" dur="500" fill="hold"/>
                                        <p:tgtEl>
                                          <p:spTgt spid="10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80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28"/>
                                        </p:tgtEl>
                                        <p:attrNameLst>
                                          <p:attrName>style.visibility</p:attrName>
                                        </p:attrNameLst>
                                      </p:cBhvr>
                                      <p:to>
                                        <p:strVal val="visible"/>
                                      </p:to>
                                    </p:set>
                                    <p:anim calcmode="lin" valueType="num">
                                      <p:cBhvr additive="base">
                                        <p:cTn id="82" dur="500" fill="hold"/>
                                        <p:tgtEl>
                                          <p:spTgt spid="128"/>
                                        </p:tgtEl>
                                        <p:attrNameLst>
                                          <p:attrName>ppt_x</p:attrName>
                                        </p:attrNameLst>
                                      </p:cBhvr>
                                      <p:tavLst>
                                        <p:tav tm="0">
                                          <p:val>
                                            <p:strVal val="#ppt_x"/>
                                          </p:val>
                                        </p:tav>
                                        <p:tav tm="100000">
                                          <p:val>
                                            <p:strVal val="#ppt_x"/>
                                          </p:val>
                                        </p:tav>
                                      </p:tavLst>
                                    </p:anim>
                                    <p:anim calcmode="lin" valueType="num">
                                      <p:cBhvr additive="base">
                                        <p:cTn id="83" dur="500" fill="hold"/>
                                        <p:tgtEl>
                                          <p:spTgt spid="12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5"/>
                                        </p:tgtEl>
                                        <p:attrNameLst>
                                          <p:attrName>style.visibility</p:attrName>
                                        </p:attrNameLst>
                                      </p:cBhvr>
                                      <p:to>
                                        <p:strVal val="visible"/>
                                      </p:to>
                                    </p:set>
                                    <p:anim calcmode="lin" valueType="num">
                                      <p:cBhvr additive="base">
                                        <p:cTn id="86" dur="500" fill="hold"/>
                                        <p:tgtEl>
                                          <p:spTgt spid="125"/>
                                        </p:tgtEl>
                                        <p:attrNameLst>
                                          <p:attrName>ppt_x</p:attrName>
                                        </p:attrNameLst>
                                      </p:cBhvr>
                                      <p:tavLst>
                                        <p:tav tm="0">
                                          <p:val>
                                            <p:strVal val="#ppt_x"/>
                                          </p:val>
                                        </p:tav>
                                        <p:tav tm="100000">
                                          <p:val>
                                            <p:strVal val="#ppt_x"/>
                                          </p:val>
                                        </p:tav>
                                      </p:tavLst>
                                    </p:anim>
                                    <p:anim calcmode="lin" valueType="num">
                                      <p:cBhvr additive="base">
                                        <p:cTn id="87" dur="500" fill="hold"/>
                                        <p:tgtEl>
                                          <p:spTgt spid="12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17"/>
                                        </p:tgtEl>
                                        <p:attrNameLst>
                                          <p:attrName>style.visibility</p:attrName>
                                        </p:attrNameLst>
                                      </p:cBhvr>
                                      <p:to>
                                        <p:strVal val="visible"/>
                                      </p:to>
                                    </p:set>
                                    <p:anim calcmode="lin" valueType="num">
                                      <p:cBhvr additive="base">
                                        <p:cTn id="90" dur="500" fill="hold"/>
                                        <p:tgtEl>
                                          <p:spTgt spid="117"/>
                                        </p:tgtEl>
                                        <p:attrNameLst>
                                          <p:attrName>ppt_x</p:attrName>
                                        </p:attrNameLst>
                                      </p:cBhvr>
                                      <p:tavLst>
                                        <p:tav tm="0">
                                          <p:val>
                                            <p:strVal val="#ppt_x"/>
                                          </p:val>
                                        </p:tav>
                                        <p:tav tm="100000">
                                          <p:val>
                                            <p:strVal val="#ppt_x"/>
                                          </p:val>
                                        </p:tav>
                                      </p:tavLst>
                                    </p:anim>
                                    <p:anim calcmode="lin" valueType="num">
                                      <p:cBhvr additive="base">
                                        <p:cTn id="91" dur="500" fill="hold"/>
                                        <p:tgtEl>
                                          <p:spTgt spid="11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7"/>
                                        </p:tgtEl>
                                        <p:attrNameLst>
                                          <p:attrName>style.visibility</p:attrName>
                                        </p:attrNameLst>
                                      </p:cBhvr>
                                      <p:to>
                                        <p:strVal val="visible"/>
                                      </p:to>
                                    </p:set>
                                    <p:anim calcmode="lin" valueType="num">
                                      <p:cBhvr additive="base">
                                        <p:cTn id="94" dur="500" fill="hold"/>
                                        <p:tgtEl>
                                          <p:spTgt spid="127"/>
                                        </p:tgtEl>
                                        <p:attrNameLst>
                                          <p:attrName>ppt_x</p:attrName>
                                        </p:attrNameLst>
                                      </p:cBhvr>
                                      <p:tavLst>
                                        <p:tav tm="0">
                                          <p:val>
                                            <p:strVal val="#ppt_x"/>
                                          </p:val>
                                        </p:tav>
                                        <p:tav tm="100000">
                                          <p:val>
                                            <p:strVal val="#ppt_x"/>
                                          </p:val>
                                        </p:tav>
                                      </p:tavLst>
                                    </p:anim>
                                    <p:anim calcmode="lin" valueType="num">
                                      <p:cBhvr additive="base">
                                        <p:cTn id="95" dur="500" fill="hold"/>
                                        <p:tgtEl>
                                          <p:spTgt spid="1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6"/>
                                        </p:tgtEl>
                                        <p:attrNameLst>
                                          <p:attrName>style.visibility</p:attrName>
                                        </p:attrNameLst>
                                      </p:cBhvr>
                                      <p:to>
                                        <p:strVal val="visible"/>
                                      </p:to>
                                    </p:set>
                                    <p:anim calcmode="lin" valueType="num">
                                      <p:cBhvr additive="base">
                                        <p:cTn id="98" dur="500" fill="hold"/>
                                        <p:tgtEl>
                                          <p:spTgt spid="126"/>
                                        </p:tgtEl>
                                        <p:attrNameLst>
                                          <p:attrName>ppt_x</p:attrName>
                                        </p:attrNameLst>
                                      </p:cBhvr>
                                      <p:tavLst>
                                        <p:tav tm="0">
                                          <p:val>
                                            <p:strVal val="#ppt_x"/>
                                          </p:val>
                                        </p:tav>
                                        <p:tav tm="100000">
                                          <p:val>
                                            <p:strVal val="#ppt_x"/>
                                          </p:val>
                                        </p:tav>
                                      </p:tavLst>
                                    </p:anim>
                                    <p:anim calcmode="lin" valueType="num">
                                      <p:cBhvr additive="base">
                                        <p:cTn id="99" dur="500" fill="hold"/>
                                        <p:tgtEl>
                                          <p:spTgt spid="12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9"/>
                                        </p:tgtEl>
                                        <p:attrNameLst>
                                          <p:attrName>style.visibility</p:attrName>
                                        </p:attrNameLst>
                                      </p:cBhvr>
                                      <p:to>
                                        <p:strVal val="visible"/>
                                      </p:to>
                                    </p:set>
                                    <p:anim calcmode="lin" valueType="num">
                                      <p:cBhvr additive="base">
                                        <p:cTn id="102" dur="500" fill="hold"/>
                                        <p:tgtEl>
                                          <p:spTgt spid="129"/>
                                        </p:tgtEl>
                                        <p:attrNameLst>
                                          <p:attrName>ppt_x</p:attrName>
                                        </p:attrNameLst>
                                      </p:cBhvr>
                                      <p:tavLst>
                                        <p:tav tm="0">
                                          <p:val>
                                            <p:strVal val="#ppt_x"/>
                                          </p:val>
                                        </p:tav>
                                        <p:tav tm="100000">
                                          <p:val>
                                            <p:strVal val="#ppt_x"/>
                                          </p:val>
                                        </p:tav>
                                      </p:tavLst>
                                    </p:anim>
                                    <p:anim calcmode="lin" valueType="num">
                                      <p:cBhvr additive="base">
                                        <p:cTn id="103" dur="500" fill="hold"/>
                                        <p:tgtEl>
                                          <p:spTgt spid="129"/>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15"/>
                                        </p:tgtEl>
                                        <p:attrNameLst>
                                          <p:attrName>style.visibility</p:attrName>
                                        </p:attrNameLst>
                                      </p:cBhvr>
                                      <p:to>
                                        <p:strVal val="visible"/>
                                      </p:to>
                                    </p:set>
                                    <p:anim calcmode="lin" valueType="num">
                                      <p:cBhvr additive="base">
                                        <p:cTn id="106" dur="500" fill="hold"/>
                                        <p:tgtEl>
                                          <p:spTgt spid="115"/>
                                        </p:tgtEl>
                                        <p:attrNameLst>
                                          <p:attrName>ppt_x</p:attrName>
                                        </p:attrNameLst>
                                      </p:cBhvr>
                                      <p:tavLst>
                                        <p:tav tm="0">
                                          <p:val>
                                            <p:strVal val="#ppt_x"/>
                                          </p:val>
                                        </p:tav>
                                        <p:tav tm="100000">
                                          <p:val>
                                            <p:strVal val="#ppt_x"/>
                                          </p:val>
                                        </p:tav>
                                      </p:tavLst>
                                    </p:anim>
                                    <p:anim calcmode="lin" valueType="num">
                                      <p:cBhvr additive="base">
                                        <p:cTn id="107" dur="500" fill="hold"/>
                                        <p:tgtEl>
                                          <p:spTgt spid="115"/>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4800"/>
                                  </p:stCondLst>
                                  <p:childTnLst>
                                    <p:set>
                                      <p:cBhvr>
                                        <p:cTn id="109" dur="1" fill="hold">
                                          <p:stCondLst>
                                            <p:cond delay="0"/>
                                          </p:stCondLst>
                                        </p:cTn>
                                        <p:tgtEl>
                                          <p:spTgt spid="164"/>
                                        </p:tgtEl>
                                        <p:attrNameLst>
                                          <p:attrName>style.visibility</p:attrName>
                                        </p:attrNameLst>
                                      </p:cBhvr>
                                      <p:to>
                                        <p:strVal val="visible"/>
                                      </p:to>
                                    </p:set>
                                    <p:animEffect transition="in" filter="fade">
                                      <p:cBhvr>
                                        <p:cTn id="110" dur="500"/>
                                        <p:tgtEl>
                                          <p:spTgt spid="164"/>
                                        </p:tgtEl>
                                      </p:cBhvr>
                                    </p:animEffect>
                                    <p:anim calcmode="lin" valueType="num">
                                      <p:cBhvr>
                                        <p:cTn id="111" dur="500" fill="hold"/>
                                        <p:tgtEl>
                                          <p:spTgt spid="164"/>
                                        </p:tgtEl>
                                        <p:attrNameLst>
                                          <p:attrName>ppt_x</p:attrName>
                                        </p:attrNameLst>
                                      </p:cBhvr>
                                      <p:tavLst>
                                        <p:tav tm="0">
                                          <p:val>
                                            <p:strVal val="#ppt_x"/>
                                          </p:val>
                                        </p:tav>
                                        <p:tav tm="100000">
                                          <p:val>
                                            <p:strVal val="#ppt_x"/>
                                          </p:val>
                                        </p:tav>
                                      </p:tavLst>
                                    </p:anim>
                                    <p:anim calcmode="lin" valueType="num">
                                      <p:cBhvr>
                                        <p:cTn id="112" dur="500" fill="hold"/>
                                        <p:tgtEl>
                                          <p:spTgt spid="164"/>
                                        </p:tgtEl>
                                        <p:attrNameLst>
                                          <p:attrName>ppt_y</p:attrName>
                                        </p:attrNameLst>
                                      </p:cBhvr>
                                      <p:tavLst>
                                        <p:tav tm="0">
                                          <p:val>
                                            <p:strVal val="#ppt_y+.1"/>
                                          </p:val>
                                        </p:tav>
                                        <p:tav tm="100000">
                                          <p:val>
                                            <p:strVal val="#ppt_y"/>
                                          </p:val>
                                        </p:tav>
                                      </p:tavLst>
                                    </p:anim>
                                  </p:childTnLst>
                                </p:cTn>
                              </p:par>
                              <p:par>
                                <p:cTn id="113" presetID="47" presetClass="entr" presetSubtype="0" fill="hold" nodeType="withEffect">
                                  <p:stCondLst>
                                    <p:cond delay="4700"/>
                                  </p:stCondLst>
                                  <p:childTnLst>
                                    <p:set>
                                      <p:cBhvr>
                                        <p:cTn id="114" dur="1" fill="hold">
                                          <p:stCondLst>
                                            <p:cond delay="0"/>
                                          </p:stCondLst>
                                        </p:cTn>
                                        <p:tgtEl>
                                          <p:spTgt spid="11"/>
                                        </p:tgtEl>
                                        <p:attrNameLst>
                                          <p:attrName>style.visibility</p:attrName>
                                        </p:attrNameLst>
                                      </p:cBhvr>
                                      <p:to>
                                        <p:strVal val="visible"/>
                                      </p:to>
                                    </p:set>
                                    <p:animEffect transition="in" filter="fade">
                                      <p:cBhvr>
                                        <p:cTn id="115" dur="500"/>
                                        <p:tgtEl>
                                          <p:spTgt spid="11"/>
                                        </p:tgtEl>
                                      </p:cBhvr>
                                    </p:animEffect>
                                    <p:anim calcmode="lin" valueType="num">
                                      <p:cBhvr>
                                        <p:cTn id="116" dur="500" fill="hold"/>
                                        <p:tgtEl>
                                          <p:spTgt spid="11"/>
                                        </p:tgtEl>
                                        <p:attrNameLst>
                                          <p:attrName>ppt_x</p:attrName>
                                        </p:attrNameLst>
                                      </p:cBhvr>
                                      <p:tavLst>
                                        <p:tav tm="0">
                                          <p:val>
                                            <p:strVal val="#ppt_x"/>
                                          </p:val>
                                        </p:tav>
                                        <p:tav tm="100000">
                                          <p:val>
                                            <p:strVal val="#ppt_x"/>
                                          </p:val>
                                        </p:tav>
                                      </p:tavLst>
                                    </p:anim>
                                    <p:anim calcmode="lin" valueType="num">
                                      <p:cBhvr>
                                        <p:cTn id="117" dur="500" fill="hold"/>
                                        <p:tgtEl>
                                          <p:spTgt spid="11"/>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450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500"/>
                                        <p:tgtEl>
                                          <p:spTgt spid="88"/>
                                        </p:tgtEl>
                                      </p:cBhvr>
                                    </p:animEffect>
                                    <p:anim calcmode="lin" valueType="num">
                                      <p:cBhvr>
                                        <p:cTn id="121" dur="500" fill="hold"/>
                                        <p:tgtEl>
                                          <p:spTgt spid="88"/>
                                        </p:tgtEl>
                                        <p:attrNameLst>
                                          <p:attrName>ppt_x</p:attrName>
                                        </p:attrNameLst>
                                      </p:cBhvr>
                                      <p:tavLst>
                                        <p:tav tm="0">
                                          <p:val>
                                            <p:strVal val="#ppt_x"/>
                                          </p:val>
                                        </p:tav>
                                        <p:tav tm="100000">
                                          <p:val>
                                            <p:strVal val="#ppt_x"/>
                                          </p:val>
                                        </p:tav>
                                      </p:tavLst>
                                    </p:anim>
                                    <p:anim calcmode="lin" valueType="num">
                                      <p:cBhvr>
                                        <p:cTn id="122" dur="500" fill="hold"/>
                                        <p:tgtEl>
                                          <p:spTgt spid="88"/>
                                        </p:tgtEl>
                                        <p:attrNameLst>
                                          <p:attrName>ppt_y</p:attrName>
                                        </p:attrNameLst>
                                      </p:cBhvr>
                                      <p:tavLst>
                                        <p:tav tm="0">
                                          <p:val>
                                            <p:strVal val="#ppt_y-.1"/>
                                          </p:val>
                                        </p:tav>
                                        <p:tav tm="100000">
                                          <p:val>
                                            <p:strVal val="#ppt_y"/>
                                          </p:val>
                                        </p:tav>
                                      </p:tavLst>
                                    </p:anim>
                                  </p:childTnLst>
                                </p:cTn>
                              </p:par>
                              <p:par>
                                <p:cTn id="123" presetID="47" presetClass="entr" presetSubtype="0" fill="hold" nodeType="withEffect">
                                  <p:stCondLst>
                                    <p:cond delay="4400"/>
                                  </p:stCondLst>
                                  <p:childTnLst>
                                    <p:set>
                                      <p:cBhvr>
                                        <p:cTn id="124" dur="1" fill="hold">
                                          <p:stCondLst>
                                            <p:cond delay="0"/>
                                          </p:stCondLst>
                                        </p:cTn>
                                        <p:tgtEl>
                                          <p:spTgt spid="165"/>
                                        </p:tgtEl>
                                        <p:attrNameLst>
                                          <p:attrName>style.visibility</p:attrName>
                                        </p:attrNameLst>
                                      </p:cBhvr>
                                      <p:to>
                                        <p:strVal val="visible"/>
                                      </p:to>
                                    </p:set>
                                    <p:animEffect transition="in" filter="fade">
                                      <p:cBhvr>
                                        <p:cTn id="125" dur="500"/>
                                        <p:tgtEl>
                                          <p:spTgt spid="165"/>
                                        </p:tgtEl>
                                      </p:cBhvr>
                                    </p:animEffect>
                                    <p:anim calcmode="lin" valueType="num">
                                      <p:cBhvr>
                                        <p:cTn id="126" dur="500" fill="hold"/>
                                        <p:tgtEl>
                                          <p:spTgt spid="165"/>
                                        </p:tgtEl>
                                        <p:attrNameLst>
                                          <p:attrName>ppt_x</p:attrName>
                                        </p:attrNameLst>
                                      </p:cBhvr>
                                      <p:tavLst>
                                        <p:tav tm="0">
                                          <p:val>
                                            <p:strVal val="#ppt_x"/>
                                          </p:val>
                                        </p:tav>
                                        <p:tav tm="100000">
                                          <p:val>
                                            <p:strVal val="#ppt_x"/>
                                          </p:val>
                                        </p:tav>
                                      </p:tavLst>
                                    </p:anim>
                                    <p:anim calcmode="lin" valueType="num">
                                      <p:cBhvr>
                                        <p:cTn id="127" dur="500" fill="hold"/>
                                        <p:tgtEl>
                                          <p:spTgt spid="165"/>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4200"/>
                                  </p:stCondLst>
                                  <p:childTnLst>
                                    <p:set>
                                      <p:cBhvr>
                                        <p:cTn id="129" dur="1" fill="hold">
                                          <p:stCondLst>
                                            <p:cond delay="0"/>
                                          </p:stCondLst>
                                        </p:cTn>
                                        <p:tgtEl>
                                          <p:spTgt spid="83"/>
                                        </p:tgtEl>
                                        <p:attrNameLst>
                                          <p:attrName>style.visibility</p:attrName>
                                        </p:attrNameLst>
                                      </p:cBhvr>
                                      <p:to>
                                        <p:strVal val="visible"/>
                                      </p:to>
                                    </p:set>
                                    <p:animEffect transition="in" filter="fade">
                                      <p:cBhvr>
                                        <p:cTn id="130" dur="500"/>
                                        <p:tgtEl>
                                          <p:spTgt spid="83"/>
                                        </p:tgtEl>
                                      </p:cBhvr>
                                    </p:animEffect>
                                    <p:anim calcmode="lin" valueType="num">
                                      <p:cBhvr>
                                        <p:cTn id="131" dur="500" fill="hold"/>
                                        <p:tgtEl>
                                          <p:spTgt spid="83"/>
                                        </p:tgtEl>
                                        <p:attrNameLst>
                                          <p:attrName>ppt_x</p:attrName>
                                        </p:attrNameLst>
                                      </p:cBhvr>
                                      <p:tavLst>
                                        <p:tav tm="0">
                                          <p:val>
                                            <p:strVal val="#ppt_x"/>
                                          </p:val>
                                        </p:tav>
                                        <p:tav tm="100000">
                                          <p:val>
                                            <p:strVal val="#ppt_x"/>
                                          </p:val>
                                        </p:tav>
                                      </p:tavLst>
                                    </p:anim>
                                    <p:anim calcmode="lin" valueType="num">
                                      <p:cBhvr>
                                        <p:cTn id="132" dur="500" fill="hold"/>
                                        <p:tgtEl>
                                          <p:spTgt spid="83"/>
                                        </p:tgtEl>
                                        <p:attrNameLst>
                                          <p:attrName>ppt_y</p:attrName>
                                        </p:attrNameLst>
                                      </p:cBhvr>
                                      <p:tavLst>
                                        <p:tav tm="0">
                                          <p:val>
                                            <p:strVal val="#ppt_y-.1"/>
                                          </p:val>
                                        </p:tav>
                                        <p:tav tm="100000">
                                          <p:val>
                                            <p:strVal val="#ppt_y"/>
                                          </p:val>
                                        </p:tav>
                                      </p:tavLst>
                                    </p:anim>
                                  </p:childTnLst>
                                </p:cTn>
                              </p:par>
                              <p:par>
                                <p:cTn id="133" presetID="47" presetClass="entr" presetSubtype="0" fill="hold" grpId="0" nodeType="withEffect">
                                  <p:stCondLst>
                                    <p:cond delay="4000"/>
                                  </p:stCondLst>
                                  <p:childTnLst>
                                    <p:set>
                                      <p:cBhvr>
                                        <p:cTn id="134" dur="1" fill="hold">
                                          <p:stCondLst>
                                            <p:cond delay="0"/>
                                          </p:stCondLst>
                                        </p:cTn>
                                        <p:tgtEl>
                                          <p:spTgt spid="82"/>
                                        </p:tgtEl>
                                        <p:attrNameLst>
                                          <p:attrName>style.visibility</p:attrName>
                                        </p:attrNameLst>
                                      </p:cBhvr>
                                      <p:to>
                                        <p:strVal val="visible"/>
                                      </p:to>
                                    </p:set>
                                    <p:animEffect transition="in" filter="fade">
                                      <p:cBhvr>
                                        <p:cTn id="135" dur="500"/>
                                        <p:tgtEl>
                                          <p:spTgt spid="82"/>
                                        </p:tgtEl>
                                      </p:cBhvr>
                                    </p:animEffect>
                                    <p:anim calcmode="lin" valueType="num">
                                      <p:cBhvr>
                                        <p:cTn id="136" dur="500" fill="hold"/>
                                        <p:tgtEl>
                                          <p:spTgt spid="82"/>
                                        </p:tgtEl>
                                        <p:attrNameLst>
                                          <p:attrName>ppt_x</p:attrName>
                                        </p:attrNameLst>
                                      </p:cBhvr>
                                      <p:tavLst>
                                        <p:tav tm="0">
                                          <p:val>
                                            <p:strVal val="#ppt_x"/>
                                          </p:val>
                                        </p:tav>
                                        <p:tav tm="100000">
                                          <p:val>
                                            <p:strVal val="#ppt_x"/>
                                          </p:val>
                                        </p:tav>
                                      </p:tavLst>
                                    </p:anim>
                                    <p:anim calcmode="lin" valueType="num">
                                      <p:cBhvr>
                                        <p:cTn id="137" dur="500" fill="hold"/>
                                        <p:tgtEl>
                                          <p:spTgt spid="82"/>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3800"/>
                                  </p:stCondLst>
                                  <p:childTnLst>
                                    <p:set>
                                      <p:cBhvr>
                                        <p:cTn id="139" dur="1" fill="hold">
                                          <p:stCondLst>
                                            <p:cond delay="0"/>
                                          </p:stCondLst>
                                        </p:cTn>
                                        <p:tgtEl>
                                          <p:spTgt spid="145"/>
                                        </p:tgtEl>
                                        <p:attrNameLst>
                                          <p:attrName>style.visibility</p:attrName>
                                        </p:attrNameLst>
                                      </p:cBhvr>
                                      <p:to>
                                        <p:strVal val="visible"/>
                                      </p:to>
                                    </p:set>
                                    <p:animEffect transition="in" filter="fade">
                                      <p:cBhvr>
                                        <p:cTn id="140" dur="500"/>
                                        <p:tgtEl>
                                          <p:spTgt spid="145"/>
                                        </p:tgtEl>
                                      </p:cBhvr>
                                    </p:animEffect>
                                    <p:anim calcmode="lin" valueType="num">
                                      <p:cBhvr>
                                        <p:cTn id="141" dur="500" fill="hold"/>
                                        <p:tgtEl>
                                          <p:spTgt spid="145"/>
                                        </p:tgtEl>
                                        <p:attrNameLst>
                                          <p:attrName>ppt_x</p:attrName>
                                        </p:attrNameLst>
                                      </p:cBhvr>
                                      <p:tavLst>
                                        <p:tav tm="0">
                                          <p:val>
                                            <p:strVal val="#ppt_x"/>
                                          </p:val>
                                        </p:tav>
                                        <p:tav tm="100000">
                                          <p:val>
                                            <p:strVal val="#ppt_x"/>
                                          </p:val>
                                        </p:tav>
                                      </p:tavLst>
                                    </p:anim>
                                    <p:anim calcmode="lin" valueType="num">
                                      <p:cBhvr>
                                        <p:cTn id="142" dur="500" fill="hold"/>
                                        <p:tgtEl>
                                          <p:spTgt spid="145"/>
                                        </p:tgtEl>
                                        <p:attrNameLst>
                                          <p:attrName>ppt_y</p:attrName>
                                        </p:attrNameLst>
                                      </p:cBhvr>
                                      <p:tavLst>
                                        <p:tav tm="0">
                                          <p:val>
                                            <p:strVal val="#ppt_y-.1"/>
                                          </p:val>
                                        </p:tav>
                                        <p:tav tm="100000">
                                          <p:val>
                                            <p:strVal val="#ppt_y"/>
                                          </p:val>
                                        </p:tav>
                                      </p:tavLst>
                                    </p:anim>
                                  </p:childTnLst>
                                </p:cTn>
                              </p:par>
                              <p:par>
                                <p:cTn id="143" presetID="47" presetClass="entr" presetSubtype="0" fill="hold" grpId="0" nodeType="withEffect">
                                  <p:stCondLst>
                                    <p:cond delay="3700"/>
                                  </p:stCondLst>
                                  <p:childTnLst>
                                    <p:set>
                                      <p:cBhvr>
                                        <p:cTn id="144" dur="1" fill="hold">
                                          <p:stCondLst>
                                            <p:cond delay="0"/>
                                          </p:stCondLst>
                                        </p:cTn>
                                        <p:tgtEl>
                                          <p:spTgt spid="158"/>
                                        </p:tgtEl>
                                        <p:attrNameLst>
                                          <p:attrName>style.visibility</p:attrName>
                                        </p:attrNameLst>
                                      </p:cBhvr>
                                      <p:to>
                                        <p:strVal val="visible"/>
                                      </p:to>
                                    </p:set>
                                    <p:animEffect transition="in" filter="fade">
                                      <p:cBhvr>
                                        <p:cTn id="145" dur="500"/>
                                        <p:tgtEl>
                                          <p:spTgt spid="158"/>
                                        </p:tgtEl>
                                      </p:cBhvr>
                                    </p:animEffect>
                                    <p:anim calcmode="lin" valueType="num">
                                      <p:cBhvr>
                                        <p:cTn id="146" dur="500" fill="hold"/>
                                        <p:tgtEl>
                                          <p:spTgt spid="158"/>
                                        </p:tgtEl>
                                        <p:attrNameLst>
                                          <p:attrName>ppt_x</p:attrName>
                                        </p:attrNameLst>
                                      </p:cBhvr>
                                      <p:tavLst>
                                        <p:tav tm="0">
                                          <p:val>
                                            <p:strVal val="#ppt_x"/>
                                          </p:val>
                                        </p:tav>
                                        <p:tav tm="100000">
                                          <p:val>
                                            <p:strVal val="#ppt_x"/>
                                          </p:val>
                                        </p:tav>
                                      </p:tavLst>
                                    </p:anim>
                                    <p:anim calcmode="lin" valueType="num">
                                      <p:cBhvr>
                                        <p:cTn id="147" dur="500" fill="hold"/>
                                        <p:tgtEl>
                                          <p:spTgt spid="158"/>
                                        </p:tgtEl>
                                        <p:attrNameLst>
                                          <p:attrName>ppt_y</p:attrName>
                                        </p:attrNameLst>
                                      </p:cBhvr>
                                      <p:tavLst>
                                        <p:tav tm="0">
                                          <p:val>
                                            <p:strVal val="#ppt_y-.1"/>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 calcmode="lin" valueType="num">
                                      <p:cBhvr additive="base">
                                        <p:cTn id="150" dur="500" fill="hold"/>
                                        <p:tgtEl>
                                          <p:spTgt spid="104"/>
                                        </p:tgtEl>
                                        <p:attrNameLst>
                                          <p:attrName>ppt_x</p:attrName>
                                        </p:attrNameLst>
                                      </p:cBhvr>
                                      <p:tavLst>
                                        <p:tav tm="0">
                                          <p:val>
                                            <p:strVal val="#ppt_x"/>
                                          </p:val>
                                        </p:tav>
                                        <p:tav tm="100000">
                                          <p:val>
                                            <p:strVal val="#ppt_x"/>
                                          </p:val>
                                        </p:tav>
                                      </p:tavLst>
                                    </p:anim>
                                    <p:anim calcmode="lin" valueType="num">
                                      <p:cBhvr additive="base">
                                        <p:cTn id="151" dur="500" fill="hold"/>
                                        <p:tgtEl>
                                          <p:spTgt spid="104"/>
                                        </p:tgtEl>
                                        <p:attrNameLst>
                                          <p:attrName>ppt_y</p:attrName>
                                        </p:attrNameLst>
                                      </p:cBhvr>
                                      <p:tavLst>
                                        <p:tav tm="0">
                                          <p:val>
                                            <p:strVal val="1+#ppt_h/2"/>
                                          </p:val>
                                        </p:tav>
                                        <p:tav tm="100000">
                                          <p:val>
                                            <p:strVal val="#ppt_y"/>
                                          </p:val>
                                        </p:tav>
                                      </p:tavLst>
                                    </p:anim>
                                  </p:childTnLst>
                                </p:cTn>
                              </p:par>
                              <p:par>
                                <p:cTn id="152" presetID="47" presetClass="entr" presetSubtype="0" fill="hold" grpId="0" nodeType="withEffect">
                                  <p:stCondLst>
                                    <p:cond delay="3200"/>
                                  </p:stCondLst>
                                  <p:childTnLst>
                                    <p:set>
                                      <p:cBhvr>
                                        <p:cTn id="153" dur="1" fill="hold">
                                          <p:stCondLst>
                                            <p:cond delay="0"/>
                                          </p:stCondLst>
                                        </p:cTn>
                                        <p:tgtEl>
                                          <p:spTgt spid="105"/>
                                        </p:tgtEl>
                                        <p:attrNameLst>
                                          <p:attrName>style.visibility</p:attrName>
                                        </p:attrNameLst>
                                      </p:cBhvr>
                                      <p:to>
                                        <p:strVal val="visible"/>
                                      </p:to>
                                    </p:set>
                                    <p:animEffect transition="in" filter="fade">
                                      <p:cBhvr>
                                        <p:cTn id="154" dur="500"/>
                                        <p:tgtEl>
                                          <p:spTgt spid="105"/>
                                        </p:tgtEl>
                                      </p:cBhvr>
                                    </p:animEffect>
                                    <p:anim calcmode="lin" valueType="num">
                                      <p:cBhvr>
                                        <p:cTn id="155" dur="500" fill="hold"/>
                                        <p:tgtEl>
                                          <p:spTgt spid="105"/>
                                        </p:tgtEl>
                                        <p:attrNameLst>
                                          <p:attrName>ppt_x</p:attrName>
                                        </p:attrNameLst>
                                      </p:cBhvr>
                                      <p:tavLst>
                                        <p:tav tm="0">
                                          <p:val>
                                            <p:strVal val="#ppt_x"/>
                                          </p:val>
                                        </p:tav>
                                        <p:tav tm="100000">
                                          <p:val>
                                            <p:strVal val="#ppt_x"/>
                                          </p:val>
                                        </p:tav>
                                      </p:tavLst>
                                    </p:anim>
                                    <p:anim calcmode="lin" valueType="num">
                                      <p:cBhvr>
                                        <p:cTn id="156" dur="500" fill="hold"/>
                                        <p:tgtEl>
                                          <p:spTgt spid="105"/>
                                        </p:tgtEl>
                                        <p:attrNameLst>
                                          <p:attrName>ppt_y</p:attrName>
                                        </p:attrNameLst>
                                      </p:cBhvr>
                                      <p:tavLst>
                                        <p:tav tm="0">
                                          <p:val>
                                            <p:strVal val="#ppt_y-.1"/>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57"/>
                                        </p:tgtEl>
                                        <p:attrNameLst>
                                          <p:attrName>style.visibility</p:attrName>
                                        </p:attrNameLst>
                                      </p:cBhvr>
                                      <p:to>
                                        <p:strVal val="visible"/>
                                      </p:to>
                                    </p:set>
                                    <p:anim calcmode="lin" valueType="num">
                                      <p:cBhvr additive="base">
                                        <p:cTn id="159" dur="500" fill="hold"/>
                                        <p:tgtEl>
                                          <p:spTgt spid="157"/>
                                        </p:tgtEl>
                                        <p:attrNameLst>
                                          <p:attrName>ppt_x</p:attrName>
                                        </p:attrNameLst>
                                      </p:cBhvr>
                                      <p:tavLst>
                                        <p:tav tm="0">
                                          <p:val>
                                            <p:strVal val="#ppt_x"/>
                                          </p:val>
                                        </p:tav>
                                        <p:tav tm="100000">
                                          <p:val>
                                            <p:strVal val="#ppt_x"/>
                                          </p:val>
                                        </p:tav>
                                      </p:tavLst>
                                    </p:anim>
                                    <p:anim calcmode="lin" valueType="num">
                                      <p:cBhvr additive="base">
                                        <p:cTn id="160" dur="500" fill="hold"/>
                                        <p:tgtEl>
                                          <p:spTgt spid="15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0"/>
                                        </p:tgtEl>
                                        <p:attrNameLst>
                                          <p:attrName>style.visibility</p:attrName>
                                        </p:attrNameLst>
                                      </p:cBhvr>
                                      <p:to>
                                        <p:strVal val="visible"/>
                                      </p:to>
                                    </p:set>
                                    <p:anim calcmode="lin" valueType="num">
                                      <p:cBhvr additive="base">
                                        <p:cTn id="163" dur="500" fill="hold"/>
                                        <p:tgtEl>
                                          <p:spTgt spid="10"/>
                                        </p:tgtEl>
                                        <p:attrNameLst>
                                          <p:attrName>ppt_x</p:attrName>
                                        </p:attrNameLst>
                                      </p:cBhvr>
                                      <p:tavLst>
                                        <p:tav tm="0">
                                          <p:val>
                                            <p:strVal val="#ppt_x"/>
                                          </p:val>
                                        </p:tav>
                                        <p:tav tm="100000">
                                          <p:val>
                                            <p:strVal val="#ppt_x"/>
                                          </p:val>
                                        </p:tav>
                                      </p:tavLst>
                                    </p:anim>
                                    <p:anim calcmode="lin" valueType="num">
                                      <p:cBhvr additive="base">
                                        <p:cTn id="164" dur="500" fill="hold"/>
                                        <p:tgtEl>
                                          <p:spTgt spid="1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06"/>
                                        </p:tgtEl>
                                        <p:attrNameLst>
                                          <p:attrName>style.visibility</p:attrName>
                                        </p:attrNameLst>
                                      </p:cBhvr>
                                      <p:to>
                                        <p:strVal val="visible"/>
                                      </p:to>
                                    </p:set>
                                    <p:anim calcmode="lin" valueType="num">
                                      <p:cBhvr additive="base">
                                        <p:cTn id="167" dur="500" fill="hold"/>
                                        <p:tgtEl>
                                          <p:spTgt spid="106"/>
                                        </p:tgtEl>
                                        <p:attrNameLst>
                                          <p:attrName>ppt_x</p:attrName>
                                        </p:attrNameLst>
                                      </p:cBhvr>
                                      <p:tavLst>
                                        <p:tav tm="0">
                                          <p:val>
                                            <p:strVal val="#ppt_x"/>
                                          </p:val>
                                        </p:tav>
                                        <p:tav tm="100000">
                                          <p:val>
                                            <p:strVal val="#ppt_x"/>
                                          </p:val>
                                        </p:tav>
                                      </p:tavLst>
                                    </p:anim>
                                    <p:anim calcmode="lin" valueType="num">
                                      <p:cBhvr additive="base">
                                        <p:cTn id="168" dur="500" fill="hold"/>
                                        <p:tgtEl>
                                          <p:spTgt spid="106"/>
                                        </p:tgtEl>
                                        <p:attrNameLst>
                                          <p:attrName>ppt_y</p:attrName>
                                        </p:attrNameLst>
                                      </p:cBhvr>
                                      <p:tavLst>
                                        <p:tav tm="0">
                                          <p:val>
                                            <p:strVal val="1+#ppt_h/2"/>
                                          </p:val>
                                        </p:tav>
                                        <p:tav tm="100000">
                                          <p:val>
                                            <p:strVal val="#ppt_y"/>
                                          </p:val>
                                        </p:tav>
                                      </p:tavLst>
                                    </p:anim>
                                  </p:childTnLst>
                                </p:cTn>
                              </p:par>
                              <p:par>
                                <p:cTn id="169" presetID="47" presetClass="entr" presetSubtype="0" fill="hold" grpId="0" nodeType="withEffect">
                                  <p:stCondLst>
                                    <p:cond delay="2000"/>
                                  </p:stCondLst>
                                  <p:childTnLst>
                                    <p:set>
                                      <p:cBhvr>
                                        <p:cTn id="170" dur="1" fill="hold">
                                          <p:stCondLst>
                                            <p:cond delay="0"/>
                                          </p:stCondLst>
                                        </p:cTn>
                                        <p:tgtEl>
                                          <p:spTgt spid="9"/>
                                        </p:tgtEl>
                                        <p:attrNameLst>
                                          <p:attrName>style.visibility</p:attrName>
                                        </p:attrNameLst>
                                      </p:cBhvr>
                                      <p:to>
                                        <p:strVal val="visible"/>
                                      </p:to>
                                    </p:set>
                                    <p:animEffect transition="in" filter="fade">
                                      <p:cBhvr>
                                        <p:cTn id="171" dur="500"/>
                                        <p:tgtEl>
                                          <p:spTgt spid="9"/>
                                        </p:tgtEl>
                                      </p:cBhvr>
                                    </p:animEffect>
                                    <p:anim calcmode="lin" valueType="num">
                                      <p:cBhvr>
                                        <p:cTn id="172" dur="500" fill="hold"/>
                                        <p:tgtEl>
                                          <p:spTgt spid="9"/>
                                        </p:tgtEl>
                                        <p:attrNameLst>
                                          <p:attrName>ppt_x</p:attrName>
                                        </p:attrNameLst>
                                      </p:cBhvr>
                                      <p:tavLst>
                                        <p:tav tm="0">
                                          <p:val>
                                            <p:strVal val="#ppt_x"/>
                                          </p:val>
                                        </p:tav>
                                        <p:tav tm="100000">
                                          <p:val>
                                            <p:strVal val="#ppt_x"/>
                                          </p:val>
                                        </p:tav>
                                      </p:tavLst>
                                    </p:anim>
                                    <p:anim calcmode="lin" valueType="num">
                                      <p:cBhvr>
                                        <p:cTn id="173" dur="500" fill="hold"/>
                                        <p:tgtEl>
                                          <p:spTgt spid="9"/>
                                        </p:tgtEl>
                                        <p:attrNameLst>
                                          <p:attrName>ppt_y</p:attrName>
                                        </p:attrNameLst>
                                      </p:cBhvr>
                                      <p:tavLst>
                                        <p:tav tm="0">
                                          <p:val>
                                            <p:strVal val="#ppt_y-.1"/>
                                          </p:val>
                                        </p:tav>
                                        <p:tav tm="100000">
                                          <p:val>
                                            <p:strVal val="#ppt_y"/>
                                          </p:val>
                                        </p:tav>
                                      </p:tavLst>
                                    </p:anim>
                                  </p:childTnLst>
                                </p:cTn>
                              </p:par>
                              <p:par>
                                <p:cTn id="174" presetID="47" presetClass="entr" presetSubtype="0" fill="hold" grpId="0" nodeType="withEffect">
                                  <p:stCondLst>
                                    <p:cond delay="2000"/>
                                  </p:stCondLst>
                                  <p:childTnLst>
                                    <p:set>
                                      <p:cBhvr>
                                        <p:cTn id="175" dur="1" fill="hold">
                                          <p:stCondLst>
                                            <p:cond delay="0"/>
                                          </p:stCondLst>
                                        </p:cTn>
                                        <p:tgtEl>
                                          <p:spTgt spid="154"/>
                                        </p:tgtEl>
                                        <p:attrNameLst>
                                          <p:attrName>style.visibility</p:attrName>
                                        </p:attrNameLst>
                                      </p:cBhvr>
                                      <p:to>
                                        <p:strVal val="visible"/>
                                      </p:to>
                                    </p:set>
                                    <p:animEffect transition="in" filter="fade">
                                      <p:cBhvr>
                                        <p:cTn id="176" dur="500"/>
                                        <p:tgtEl>
                                          <p:spTgt spid="154"/>
                                        </p:tgtEl>
                                      </p:cBhvr>
                                    </p:animEffect>
                                    <p:anim calcmode="lin" valueType="num">
                                      <p:cBhvr>
                                        <p:cTn id="177" dur="500" fill="hold"/>
                                        <p:tgtEl>
                                          <p:spTgt spid="154"/>
                                        </p:tgtEl>
                                        <p:attrNameLst>
                                          <p:attrName>ppt_x</p:attrName>
                                        </p:attrNameLst>
                                      </p:cBhvr>
                                      <p:tavLst>
                                        <p:tav tm="0">
                                          <p:val>
                                            <p:strVal val="#ppt_x"/>
                                          </p:val>
                                        </p:tav>
                                        <p:tav tm="100000">
                                          <p:val>
                                            <p:strVal val="#ppt_x"/>
                                          </p:val>
                                        </p:tav>
                                      </p:tavLst>
                                    </p:anim>
                                    <p:anim calcmode="lin" valueType="num">
                                      <p:cBhvr>
                                        <p:cTn id="178" dur="500" fill="hold"/>
                                        <p:tgtEl>
                                          <p:spTgt spid="154"/>
                                        </p:tgtEl>
                                        <p:attrNameLst>
                                          <p:attrName>ppt_y</p:attrName>
                                        </p:attrNameLst>
                                      </p:cBhvr>
                                      <p:tavLst>
                                        <p:tav tm="0">
                                          <p:val>
                                            <p:strVal val="#ppt_y-.1"/>
                                          </p:val>
                                        </p:tav>
                                        <p:tav tm="100000">
                                          <p:val>
                                            <p:strVal val="#ppt_y"/>
                                          </p:val>
                                        </p:tav>
                                      </p:tavLst>
                                    </p:anim>
                                  </p:childTnLst>
                                </p:cTn>
                              </p:par>
                              <p:par>
                                <p:cTn id="179" presetID="47" presetClass="entr" presetSubtype="0" fill="hold" grpId="0" nodeType="withEffect">
                                  <p:stCondLst>
                                    <p:cond delay="1800"/>
                                  </p:stCondLst>
                                  <p:childTnLst>
                                    <p:set>
                                      <p:cBhvr>
                                        <p:cTn id="180" dur="1" fill="hold">
                                          <p:stCondLst>
                                            <p:cond delay="0"/>
                                          </p:stCondLst>
                                        </p:cTn>
                                        <p:tgtEl>
                                          <p:spTgt spid="153"/>
                                        </p:tgtEl>
                                        <p:attrNameLst>
                                          <p:attrName>style.visibility</p:attrName>
                                        </p:attrNameLst>
                                      </p:cBhvr>
                                      <p:to>
                                        <p:strVal val="visible"/>
                                      </p:to>
                                    </p:set>
                                    <p:animEffect transition="in" filter="fade">
                                      <p:cBhvr>
                                        <p:cTn id="181" dur="500"/>
                                        <p:tgtEl>
                                          <p:spTgt spid="153"/>
                                        </p:tgtEl>
                                      </p:cBhvr>
                                    </p:animEffect>
                                    <p:anim calcmode="lin" valueType="num">
                                      <p:cBhvr>
                                        <p:cTn id="182" dur="500" fill="hold"/>
                                        <p:tgtEl>
                                          <p:spTgt spid="153"/>
                                        </p:tgtEl>
                                        <p:attrNameLst>
                                          <p:attrName>ppt_x</p:attrName>
                                        </p:attrNameLst>
                                      </p:cBhvr>
                                      <p:tavLst>
                                        <p:tav tm="0">
                                          <p:val>
                                            <p:strVal val="#ppt_x"/>
                                          </p:val>
                                        </p:tav>
                                        <p:tav tm="100000">
                                          <p:val>
                                            <p:strVal val="#ppt_x"/>
                                          </p:val>
                                        </p:tav>
                                      </p:tavLst>
                                    </p:anim>
                                    <p:anim calcmode="lin" valueType="num">
                                      <p:cBhvr>
                                        <p:cTn id="183" dur="500" fill="hold"/>
                                        <p:tgtEl>
                                          <p:spTgt spid="153"/>
                                        </p:tgtEl>
                                        <p:attrNameLst>
                                          <p:attrName>ppt_y</p:attrName>
                                        </p:attrNameLst>
                                      </p:cBhvr>
                                      <p:tavLst>
                                        <p:tav tm="0">
                                          <p:val>
                                            <p:strVal val="#ppt_y-.1"/>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 calcmode="lin" valueType="num">
                                      <p:cBhvr additive="base">
                                        <p:cTn id="186" dur="500" fill="hold"/>
                                        <p:tgtEl>
                                          <p:spTgt spid="156"/>
                                        </p:tgtEl>
                                        <p:attrNameLst>
                                          <p:attrName>ppt_x</p:attrName>
                                        </p:attrNameLst>
                                      </p:cBhvr>
                                      <p:tavLst>
                                        <p:tav tm="0">
                                          <p:val>
                                            <p:strVal val="#ppt_x"/>
                                          </p:val>
                                        </p:tav>
                                        <p:tav tm="100000">
                                          <p:val>
                                            <p:strVal val="#ppt_x"/>
                                          </p:val>
                                        </p:tav>
                                      </p:tavLst>
                                    </p:anim>
                                    <p:anim calcmode="lin" valueType="num">
                                      <p:cBhvr additive="base">
                                        <p:cTn id="187" dur="500" fill="hold"/>
                                        <p:tgtEl>
                                          <p:spTgt spid="156"/>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22"/>
                                        </p:tgtEl>
                                        <p:attrNameLst>
                                          <p:attrName>style.visibility</p:attrName>
                                        </p:attrNameLst>
                                      </p:cBhvr>
                                      <p:to>
                                        <p:strVal val="visible"/>
                                      </p:to>
                                    </p:set>
                                    <p:anim calcmode="lin" valueType="num">
                                      <p:cBhvr additive="base">
                                        <p:cTn id="190" dur="500" fill="hold"/>
                                        <p:tgtEl>
                                          <p:spTgt spid="122"/>
                                        </p:tgtEl>
                                        <p:attrNameLst>
                                          <p:attrName>ppt_x</p:attrName>
                                        </p:attrNameLst>
                                      </p:cBhvr>
                                      <p:tavLst>
                                        <p:tav tm="0">
                                          <p:val>
                                            <p:strVal val="#ppt_x"/>
                                          </p:val>
                                        </p:tav>
                                        <p:tav tm="100000">
                                          <p:val>
                                            <p:strVal val="#ppt_x"/>
                                          </p:val>
                                        </p:tav>
                                      </p:tavLst>
                                    </p:anim>
                                    <p:anim calcmode="lin" valueType="num">
                                      <p:cBhvr additive="base">
                                        <p:cTn id="191" dur="500" fill="hold"/>
                                        <p:tgtEl>
                                          <p:spTgt spid="122"/>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52"/>
                                        </p:tgtEl>
                                        <p:attrNameLst>
                                          <p:attrName>style.visibility</p:attrName>
                                        </p:attrNameLst>
                                      </p:cBhvr>
                                      <p:to>
                                        <p:strVal val="visible"/>
                                      </p:to>
                                    </p:set>
                                    <p:anim calcmode="lin" valueType="num">
                                      <p:cBhvr additive="base">
                                        <p:cTn id="194" dur="500" fill="hold"/>
                                        <p:tgtEl>
                                          <p:spTgt spid="52"/>
                                        </p:tgtEl>
                                        <p:attrNameLst>
                                          <p:attrName>ppt_x</p:attrName>
                                        </p:attrNameLst>
                                      </p:cBhvr>
                                      <p:tavLst>
                                        <p:tav tm="0">
                                          <p:val>
                                            <p:strVal val="#ppt_x"/>
                                          </p:val>
                                        </p:tav>
                                        <p:tav tm="100000">
                                          <p:val>
                                            <p:strVal val="#ppt_x"/>
                                          </p:val>
                                        </p:tav>
                                      </p:tavLst>
                                    </p:anim>
                                    <p:anim calcmode="lin" valueType="num">
                                      <p:cBhvr additive="base">
                                        <p:cTn id="195" dur="500" fill="hold"/>
                                        <p:tgtEl>
                                          <p:spTgt spid="52"/>
                                        </p:tgtEl>
                                        <p:attrNameLst>
                                          <p:attrName>ppt_y</p:attrName>
                                        </p:attrNameLst>
                                      </p:cBhvr>
                                      <p:tavLst>
                                        <p:tav tm="0">
                                          <p:val>
                                            <p:strVal val="1+#ppt_h/2"/>
                                          </p:val>
                                        </p:tav>
                                        <p:tav tm="100000">
                                          <p:val>
                                            <p:strVal val="#ppt_y"/>
                                          </p:val>
                                        </p:tav>
                                      </p:tavLst>
                                    </p:anim>
                                  </p:childTnLst>
                                </p:cTn>
                              </p:par>
                              <p:par>
                                <p:cTn id="196" presetID="22" presetClass="entr" presetSubtype="4" fill="hold" grpId="0" nodeType="withEffect">
                                  <p:stCondLst>
                                    <p:cond delay="1600"/>
                                  </p:stCondLst>
                                  <p:childTnLst>
                                    <p:set>
                                      <p:cBhvr>
                                        <p:cTn id="197" dur="1" fill="hold">
                                          <p:stCondLst>
                                            <p:cond delay="0"/>
                                          </p:stCondLst>
                                        </p:cTn>
                                        <p:tgtEl>
                                          <p:spTgt spid="54"/>
                                        </p:tgtEl>
                                        <p:attrNameLst>
                                          <p:attrName>style.visibility</p:attrName>
                                        </p:attrNameLst>
                                      </p:cBhvr>
                                      <p:to>
                                        <p:strVal val="visible"/>
                                      </p:to>
                                    </p:set>
                                    <p:animEffect transition="in" filter="wipe(down)">
                                      <p:cBhvr>
                                        <p:cTn id="198" dur="1500"/>
                                        <p:tgtEl>
                                          <p:spTgt spid="54"/>
                                        </p:tgtEl>
                                      </p:cBhvr>
                                    </p:animEffect>
                                  </p:childTnLst>
                                </p:cTn>
                              </p:par>
                              <p:par>
                                <p:cTn id="199" presetID="2" presetClass="entr" presetSubtype="4" fill="hold" grpId="0" nodeType="withEffect">
                                  <p:stCondLst>
                                    <p:cond delay="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1+#ppt_h/2"/>
                                          </p:val>
                                        </p:tav>
                                        <p:tav tm="100000">
                                          <p:val>
                                            <p:strVal val="#ppt_y"/>
                                          </p:val>
                                        </p:tav>
                                      </p:tavLst>
                                    </p:anim>
                                  </p:childTnLst>
                                </p:cTn>
                              </p:par>
                              <p:par>
                                <p:cTn id="203" presetID="22" presetClass="entr" presetSubtype="4" fill="hold" grpId="0" nodeType="withEffect">
                                  <p:stCondLst>
                                    <p:cond delay="2500"/>
                                  </p:stCondLst>
                                  <p:childTnLst>
                                    <p:set>
                                      <p:cBhvr>
                                        <p:cTn id="204" dur="1" fill="hold">
                                          <p:stCondLst>
                                            <p:cond delay="0"/>
                                          </p:stCondLst>
                                        </p:cTn>
                                        <p:tgtEl>
                                          <p:spTgt spid="80"/>
                                        </p:tgtEl>
                                        <p:attrNameLst>
                                          <p:attrName>style.visibility</p:attrName>
                                        </p:attrNameLst>
                                      </p:cBhvr>
                                      <p:to>
                                        <p:strVal val="visible"/>
                                      </p:to>
                                    </p:set>
                                    <p:animEffect transition="in" filter="wipe(down)">
                                      <p:cBhvr>
                                        <p:cTn id="205" dur="1900"/>
                                        <p:tgtEl>
                                          <p:spTgt spid="80"/>
                                        </p:tgtEl>
                                      </p:cBhvr>
                                    </p:animEffect>
                                  </p:childTnLst>
                                </p:cTn>
                              </p:par>
                              <p:par>
                                <p:cTn id="206" presetID="22" presetClass="entr" presetSubtype="4" fill="hold" grpId="0" nodeType="withEffect">
                                  <p:stCondLst>
                                    <p:cond delay="3200"/>
                                  </p:stCondLst>
                                  <p:childTnLst>
                                    <p:set>
                                      <p:cBhvr>
                                        <p:cTn id="207" dur="1" fill="hold">
                                          <p:stCondLst>
                                            <p:cond delay="0"/>
                                          </p:stCondLst>
                                        </p:cTn>
                                        <p:tgtEl>
                                          <p:spTgt spid="60"/>
                                        </p:tgtEl>
                                        <p:attrNameLst>
                                          <p:attrName>style.visibility</p:attrName>
                                        </p:attrNameLst>
                                      </p:cBhvr>
                                      <p:to>
                                        <p:strVal val="visible"/>
                                      </p:to>
                                    </p:set>
                                    <p:animEffect transition="in" filter="wipe(down)">
                                      <p:cBhvr>
                                        <p:cTn id="208" dur="1500"/>
                                        <p:tgtEl>
                                          <p:spTgt spid="60"/>
                                        </p:tgtEl>
                                      </p:cBhvr>
                                    </p:animEffect>
                                  </p:childTnLst>
                                </p:cTn>
                              </p:par>
                              <p:par>
                                <p:cTn id="209" presetID="22" presetClass="entr" presetSubtype="4" fill="hold" grpId="0" nodeType="withEffect">
                                  <p:stCondLst>
                                    <p:cond delay="3300"/>
                                  </p:stCondLst>
                                  <p:childTnLst>
                                    <p:set>
                                      <p:cBhvr>
                                        <p:cTn id="210" dur="1" fill="hold">
                                          <p:stCondLst>
                                            <p:cond delay="0"/>
                                          </p:stCondLst>
                                        </p:cTn>
                                        <p:tgtEl>
                                          <p:spTgt spid="94"/>
                                        </p:tgtEl>
                                        <p:attrNameLst>
                                          <p:attrName>style.visibility</p:attrName>
                                        </p:attrNameLst>
                                      </p:cBhvr>
                                      <p:to>
                                        <p:strVal val="visible"/>
                                      </p:to>
                                    </p:set>
                                    <p:animEffect transition="in" filter="wipe(down)">
                                      <p:cBhvr>
                                        <p:cTn id="211" dur="1500"/>
                                        <p:tgtEl>
                                          <p:spTgt spid="94"/>
                                        </p:tgtEl>
                                      </p:cBhvr>
                                    </p:animEffect>
                                  </p:childTnLst>
                                </p:cTn>
                              </p:par>
                              <p:par>
                                <p:cTn id="212" presetID="2" presetClass="entr" presetSubtype="4" fill="hold" grpId="0" nodeType="withEffect">
                                  <p:stCondLst>
                                    <p:cond delay="0"/>
                                  </p:stCondLst>
                                  <p:childTnLst>
                                    <p:set>
                                      <p:cBhvr>
                                        <p:cTn id="213" dur="1" fill="hold">
                                          <p:stCondLst>
                                            <p:cond delay="0"/>
                                          </p:stCondLst>
                                        </p:cTn>
                                        <p:tgtEl>
                                          <p:spTgt spid="93"/>
                                        </p:tgtEl>
                                        <p:attrNameLst>
                                          <p:attrName>style.visibility</p:attrName>
                                        </p:attrNameLst>
                                      </p:cBhvr>
                                      <p:to>
                                        <p:strVal val="visible"/>
                                      </p:to>
                                    </p:set>
                                    <p:anim calcmode="lin" valueType="num">
                                      <p:cBhvr additive="base">
                                        <p:cTn id="214" dur="500" fill="hold"/>
                                        <p:tgtEl>
                                          <p:spTgt spid="93"/>
                                        </p:tgtEl>
                                        <p:attrNameLst>
                                          <p:attrName>ppt_x</p:attrName>
                                        </p:attrNameLst>
                                      </p:cBhvr>
                                      <p:tavLst>
                                        <p:tav tm="0">
                                          <p:val>
                                            <p:strVal val="#ppt_x"/>
                                          </p:val>
                                        </p:tav>
                                        <p:tav tm="100000">
                                          <p:val>
                                            <p:strVal val="#ppt_x"/>
                                          </p:val>
                                        </p:tav>
                                      </p:tavLst>
                                    </p:anim>
                                    <p:anim calcmode="lin" valueType="num">
                                      <p:cBhvr additive="base">
                                        <p:cTn id="215" dur="500" fill="hold"/>
                                        <p:tgtEl>
                                          <p:spTgt spid="93"/>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90"/>
                                        </p:tgtEl>
                                        <p:attrNameLst>
                                          <p:attrName>style.visibility</p:attrName>
                                        </p:attrNameLst>
                                      </p:cBhvr>
                                      <p:to>
                                        <p:strVal val="visible"/>
                                      </p:to>
                                    </p:set>
                                    <p:anim calcmode="lin" valueType="num">
                                      <p:cBhvr additive="base">
                                        <p:cTn id="218" dur="500" fill="hold"/>
                                        <p:tgtEl>
                                          <p:spTgt spid="90"/>
                                        </p:tgtEl>
                                        <p:attrNameLst>
                                          <p:attrName>ppt_x</p:attrName>
                                        </p:attrNameLst>
                                      </p:cBhvr>
                                      <p:tavLst>
                                        <p:tav tm="0">
                                          <p:val>
                                            <p:strVal val="#ppt_x"/>
                                          </p:val>
                                        </p:tav>
                                        <p:tav tm="100000">
                                          <p:val>
                                            <p:strVal val="#ppt_x"/>
                                          </p:val>
                                        </p:tav>
                                      </p:tavLst>
                                    </p:anim>
                                    <p:anim calcmode="lin" valueType="num">
                                      <p:cBhvr additive="base">
                                        <p:cTn id="219" dur="500" fill="hold"/>
                                        <p:tgtEl>
                                          <p:spTgt spid="90"/>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91"/>
                                        </p:tgtEl>
                                        <p:attrNameLst>
                                          <p:attrName>style.visibility</p:attrName>
                                        </p:attrNameLst>
                                      </p:cBhvr>
                                      <p:to>
                                        <p:strVal val="visible"/>
                                      </p:to>
                                    </p:set>
                                    <p:anim calcmode="lin" valueType="num">
                                      <p:cBhvr additive="base">
                                        <p:cTn id="222" dur="500" fill="hold"/>
                                        <p:tgtEl>
                                          <p:spTgt spid="91"/>
                                        </p:tgtEl>
                                        <p:attrNameLst>
                                          <p:attrName>ppt_x</p:attrName>
                                        </p:attrNameLst>
                                      </p:cBhvr>
                                      <p:tavLst>
                                        <p:tav tm="0">
                                          <p:val>
                                            <p:strVal val="#ppt_x"/>
                                          </p:val>
                                        </p:tav>
                                        <p:tav tm="100000">
                                          <p:val>
                                            <p:strVal val="#ppt_x"/>
                                          </p:val>
                                        </p:tav>
                                      </p:tavLst>
                                    </p:anim>
                                    <p:anim calcmode="lin" valueType="num">
                                      <p:cBhvr additive="base">
                                        <p:cTn id="223" dur="500" fill="hold"/>
                                        <p:tgtEl>
                                          <p:spTgt spid="91"/>
                                        </p:tgtEl>
                                        <p:attrNameLst>
                                          <p:attrName>ppt_y</p:attrName>
                                        </p:attrNameLst>
                                      </p:cBhvr>
                                      <p:tavLst>
                                        <p:tav tm="0">
                                          <p:val>
                                            <p:strVal val="1+#ppt_h/2"/>
                                          </p:val>
                                        </p:tav>
                                        <p:tav tm="100000">
                                          <p:val>
                                            <p:strVal val="#ppt_y"/>
                                          </p:val>
                                        </p:tav>
                                      </p:tavLst>
                                    </p:anim>
                                  </p:childTnLst>
                                </p:cTn>
                              </p:par>
                              <p:par>
                                <p:cTn id="224" presetID="22" presetClass="entr" presetSubtype="4" fill="hold" grpId="0" nodeType="withEffect">
                                  <p:stCondLst>
                                    <p:cond delay="2000"/>
                                  </p:stCondLst>
                                  <p:childTnLst>
                                    <p:set>
                                      <p:cBhvr>
                                        <p:cTn id="225" dur="1" fill="hold">
                                          <p:stCondLst>
                                            <p:cond delay="0"/>
                                          </p:stCondLst>
                                        </p:cTn>
                                        <p:tgtEl>
                                          <p:spTgt spid="92"/>
                                        </p:tgtEl>
                                        <p:attrNameLst>
                                          <p:attrName>style.visibility</p:attrName>
                                        </p:attrNameLst>
                                      </p:cBhvr>
                                      <p:to>
                                        <p:strVal val="visible"/>
                                      </p:to>
                                    </p:set>
                                    <p:animEffect transition="in" filter="wipe(down)">
                                      <p:cBhvr>
                                        <p:cTn id="226" dur="1500"/>
                                        <p:tgtEl>
                                          <p:spTgt spid="92"/>
                                        </p:tgtEl>
                                      </p:cBhvr>
                                    </p:animEffect>
                                  </p:childTnLst>
                                </p:cTn>
                              </p:par>
                              <p:par>
                                <p:cTn id="227" presetID="22" presetClass="entr" presetSubtype="4" fill="hold" grpId="0" nodeType="withEffect">
                                  <p:stCondLst>
                                    <p:cond delay="3100"/>
                                  </p:stCondLst>
                                  <p:childTnLst>
                                    <p:set>
                                      <p:cBhvr>
                                        <p:cTn id="228" dur="1" fill="hold">
                                          <p:stCondLst>
                                            <p:cond delay="0"/>
                                          </p:stCondLst>
                                        </p:cTn>
                                        <p:tgtEl>
                                          <p:spTgt spid="72"/>
                                        </p:tgtEl>
                                        <p:attrNameLst>
                                          <p:attrName>style.visibility</p:attrName>
                                        </p:attrNameLst>
                                      </p:cBhvr>
                                      <p:to>
                                        <p:strVal val="visible"/>
                                      </p:to>
                                    </p:set>
                                    <p:animEffect transition="in" filter="wipe(down)">
                                      <p:cBhvr>
                                        <p:cTn id="229" dur="1500"/>
                                        <p:tgtEl>
                                          <p:spTgt spid="72"/>
                                        </p:tgtEl>
                                      </p:cBhvr>
                                    </p:animEffect>
                                  </p:childTnLst>
                                </p:cTn>
                              </p:par>
                              <p:par>
                                <p:cTn id="230" presetID="2" presetClass="entr" presetSubtype="4" fill="hold" grpId="0" nodeType="withEffect">
                                  <p:stCondLst>
                                    <p:cond delay="0"/>
                                  </p:stCondLst>
                                  <p:childTnLst>
                                    <p:set>
                                      <p:cBhvr>
                                        <p:cTn id="231" dur="1" fill="hold">
                                          <p:stCondLst>
                                            <p:cond delay="0"/>
                                          </p:stCondLst>
                                        </p:cTn>
                                        <p:tgtEl>
                                          <p:spTgt spid="39"/>
                                        </p:tgtEl>
                                        <p:attrNameLst>
                                          <p:attrName>style.visibility</p:attrName>
                                        </p:attrNameLst>
                                      </p:cBhvr>
                                      <p:to>
                                        <p:strVal val="visible"/>
                                      </p:to>
                                    </p:set>
                                    <p:anim calcmode="lin" valueType="num">
                                      <p:cBhvr additive="base">
                                        <p:cTn id="232" dur="500" fill="hold"/>
                                        <p:tgtEl>
                                          <p:spTgt spid="39"/>
                                        </p:tgtEl>
                                        <p:attrNameLst>
                                          <p:attrName>ppt_x</p:attrName>
                                        </p:attrNameLst>
                                      </p:cBhvr>
                                      <p:tavLst>
                                        <p:tav tm="0">
                                          <p:val>
                                            <p:strVal val="#ppt_x"/>
                                          </p:val>
                                        </p:tav>
                                        <p:tav tm="100000">
                                          <p:val>
                                            <p:strVal val="#ppt_x"/>
                                          </p:val>
                                        </p:tav>
                                      </p:tavLst>
                                    </p:anim>
                                    <p:anim calcmode="lin" valueType="num">
                                      <p:cBhvr additive="base">
                                        <p:cTn id="233" dur="500" fill="hold"/>
                                        <p:tgtEl>
                                          <p:spTgt spid="39"/>
                                        </p:tgtEl>
                                        <p:attrNameLst>
                                          <p:attrName>ppt_y</p:attrName>
                                        </p:attrNameLst>
                                      </p:cBhvr>
                                      <p:tavLst>
                                        <p:tav tm="0">
                                          <p:val>
                                            <p:strVal val="1+#ppt_h/2"/>
                                          </p:val>
                                        </p:tav>
                                        <p:tav tm="100000">
                                          <p:val>
                                            <p:strVal val="#ppt_y"/>
                                          </p:val>
                                        </p:tav>
                                      </p:tavLst>
                                    </p:anim>
                                  </p:childTnLst>
                                </p:cTn>
                              </p:par>
                              <p:par>
                                <p:cTn id="234" presetID="22" presetClass="entr" presetSubtype="4" fill="hold" grpId="0" nodeType="withEffect">
                                  <p:stCondLst>
                                    <p:cond delay="1200"/>
                                  </p:stCondLst>
                                  <p:childTnLst>
                                    <p:set>
                                      <p:cBhvr>
                                        <p:cTn id="235" dur="1" fill="hold">
                                          <p:stCondLst>
                                            <p:cond delay="0"/>
                                          </p:stCondLst>
                                        </p:cTn>
                                        <p:tgtEl>
                                          <p:spTgt spid="70"/>
                                        </p:tgtEl>
                                        <p:attrNameLst>
                                          <p:attrName>style.visibility</p:attrName>
                                        </p:attrNameLst>
                                      </p:cBhvr>
                                      <p:to>
                                        <p:strVal val="visible"/>
                                      </p:to>
                                    </p:set>
                                    <p:animEffect transition="in" filter="wipe(down)">
                                      <p:cBhvr>
                                        <p:cTn id="236" dur="1500"/>
                                        <p:tgtEl>
                                          <p:spTgt spid="70"/>
                                        </p:tgtEl>
                                      </p:cBhvr>
                                    </p:animEffect>
                                  </p:childTnLst>
                                </p:cTn>
                              </p:par>
                              <p:par>
                                <p:cTn id="237" presetID="22" presetClass="entr" presetSubtype="4" fill="hold" grpId="0" nodeType="withEffect">
                                  <p:stCondLst>
                                    <p:cond delay="2800"/>
                                  </p:stCondLst>
                                  <p:childTnLst>
                                    <p:set>
                                      <p:cBhvr>
                                        <p:cTn id="238" dur="1" fill="hold">
                                          <p:stCondLst>
                                            <p:cond delay="0"/>
                                          </p:stCondLst>
                                        </p:cTn>
                                        <p:tgtEl>
                                          <p:spTgt spid="78"/>
                                        </p:tgtEl>
                                        <p:attrNameLst>
                                          <p:attrName>style.visibility</p:attrName>
                                        </p:attrNameLst>
                                      </p:cBhvr>
                                      <p:to>
                                        <p:strVal val="visible"/>
                                      </p:to>
                                    </p:set>
                                    <p:animEffect transition="in" filter="wipe(down)">
                                      <p:cBhvr>
                                        <p:cTn id="239" dur="1500"/>
                                        <p:tgtEl>
                                          <p:spTgt spid="78"/>
                                        </p:tgtEl>
                                      </p:cBhvr>
                                    </p:animEffect>
                                  </p:childTnLst>
                                </p:cTn>
                              </p:par>
                              <p:par>
                                <p:cTn id="240" presetID="22" presetClass="entr" presetSubtype="4" fill="hold" grpId="0" nodeType="withEffect">
                                  <p:stCondLst>
                                    <p:cond delay="3400"/>
                                  </p:stCondLst>
                                  <p:childTnLst>
                                    <p:set>
                                      <p:cBhvr>
                                        <p:cTn id="241" dur="1" fill="hold">
                                          <p:stCondLst>
                                            <p:cond delay="0"/>
                                          </p:stCondLst>
                                        </p:cTn>
                                        <p:tgtEl>
                                          <p:spTgt spid="66"/>
                                        </p:tgtEl>
                                        <p:attrNameLst>
                                          <p:attrName>style.visibility</p:attrName>
                                        </p:attrNameLst>
                                      </p:cBhvr>
                                      <p:to>
                                        <p:strVal val="visible"/>
                                      </p:to>
                                    </p:set>
                                    <p:animEffect transition="in" filter="wipe(down)">
                                      <p:cBhvr>
                                        <p:cTn id="242" dur="1500"/>
                                        <p:tgtEl>
                                          <p:spTgt spid="66"/>
                                        </p:tgtEl>
                                      </p:cBhvr>
                                    </p:animEffect>
                                  </p:childTnLst>
                                </p:cTn>
                              </p:par>
                              <p:par>
                                <p:cTn id="243" presetID="22" presetClass="entr" presetSubtype="4" fill="hold" grpId="0" nodeType="withEffect">
                                  <p:stCondLst>
                                    <p:cond delay="3100"/>
                                  </p:stCondLst>
                                  <p:childTnLst>
                                    <p:set>
                                      <p:cBhvr>
                                        <p:cTn id="244" dur="1" fill="hold">
                                          <p:stCondLst>
                                            <p:cond delay="0"/>
                                          </p:stCondLst>
                                        </p:cTn>
                                        <p:tgtEl>
                                          <p:spTgt spid="64"/>
                                        </p:tgtEl>
                                        <p:attrNameLst>
                                          <p:attrName>style.visibility</p:attrName>
                                        </p:attrNameLst>
                                      </p:cBhvr>
                                      <p:to>
                                        <p:strVal val="visible"/>
                                      </p:to>
                                    </p:set>
                                    <p:animEffect transition="in" filter="wipe(down)">
                                      <p:cBhvr>
                                        <p:cTn id="245" dur="1500"/>
                                        <p:tgtEl>
                                          <p:spTgt spid="64"/>
                                        </p:tgtEl>
                                      </p:cBhvr>
                                    </p:animEffect>
                                  </p:childTnLst>
                                </p:cTn>
                              </p:par>
                              <p:par>
                                <p:cTn id="246" presetID="2" presetClass="entr" presetSubtype="4" fill="hold" grpId="0" nodeType="withEffect">
                                  <p:stCondLst>
                                    <p:cond delay="0"/>
                                  </p:stCondLst>
                                  <p:childTnLst>
                                    <p:set>
                                      <p:cBhvr>
                                        <p:cTn id="247" dur="1" fill="hold">
                                          <p:stCondLst>
                                            <p:cond delay="0"/>
                                          </p:stCondLst>
                                        </p:cTn>
                                        <p:tgtEl>
                                          <p:spTgt spid="81"/>
                                        </p:tgtEl>
                                        <p:attrNameLst>
                                          <p:attrName>style.visibility</p:attrName>
                                        </p:attrNameLst>
                                      </p:cBhvr>
                                      <p:to>
                                        <p:strVal val="visible"/>
                                      </p:to>
                                    </p:set>
                                    <p:anim calcmode="lin" valueType="num">
                                      <p:cBhvr additive="base">
                                        <p:cTn id="248" dur="500" fill="hold"/>
                                        <p:tgtEl>
                                          <p:spTgt spid="81"/>
                                        </p:tgtEl>
                                        <p:attrNameLst>
                                          <p:attrName>ppt_x</p:attrName>
                                        </p:attrNameLst>
                                      </p:cBhvr>
                                      <p:tavLst>
                                        <p:tav tm="0">
                                          <p:val>
                                            <p:strVal val="#ppt_x"/>
                                          </p:val>
                                        </p:tav>
                                        <p:tav tm="100000">
                                          <p:val>
                                            <p:strVal val="#ppt_x"/>
                                          </p:val>
                                        </p:tav>
                                      </p:tavLst>
                                    </p:anim>
                                    <p:anim calcmode="lin" valueType="num">
                                      <p:cBhvr additive="base">
                                        <p:cTn id="249" dur="500" fill="hold"/>
                                        <p:tgtEl>
                                          <p:spTgt spid="81"/>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73"/>
                                        </p:tgtEl>
                                        <p:attrNameLst>
                                          <p:attrName>style.visibility</p:attrName>
                                        </p:attrNameLst>
                                      </p:cBhvr>
                                      <p:to>
                                        <p:strVal val="visible"/>
                                      </p:to>
                                    </p:set>
                                    <p:anim calcmode="lin" valueType="num">
                                      <p:cBhvr additive="base">
                                        <p:cTn id="252" dur="500" fill="hold"/>
                                        <p:tgtEl>
                                          <p:spTgt spid="73"/>
                                        </p:tgtEl>
                                        <p:attrNameLst>
                                          <p:attrName>ppt_x</p:attrName>
                                        </p:attrNameLst>
                                      </p:cBhvr>
                                      <p:tavLst>
                                        <p:tav tm="0">
                                          <p:val>
                                            <p:strVal val="#ppt_x"/>
                                          </p:val>
                                        </p:tav>
                                        <p:tav tm="100000">
                                          <p:val>
                                            <p:strVal val="#ppt_x"/>
                                          </p:val>
                                        </p:tav>
                                      </p:tavLst>
                                    </p:anim>
                                    <p:anim calcmode="lin" valueType="num">
                                      <p:cBhvr additive="base">
                                        <p:cTn id="253" dur="500" fill="hold"/>
                                        <p:tgtEl>
                                          <p:spTgt spid="73"/>
                                        </p:tgtEl>
                                        <p:attrNameLst>
                                          <p:attrName>ppt_y</p:attrName>
                                        </p:attrNameLst>
                                      </p:cBhvr>
                                      <p:tavLst>
                                        <p:tav tm="0">
                                          <p:val>
                                            <p:strVal val="1+#ppt_h/2"/>
                                          </p:val>
                                        </p:tav>
                                        <p:tav tm="100000">
                                          <p:val>
                                            <p:strVal val="#ppt_y"/>
                                          </p:val>
                                        </p:tav>
                                      </p:tavLst>
                                    </p:anim>
                                  </p:childTnLst>
                                </p:cTn>
                              </p:par>
                              <p:par>
                                <p:cTn id="254" presetID="22" presetClass="entr" presetSubtype="2" fill="hold" grpId="0" nodeType="withEffect">
                                  <p:stCondLst>
                                    <p:cond delay="2400"/>
                                  </p:stCondLst>
                                  <p:childTnLst>
                                    <p:set>
                                      <p:cBhvr>
                                        <p:cTn id="255" dur="1" fill="hold">
                                          <p:stCondLst>
                                            <p:cond delay="0"/>
                                          </p:stCondLst>
                                        </p:cTn>
                                        <p:tgtEl>
                                          <p:spTgt spid="47"/>
                                        </p:tgtEl>
                                        <p:attrNameLst>
                                          <p:attrName>style.visibility</p:attrName>
                                        </p:attrNameLst>
                                      </p:cBhvr>
                                      <p:to>
                                        <p:strVal val="visible"/>
                                      </p:to>
                                    </p:set>
                                    <p:animEffect transition="in" filter="wipe(right)">
                                      <p:cBhvr>
                                        <p:cTn id="256" dur="1500"/>
                                        <p:tgtEl>
                                          <p:spTgt spid="47"/>
                                        </p:tgtEl>
                                      </p:cBhvr>
                                    </p:animEffect>
                                  </p:childTnLst>
                                </p:cTn>
                              </p:par>
                              <p:par>
                                <p:cTn id="257" presetID="22" presetClass="entr" presetSubtype="2" fill="hold" grpId="0" nodeType="withEffect">
                                  <p:stCondLst>
                                    <p:cond delay="1900"/>
                                  </p:stCondLst>
                                  <p:childTnLst>
                                    <p:set>
                                      <p:cBhvr>
                                        <p:cTn id="258" dur="1" fill="hold">
                                          <p:stCondLst>
                                            <p:cond delay="0"/>
                                          </p:stCondLst>
                                        </p:cTn>
                                        <p:tgtEl>
                                          <p:spTgt spid="76"/>
                                        </p:tgtEl>
                                        <p:attrNameLst>
                                          <p:attrName>style.visibility</p:attrName>
                                        </p:attrNameLst>
                                      </p:cBhvr>
                                      <p:to>
                                        <p:strVal val="visible"/>
                                      </p:to>
                                    </p:set>
                                    <p:animEffect transition="in" filter="wipe(right)">
                                      <p:cBhvr>
                                        <p:cTn id="259" dur="1500"/>
                                        <p:tgtEl>
                                          <p:spTgt spid="76"/>
                                        </p:tgtEl>
                                      </p:cBhvr>
                                    </p:animEffect>
                                  </p:childTnLst>
                                </p:cTn>
                              </p:par>
                              <p:par>
                                <p:cTn id="260" presetID="22" presetClass="entr" presetSubtype="2" fill="hold" grpId="0" nodeType="withEffect">
                                  <p:stCondLst>
                                    <p:cond delay="1200"/>
                                  </p:stCondLst>
                                  <p:childTnLst>
                                    <p:set>
                                      <p:cBhvr>
                                        <p:cTn id="261" dur="1" fill="hold">
                                          <p:stCondLst>
                                            <p:cond delay="0"/>
                                          </p:stCondLst>
                                        </p:cTn>
                                        <p:tgtEl>
                                          <p:spTgt spid="45"/>
                                        </p:tgtEl>
                                        <p:attrNameLst>
                                          <p:attrName>style.visibility</p:attrName>
                                        </p:attrNameLst>
                                      </p:cBhvr>
                                      <p:to>
                                        <p:strVal val="visible"/>
                                      </p:to>
                                    </p:set>
                                    <p:animEffect transition="in" filter="wipe(right)">
                                      <p:cBhvr>
                                        <p:cTn id="262" dur="1500"/>
                                        <p:tgtEl>
                                          <p:spTgt spid="45"/>
                                        </p:tgtEl>
                                      </p:cBhvr>
                                    </p:animEffect>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grpId="0" nodeType="clickEffect">
                                  <p:stCondLst>
                                    <p:cond delay="0"/>
                                  </p:stCondLst>
                                  <p:iterate type="lt">
                                    <p:tmPct val="0"/>
                                  </p:iterate>
                                  <p:childTnLst>
                                    <p:set>
                                      <p:cBhvr>
                                        <p:cTn id="266" dur="1" fill="hold">
                                          <p:stCondLst>
                                            <p:cond delay="0"/>
                                          </p:stCondLst>
                                        </p:cTn>
                                        <p:tgtEl>
                                          <p:spTgt spid="5"/>
                                        </p:tgtEl>
                                        <p:attrNameLst>
                                          <p:attrName>style.visibility</p:attrName>
                                        </p:attrNameLst>
                                      </p:cBhvr>
                                      <p:to>
                                        <p:strVal val="visible"/>
                                      </p:to>
                                    </p:set>
                                    <p:anim calcmode="lin" valueType="num">
                                      <p:cBhvr additive="base">
                                        <p:cTn id="267" dur="500" fill="hold"/>
                                        <p:tgtEl>
                                          <p:spTgt spid="5"/>
                                        </p:tgtEl>
                                        <p:attrNameLst>
                                          <p:attrName>ppt_x</p:attrName>
                                        </p:attrNameLst>
                                      </p:cBhvr>
                                      <p:tavLst>
                                        <p:tav tm="0">
                                          <p:val>
                                            <p:strVal val="#ppt_x"/>
                                          </p:val>
                                        </p:tav>
                                        <p:tav tm="100000">
                                          <p:val>
                                            <p:strVal val="#ppt_x"/>
                                          </p:val>
                                        </p:tav>
                                      </p:tavLst>
                                    </p:anim>
                                    <p:anim calcmode="lin" valueType="num">
                                      <p:cBhvr additive="base">
                                        <p:cTn id="268" dur="500" fill="hold"/>
                                        <p:tgtEl>
                                          <p:spTgt spid="5"/>
                                        </p:tgtEl>
                                        <p:attrNameLst>
                                          <p:attrName>ppt_y</p:attrName>
                                        </p:attrNameLst>
                                      </p:cBhvr>
                                      <p:tavLst>
                                        <p:tav tm="0">
                                          <p:val>
                                            <p:strVal val="1+#ppt_h/2"/>
                                          </p:val>
                                        </p:tav>
                                        <p:tav tm="100000">
                                          <p:val>
                                            <p:strVal val="#ppt_y"/>
                                          </p:val>
                                        </p:tav>
                                      </p:tavLst>
                                    </p:anim>
                                  </p:childTnLst>
                                </p:cTn>
                              </p:par>
                            </p:childTnLst>
                          </p:cTn>
                        </p:par>
                        <p:par>
                          <p:cTn id="269" fill="hold">
                            <p:stCondLst>
                              <p:cond delay="500"/>
                            </p:stCondLst>
                            <p:childTnLst>
                              <p:par>
                                <p:cTn id="270" presetID="41" presetClass="entr" presetSubtype="0" fill="hold" grpId="0" nodeType="afterEffect">
                                  <p:stCondLst>
                                    <p:cond delay="0"/>
                                  </p:stCondLst>
                                  <p:iterate type="lt">
                                    <p:tmPct val="10000"/>
                                  </p:iterate>
                                  <p:childTnLst>
                                    <p:set>
                                      <p:cBhvr>
                                        <p:cTn id="271" dur="1" fill="hold">
                                          <p:stCondLst>
                                            <p:cond delay="0"/>
                                          </p:stCondLst>
                                        </p:cTn>
                                        <p:tgtEl>
                                          <p:spTgt spid="13">
                                            <p:txEl>
                                              <p:pRg st="0" end="0"/>
                                            </p:txEl>
                                          </p:spTgt>
                                        </p:tgtEl>
                                        <p:attrNameLst>
                                          <p:attrName>style.visibility</p:attrName>
                                        </p:attrNameLst>
                                      </p:cBhvr>
                                      <p:to>
                                        <p:strVal val="visible"/>
                                      </p:to>
                                    </p:set>
                                    <p:anim calcmode="lin" valueType="num">
                                      <p:cBhvr>
                                        <p:cTn id="272" dur="50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3" dur="50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274" dur="50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5" dur="50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6" dur="500" tmFilter="0,0; .5, 1; 1, 1"/>
                                        <p:tgtEl>
                                          <p:spTgt spid="13">
                                            <p:txEl>
                                              <p:pRg st="0" end="0"/>
                                            </p:txEl>
                                          </p:spTgt>
                                        </p:tgtEl>
                                      </p:cBhvr>
                                    </p:animEffect>
                                  </p:childTnLst>
                                </p:cTn>
                              </p:par>
                              <p:par>
                                <p:cTn id="277" presetID="42" presetClass="entr" presetSubtype="0" fill="hold" nodeType="withEffect">
                                  <p:stCondLst>
                                    <p:cond delay="750"/>
                                  </p:stCondLst>
                                  <p:childTnLst>
                                    <p:set>
                                      <p:cBhvr>
                                        <p:cTn id="278" dur="1" fill="hold">
                                          <p:stCondLst>
                                            <p:cond delay="0"/>
                                          </p:stCondLst>
                                        </p:cTn>
                                        <p:tgtEl>
                                          <p:spTgt spid="136"/>
                                        </p:tgtEl>
                                        <p:attrNameLst>
                                          <p:attrName>style.visibility</p:attrName>
                                        </p:attrNameLst>
                                      </p:cBhvr>
                                      <p:to>
                                        <p:strVal val="visible"/>
                                      </p:to>
                                    </p:set>
                                    <p:animEffect transition="in" filter="fade">
                                      <p:cBhvr>
                                        <p:cTn id="279" dur="1000"/>
                                        <p:tgtEl>
                                          <p:spTgt spid="136"/>
                                        </p:tgtEl>
                                      </p:cBhvr>
                                    </p:animEffect>
                                    <p:anim calcmode="lin" valueType="num">
                                      <p:cBhvr>
                                        <p:cTn id="280" dur="1000" fill="hold"/>
                                        <p:tgtEl>
                                          <p:spTgt spid="136"/>
                                        </p:tgtEl>
                                        <p:attrNameLst>
                                          <p:attrName>ppt_x</p:attrName>
                                        </p:attrNameLst>
                                      </p:cBhvr>
                                      <p:tavLst>
                                        <p:tav tm="0">
                                          <p:val>
                                            <p:strVal val="#ppt_x"/>
                                          </p:val>
                                        </p:tav>
                                        <p:tav tm="100000">
                                          <p:val>
                                            <p:strVal val="#ppt_x"/>
                                          </p:val>
                                        </p:tav>
                                      </p:tavLst>
                                    </p:anim>
                                    <p:anim calcmode="lin" valueType="num">
                                      <p:cBhvr>
                                        <p:cTn id="281" dur="1000" fill="hold"/>
                                        <p:tgtEl>
                                          <p:spTgt spid="136"/>
                                        </p:tgtEl>
                                        <p:attrNameLst>
                                          <p:attrName>ppt_y</p:attrName>
                                        </p:attrNameLst>
                                      </p:cBhvr>
                                      <p:tavLst>
                                        <p:tav tm="0">
                                          <p:val>
                                            <p:strVal val="#ppt_y+.1"/>
                                          </p:val>
                                        </p:tav>
                                        <p:tav tm="100000">
                                          <p:val>
                                            <p:strVal val="#ppt_y"/>
                                          </p:val>
                                        </p:tav>
                                      </p:tavLst>
                                    </p:anim>
                                  </p:childTnLst>
                                </p:cTn>
                              </p:par>
                              <p:par>
                                <p:cTn id="282" presetID="42" presetClass="entr" presetSubtype="0" fill="hold" nodeType="withEffect">
                                  <p:stCondLst>
                                    <p:cond delay="1000"/>
                                  </p:stCondLst>
                                  <p:childTnLst>
                                    <p:set>
                                      <p:cBhvr>
                                        <p:cTn id="283" dur="1" fill="hold">
                                          <p:stCondLst>
                                            <p:cond delay="0"/>
                                          </p:stCondLst>
                                        </p:cTn>
                                        <p:tgtEl>
                                          <p:spTgt spid="146"/>
                                        </p:tgtEl>
                                        <p:attrNameLst>
                                          <p:attrName>style.visibility</p:attrName>
                                        </p:attrNameLst>
                                      </p:cBhvr>
                                      <p:to>
                                        <p:strVal val="visible"/>
                                      </p:to>
                                    </p:set>
                                    <p:animEffect transition="in" filter="fade">
                                      <p:cBhvr>
                                        <p:cTn id="284" dur="1050"/>
                                        <p:tgtEl>
                                          <p:spTgt spid="146"/>
                                        </p:tgtEl>
                                      </p:cBhvr>
                                    </p:animEffect>
                                    <p:anim calcmode="lin" valueType="num">
                                      <p:cBhvr>
                                        <p:cTn id="285" dur="1050" fill="hold"/>
                                        <p:tgtEl>
                                          <p:spTgt spid="146"/>
                                        </p:tgtEl>
                                        <p:attrNameLst>
                                          <p:attrName>ppt_x</p:attrName>
                                        </p:attrNameLst>
                                      </p:cBhvr>
                                      <p:tavLst>
                                        <p:tav tm="0">
                                          <p:val>
                                            <p:strVal val="#ppt_x"/>
                                          </p:val>
                                        </p:tav>
                                        <p:tav tm="100000">
                                          <p:val>
                                            <p:strVal val="#ppt_x"/>
                                          </p:val>
                                        </p:tav>
                                      </p:tavLst>
                                    </p:anim>
                                    <p:anim calcmode="lin" valueType="num">
                                      <p:cBhvr>
                                        <p:cTn id="286" dur="1050" fill="hold"/>
                                        <p:tgtEl>
                                          <p:spTgt spid="146"/>
                                        </p:tgtEl>
                                        <p:attrNameLst>
                                          <p:attrName>ppt_y</p:attrName>
                                        </p:attrNameLst>
                                      </p:cBhvr>
                                      <p:tavLst>
                                        <p:tav tm="0">
                                          <p:val>
                                            <p:strVal val="#ppt_y+.1"/>
                                          </p:val>
                                        </p:tav>
                                        <p:tav tm="100000">
                                          <p:val>
                                            <p:strVal val="#ppt_y"/>
                                          </p:val>
                                        </p:tav>
                                      </p:tavLst>
                                    </p:anim>
                                  </p:childTnLst>
                                </p:cTn>
                              </p:par>
                              <p:par>
                                <p:cTn id="287" presetID="42" presetClass="entr" presetSubtype="0" fill="hold" nodeType="withEffect">
                                  <p:stCondLst>
                                    <p:cond delay="1250"/>
                                  </p:stCondLst>
                                  <p:childTnLst>
                                    <p:set>
                                      <p:cBhvr>
                                        <p:cTn id="288" dur="1" fill="hold">
                                          <p:stCondLst>
                                            <p:cond delay="0"/>
                                          </p:stCondLst>
                                        </p:cTn>
                                        <p:tgtEl>
                                          <p:spTgt spid="86"/>
                                        </p:tgtEl>
                                        <p:attrNameLst>
                                          <p:attrName>style.visibility</p:attrName>
                                        </p:attrNameLst>
                                      </p:cBhvr>
                                      <p:to>
                                        <p:strVal val="visible"/>
                                      </p:to>
                                    </p:set>
                                    <p:animEffect transition="in" filter="fade">
                                      <p:cBhvr>
                                        <p:cTn id="289" dur="1000"/>
                                        <p:tgtEl>
                                          <p:spTgt spid="86"/>
                                        </p:tgtEl>
                                      </p:cBhvr>
                                    </p:animEffect>
                                    <p:anim calcmode="lin" valueType="num">
                                      <p:cBhvr>
                                        <p:cTn id="290" dur="1000" fill="hold"/>
                                        <p:tgtEl>
                                          <p:spTgt spid="86"/>
                                        </p:tgtEl>
                                        <p:attrNameLst>
                                          <p:attrName>ppt_x</p:attrName>
                                        </p:attrNameLst>
                                      </p:cBhvr>
                                      <p:tavLst>
                                        <p:tav tm="0">
                                          <p:val>
                                            <p:strVal val="#ppt_x"/>
                                          </p:val>
                                        </p:tav>
                                        <p:tav tm="100000">
                                          <p:val>
                                            <p:strVal val="#ppt_x"/>
                                          </p:val>
                                        </p:tav>
                                      </p:tavLst>
                                    </p:anim>
                                    <p:anim calcmode="lin" valueType="num">
                                      <p:cBhvr>
                                        <p:cTn id="291" dur="1000" fill="hold"/>
                                        <p:tgtEl>
                                          <p:spTgt spid="86"/>
                                        </p:tgtEl>
                                        <p:attrNameLst>
                                          <p:attrName>ppt_y</p:attrName>
                                        </p:attrNameLst>
                                      </p:cBhvr>
                                      <p:tavLst>
                                        <p:tav tm="0">
                                          <p:val>
                                            <p:strVal val="#ppt_y+.1"/>
                                          </p:val>
                                        </p:tav>
                                        <p:tav tm="100000">
                                          <p:val>
                                            <p:strVal val="#ppt_y"/>
                                          </p:val>
                                        </p:tav>
                                      </p:tavLst>
                                    </p:anim>
                                  </p:childTnLst>
                                </p:cTn>
                              </p:par>
                              <p:par>
                                <p:cTn id="292" presetID="42" presetClass="entr" presetSubtype="0" fill="hold" nodeType="withEffect">
                                  <p:stCondLst>
                                    <p:cond delay="1500"/>
                                  </p:stCondLst>
                                  <p:childTnLst>
                                    <p:set>
                                      <p:cBhvr>
                                        <p:cTn id="293" dur="1" fill="hold">
                                          <p:stCondLst>
                                            <p:cond delay="0"/>
                                          </p:stCondLst>
                                        </p:cTn>
                                        <p:tgtEl>
                                          <p:spTgt spid="102"/>
                                        </p:tgtEl>
                                        <p:attrNameLst>
                                          <p:attrName>style.visibility</p:attrName>
                                        </p:attrNameLst>
                                      </p:cBhvr>
                                      <p:to>
                                        <p:strVal val="visible"/>
                                      </p:to>
                                    </p:set>
                                    <p:animEffect transition="in" filter="fade">
                                      <p:cBhvr>
                                        <p:cTn id="294" dur="1000"/>
                                        <p:tgtEl>
                                          <p:spTgt spid="102"/>
                                        </p:tgtEl>
                                      </p:cBhvr>
                                    </p:animEffect>
                                    <p:anim calcmode="lin" valueType="num">
                                      <p:cBhvr>
                                        <p:cTn id="295" dur="1000" fill="hold"/>
                                        <p:tgtEl>
                                          <p:spTgt spid="102"/>
                                        </p:tgtEl>
                                        <p:attrNameLst>
                                          <p:attrName>ppt_x</p:attrName>
                                        </p:attrNameLst>
                                      </p:cBhvr>
                                      <p:tavLst>
                                        <p:tav tm="0">
                                          <p:val>
                                            <p:strVal val="#ppt_x"/>
                                          </p:val>
                                        </p:tav>
                                        <p:tav tm="100000">
                                          <p:val>
                                            <p:strVal val="#ppt_x"/>
                                          </p:val>
                                        </p:tav>
                                      </p:tavLst>
                                    </p:anim>
                                    <p:anim calcmode="lin" valueType="num">
                                      <p:cBhvr>
                                        <p:cTn id="29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34" presetClass="emph" presetSubtype="0" fill="hold" grpId="1" nodeType="clickEffect">
                                  <p:stCondLst>
                                    <p:cond delay="0"/>
                                  </p:stCondLst>
                                  <p:iterate type="lt">
                                    <p:tmPct val="10000"/>
                                  </p:iterate>
                                  <p:childTnLst>
                                    <p:animMotion origin="layout" path="M 0.0 0.0 L 0.0 -0.07213" pathEditMode="relative" ptsTypes="">
                                      <p:cBhvr>
                                        <p:cTn id="300" dur="250" accel="50000" decel="50000" autoRev="1" fill="hold">
                                          <p:stCondLst>
                                            <p:cond delay="0"/>
                                          </p:stCondLst>
                                        </p:cTn>
                                        <p:tgtEl>
                                          <p:spTgt spid="5"/>
                                        </p:tgtEl>
                                        <p:attrNameLst>
                                          <p:attrName>ppt_x</p:attrName>
                                          <p:attrName>ppt_y</p:attrName>
                                        </p:attrNameLst>
                                      </p:cBhvr>
                                    </p:animMotion>
                                    <p:animRot by="1500000">
                                      <p:cBhvr>
                                        <p:cTn id="301" dur="125" fill="hold">
                                          <p:stCondLst>
                                            <p:cond delay="0"/>
                                          </p:stCondLst>
                                        </p:cTn>
                                        <p:tgtEl>
                                          <p:spTgt spid="5"/>
                                        </p:tgtEl>
                                        <p:attrNameLst>
                                          <p:attrName>r</p:attrName>
                                        </p:attrNameLst>
                                      </p:cBhvr>
                                    </p:animRot>
                                    <p:animRot by="-1500000">
                                      <p:cBhvr>
                                        <p:cTn id="302" dur="125" fill="hold">
                                          <p:stCondLst>
                                            <p:cond delay="125"/>
                                          </p:stCondLst>
                                        </p:cTn>
                                        <p:tgtEl>
                                          <p:spTgt spid="5"/>
                                        </p:tgtEl>
                                        <p:attrNameLst>
                                          <p:attrName>r</p:attrName>
                                        </p:attrNameLst>
                                      </p:cBhvr>
                                    </p:animRot>
                                    <p:animRot by="-1500000">
                                      <p:cBhvr>
                                        <p:cTn id="303" dur="125" fill="hold">
                                          <p:stCondLst>
                                            <p:cond delay="250"/>
                                          </p:stCondLst>
                                        </p:cTn>
                                        <p:tgtEl>
                                          <p:spTgt spid="5"/>
                                        </p:tgtEl>
                                        <p:attrNameLst>
                                          <p:attrName>r</p:attrName>
                                        </p:attrNameLst>
                                      </p:cBhvr>
                                    </p:animRot>
                                    <p:animRot by="1500000">
                                      <p:cBhvr>
                                        <p:cTn id="304"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1" grpId="0" animBg="1"/>
      <p:bldP spid="73" grpId="0" animBg="1"/>
      <p:bldP spid="47" grpId="0" animBg="1"/>
      <p:bldP spid="76" grpId="0" animBg="1"/>
      <p:bldP spid="45" grpId="0" animBg="1"/>
      <p:bldP spid="24" grpId="0" animBg="1"/>
      <p:bldP spid="30" grpId="0" animBg="1"/>
      <p:bldP spid="31" grpId="0" animBg="1"/>
      <p:bldP spid="39" grpId="0" animBg="1"/>
      <p:bldP spid="40" grpId="0" animBg="1"/>
      <p:bldP spid="82" grpId="0" animBg="1"/>
      <p:bldP spid="83" grpId="0" animBg="1"/>
      <p:bldP spid="88" grpId="0" animBg="1"/>
      <p:bldP spid="78" grpId="0" animBg="1"/>
      <p:bldP spid="66" grpId="0" animBg="1"/>
      <p:bldP spid="64" grpId="0" animBg="1"/>
      <p:bldP spid="70" grpId="0" animBg="1"/>
      <p:bldP spid="72" grpId="0" animBg="1"/>
      <p:bldP spid="80" grpId="0" animBg="1"/>
      <p:bldP spid="56" grpId="0" animBg="1"/>
      <p:bldP spid="54" grpId="0" animBg="1"/>
      <p:bldP spid="52" grpId="0" animBg="1"/>
      <p:bldP spid="60" grpId="0" animBg="1"/>
      <p:bldP spid="90" grpId="0" animBg="1"/>
      <p:bldP spid="91" grpId="0" animBg="1"/>
      <p:bldP spid="92" grpId="0" animBg="1"/>
      <p:bldP spid="93" grpId="0" animBg="1"/>
      <p:bldP spid="94"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21" grpId="0" animBg="1"/>
      <p:bldP spid="122" grpId="0" animBg="1"/>
      <p:bldP spid="125" grpId="0" animBg="1"/>
      <p:bldP spid="126" grpId="0" animBg="1"/>
      <p:bldP spid="127" grpId="0" animBg="1"/>
      <p:bldP spid="128" grpId="0" animBg="1"/>
      <p:bldP spid="129" grpId="0" animBg="1"/>
      <p:bldP spid="145" grpId="0" animBg="1"/>
      <p:bldP spid="153" grpId="0" animBg="1"/>
      <p:bldP spid="154" grpId="0" animBg="1"/>
      <p:bldP spid="156" grpId="0" animBg="1"/>
      <p:bldP spid="157" grpId="0" animBg="1"/>
      <p:bldP spid="158" grpId="0" animBg="1"/>
      <p:bldP spid="161" grpId="0" animBg="1"/>
      <p:bldP spid="163" grpId="0" animBg="1"/>
      <p:bldP spid="5" grpId="0"/>
      <p:bldP spid="5" grpId="1"/>
      <p:bldP spid="13" grpId="0" build="p"/>
      <p:bldP spid="16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 模拟器运行适用环境</a:t>
            </a:r>
            <a:endParaRPr lang="zh-CN" altLang="en-US">
              <a:solidFill>
                <a:schemeClr val="tx1"/>
              </a:solidFill>
              <a:sym typeface="+mn-ea"/>
            </a:endParaRPr>
          </a:p>
        </p:txBody>
      </p:sp>
      <p:sp>
        <p:nvSpPr>
          <p:cNvPr id="3" name="内容占位符 2"/>
          <p:cNvSpPr>
            <a:spLocks noGrp="1"/>
          </p:cNvSpPr>
          <p:nvPr>
            <p:ph idx="1"/>
          </p:nvPr>
        </p:nvSpPr>
        <p:spPr/>
        <p:txBody>
          <a:bodyPr/>
          <a:p>
            <a:pPr marL="85725" indent="0">
              <a:buNone/>
            </a:pPr>
            <a:r>
              <a:rPr lang="zh-CN" altLang="en-US">
                <a:solidFill>
                  <a:schemeClr val="tx1"/>
                </a:solidFill>
              </a:rPr>
              <a:t>运行平台</a:t>
            </a:r>
            <a:endParaRPr lang="zh-CN" altLang="en-US">
              <a:solidFill>
                <a:schemeClr val="tx1"/>
              </a:solidFill>
            </a:endParaRPr>
          </a:p>
          <a:p>
            <a:pPr marL="85725" indent="0">
              <a:buNone/>
            </a:pPr>
            <a:r>
              <a:rPr lang="zh-CN" altLang="en-US">
                <a:solidFill>
                  <a:schemeClr val="tx1"/>
                </a:solidFill>
              </a:rPr>
              <a:t>Linux，BSD，MacOS，Solaris，etc.</a:t>
            </a:r>
            <a:endParaRPr lang="zh-CN" altLang="en-US">
              <a:solidFill>
                <a:schemeClr val="tx1"/>
              </a:solidFill>
            </a:endParaRPr>
          </a:p>
          <a:p>
            <a:pPr marL="85725" indent="0">
              <a:buNone/>
            </a:pPr>
            <a:r>
              <a:rPr lang="zh-CN" altLang="en-US">
                <a:solidFill>
                  <a:schemeClr val="tx1"/>
                </a:solidFill>
              </a:rPr>
              <a:t>小顶端机器，一些其它体系结构支持大顶端。</a:t>
            </a:r>
            <a:endParaRPr lang="zh-CN" altLang="en-US">
              <a:solidFill>
                <a:schemeClr val="tx1"/>
              </a:solidFill>
            </a:endParaRPr>
          </a:p>
          <a:p>
            <a:pPr marL="85725" indent="0">
              <a:buNone/>
            </a:pPr>
            <a:r>
              <a:rPr lang="zh-CN" altLang="en-US">
                <a:solidFill>
                  <a:schemeClr val="tx1"/>
                </a:solidFill>
              </a:rPr>
              <a:t>64-bit主机性能会更好。</a:t>
            </a:r>
            <a:endParaRPr lang="zh-CN" altLang="en-US">
              <a:solidFill>
                <a:schemeClr val="tx1"/>
              </a:solidFill>
            </a:endParaRPr>
          </a:p>
          <a:p>
            <a:pPr marL="85725" indent="0">
              <a:buNone/>
            </a:pPr>
            <a:r>
              <a:rPr lang="zh-CN" altLang="en-US">
                <a:solidFill>
                  <a:schemeClr val="tx1"/>
                </a:solidFill>
              </a:rPr>
              <a:t>支持工具</a:t>
            </a:r>
            <a:endParaRPr lang="zh-CN" altLang="en-US">
              <a:solidFill>
                <a:schemeClr val="tx1"/>
              </a:solidFill>
            </a:endParaRPr>
          </a:p>
          <a:p>
            <a:pPr marL="85725" indent="0">
              <a:buNone/>
            </a:pPr>
            <a:r>
              <a:rPr lang="zh-CN" altLang="en-US">
                <a:solidFill>
                  <a:schemeClr val="tx1"/>
                </a:solidFill>
              </a:rPr>
              <a:t>GCC/G++ 3.4.6+  大部分情况下在4.3-4.5版本。</a:t>
            </a:r>
            <a:endParaRPr lang="zh-CN" altLang="en-US">
              <a:solidFill>
                <a:schemeClr val="tx1"/>
              </a:solidFill>
            </a:endParaRPr>
          </a:p>
          <a:p>
            <a:pPr marL="85725" indent="0">
              <a:buNone/>
            </a:pPr>
            <a:r>
              <a:rPr lang="zh-CN" altLang="en-US">
                <a:solidFill>
                  <a:schemeClr val="tx1"/>
                </a:solidFill>
              </a:rPr>
              <a:t>Python 2.4+</a:t>
            </a:r>
            <a:endParaRPr lang="zh-CN" altLang="en-US">
              <a:solidFill>
                <a:schemeClr val="tx1"/>
              </a:solidFill>
            </a:endParaRPr>
          </a:p>
          <a:p>
            <a:pPr marL="85725" indent="0">
              <a:buNone/>
            </a:pPr>
            <a:r>
              <a:rPr lang="zh-CN" altLang="en-US">
                <a:solidFill>
                  <a:schemeClr val="tx1"/>
                </a:solidFill>
              </a:rPr>
              <a:t>SCons 0.98.1+（http://www.scons.org）</a:t>
            </a:r>
            <a:endParaRPr lang="zh-CN" altLang="en-US">
              <a:solidFill>
                <a:schemeClr val="tx1"/>
              </a:solidFill>
            </a:endParaRPr>
          </a:p>
          <a:p>
            <a:pPr marL="85725" indent="0">
              <a:buNone/>
            </a:pPr>
            <a:r>
              <a:rPr lang="zh-CN" altLang="en-US">
                <a:solidFill>
                  <a:schemeClr val="tx1"/>
                </a:solidFill>
              </a:rPr>
              <a:t>SWIG 1.3.31+（http://www.swig.org）</a:t>
            </a: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  GEM5不足与完善</a:t>
            </a:r>
            <a:endParaRPr lang="zh-CN" altLang="en-US">
              <a:solidFill>
                <a:schemeClr val="tx1"/>
              </a:solidFill>
              <a:sym typeface="+mn-ea"/>
            </a:endParaRPr>
          </a:p>
        </p:txBody>
      </p:sp>
      <p:sp>
        <p:nvSpPr>
          <p:cNvPr id="3" name="内容占位符 2"/>
          <p:cNvSpPr>
            <a:spLocks noGrp="1"/>
          </p:cNvSpPr>
          <p:nvPr>
            <p:ph idx="1"/>
          </p:nvPr>
        </p:nvSpPr>
        <p:spPr/>
        <p:txBody>
          <a:bodyPr/>
          <a:p>
            <a:pPr marL="85725" indent="0">
              <a:buNone/>
            </a:pPr>
            <a:r>
              <a:rPr lang="en-US" altLang="zh-CN">
                <a:solidFill>
                  <a:schemeClr val="tx1"/>
                </a:solidFill>
              </a:rPr>
              <a:t>	</a:t>
            </a:r>
            <a:r>
              <a:rPr lang="zh-CN" altLang="en-US">
                <a:solidFill>
                  <a:schemeClr val="tx1"/>
                </a:solidFill>
              </a:rPr>
              <a:t>功耗模型，目前GEMS和M5可以使用外挂的功耗模型，比如Orion和McPAT，但是gem5希望集成一个综合性的模块化的功耗模型。这凸显了功耗问题已经成为当前的体系机构研究和微处理器产业发展的瓶颈问题之一。</a:t>
            </a:r>
            <a:endParaRPr lang="zh-CN" altLang="en-US">
              <a:solidFill>
                <a:schemeClr val="tx1"/>
              </a:solidFill>
            </a:endParaRPr>
          </a:p>
          <a:p>
            <a:pPr marL="85725" indent="0">
              <a:buNone/>
            </a:pPr>
            <a:r>
              <a:rPr lang="zh-CN" altLang="en-US">
                <a:solidFill>
                  <a:schemeClr val="tx1"/>
                </a:solidFill>
              </a:rPr>
              <a:t>        对各种ISA/CPU/memory模型的全面支持。目前的版本可能在某些配置下不能很好地运行。</a:t>
            </a:r>
            <a:endParaRPr lang="zh-CN" altLang="en-US">
              <a:solidFill>
                <a:schemeClr val="tx1"/>
              </a:solidFill>
            </a:endParaRPr>
          </a:p>
          <a:p>
            <a:pPr marL="85725" indent="0">
              <a:buNone/>
            </a:pPr>
            <a:r>
              <a:rPr lang="zh-CN" altLang="en-US">
                <a:solidFill>
                  <a:schemeClr val="tx1"/>
                </a:solidFill>
              </a:rPr>
              <a:t>        并行化，显然目前GEM5的性能还不尽如人意。为此，需要做并行化的工作。</a:t>
            </a:r>
            <a:endParaRPr lang="zh-CN" altLang="en-US">
              <a:solidFill>
                <a:schemeClr val="tx1"/>
              </a:solidFill>
            </a:endParaRPr>
          </a:p>
          <a:p>
            <a:pPr marL="85725" indent="0">
              <a:buNone/>
            </a:pPr>
            <a:r>
              <a:rPr lang="zh-CN" altLang="en-US">
                <a:solidFill>
                  <a:schemeClr val="tx1"/>
                </a:solidFill>
              </a:rPr>
              <a:t>        检查点导入，即使是用GEM5的简单CPU模型来进行模拟，其速度也明显慢于那些基于二进制翻译的模拟器，比如QEMU或者SimNowTM等等。模拟器中的状态检查点转移到GEM5中。用户可以将模拟快速推进到某个时刻点，然后再从这个时刻点开始继续模拟。如果采用类似KVM等虚拟机的话，可能获得比用二进制翻译器更高的性能。</a:t>
            </a:r>
            <a:endParaRPr lang="zh-CN" altLang="en-US">
              <a:solidFill>
                <a:schemeClr val="tx1"/>
              </a:solidFill>
            </a:endParaRPr>
          </a:p>
          <a:p>
            <a:pPr marL="85725" indent="0">
              <a:buNone/>
            </a:pP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70890" y="1148715"/>
            <a:ext cx="6829425" cy="4181475"/>
          </a:xfrm>
          <a:prstGeom prst="rect">
            <a:avLst/>
          </a:prstGeom>
        </p:spPr>
      </p:pic>
      <p:pic>
        <p:nvPicPr>
          <p:cNvPr id="5" name="图片 4"/>
          <p:cNvPicPr>
            <a:picLocks noChangeAspect="1"/>
          </p:cNvPicPr>
          <p:nvPr/>
        </p:nvPicPr>
        <p:blipFill>
          <a:blip r:embed="rId2"/>
          <a:stretch>
            <a:fillRect/>
          </a:stretch>
        </p:blipFill>
        <p:spPr>
          <a:xfrm>
            <a:off x="4633595" y="1120140"/>
            <a:ext cx="6962775" cy="4238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650064">
            <a:off x="9090779" y="894160"/>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2132218">
            <a:off x="6808862" y="760653"/>
            <a:ext cx="390284" cy="788376"/>
          </a:xfrm>
          <a:prstGeom prst="triangle">
            <a:avLst/>
          </a:prstGeom>
          <a:solidFill>
            <a:srgbClr val="FC6E5B">
              <a:alpha val="3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rot="8289040">
            <a:off x="10104698" y="911483"/>
            <a:ext cx="2481081" cy="194529"/>
          </a:xfrm>
          <a:custGeom>
            <a:avLst/>
            <a:gdLst>
              <a:gd name="connsiteX0" fmla="*/ 0 w 2481081"/>
              <a:gd name="connsiteY0" fmla="*/ 194529 h 194529"/>
              <a:gd name="connsiteX1" fmla="*/ 174230 w 2481081"/>
              <a:gd name="connsiteY1" fmla="*/ 0 h 194529"/>
              <a:gd name="connsiteX2" fmla="*/ 2263889 w 2481081"/>
              <a:gd name="connsiteY2" fmla="*/ 0 h 194529"/>
              <a:gd name="connsiteX3" fmla="*/ 2481081 w 2481081"/>
              <a:gd name="connsiteY3" fmla="*/ 194529 h 194529"/>
            </a:gdLst>
            <a:ahLst/>
            <a:cxnLst>
              <a:cxn ang="0">
                <a:pos x="connsiteX0" y="connsiteY0"/>
              </a:cxn>
              <a:cxn ang="0">
                <a:pos x="connsiteX1" y="connsiteY1"/>
              </a:cxn>
              <a:cxn ang="0">
                <a:pos x="connsiteX2" y="connsiteY2"/>
              </a:cxn>
              <a:cxn ang="0">
                <a:pos x="connsiteX3" y="connsiteY3"/>
              </a:cxn>
            </a:cxnLst>
            <a:rect l="l" t="t" r="r" b="b"/>
            <a:pathLst>
              <a:path w="2481081" h="194529">
                <a:moveTo>
                  <a:pt x="0" y="194529"/>
                </a:moveTo>
                <a:lnTo>
                  <a:pt x="174230" y="0"/>
                </a:lnTo>
                <a:lnTo>
                  <a:pt x="2263889" y="0"/>
                </a:lnTo>
                <a:lnTo>
                  <a:pt x="2481081"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289040">
            <a:off x="10184560" y="671017"/>
            <a:ext cx="2151533" cy="45719"/>
          </a:xfrm>
          <a:custGeom>
            <a:avLst/>
            <a:gdLst>
              <a:gd name="connsiteX0" fmla="*/ 51045 w 2151533"/>
              <a:gd name="connsiteY0" fmla="*/ 45719 h 45719"/>
              <a:gd name="connsiteX1" fmla="*/ 0 w 2151533"/>
              <a:gd name="connsiteY1" fmla="*/ 0 h 45719"/>
              <a:gd name="connsiteX2" fmla="*/ 2151533 w 2151533"/>
              <a:gd name="connsiteY2" fmla="*/ 0 h 45719"/>
              <a:gd name="connsiteX3" fmla="*/ 2151533 w 21515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151533" h="45719">
                <a:moveTo>
                  <a:pt x="51045" y="45719"/>
                </a:moveTo>
                <a:lnTo>
                  <a:pt x="0" y="0"/>
                </a:lnTo>
                <a:lnTo>
                  <a:pt x="2151533" y="0"/>
                </a:lnTo>
                <a:lnTo>
                  <a:pt x="2151533" y="45719"/>
                </a:lnTo>
                <a:close/>
              </a:path>
            </a:pathLst>
          </a:custGeom>
          <a:solidFill>
            <a:srgbClr val="79C7C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8289040">
            <a:off x="10594534" y="1897529"/>
            <a:ext cx="1873652" cy="45719"/>
          </a:xfrm>
          <a:custGeom>
            <a:avLst/>
            <a:gdLst>
              <a:gd name="connsiteX0" fmla="*/ 0 w 1873652"/>
              <a:gd name="connsiteY0" fmla="*/ 45719 h 45719"/>
              <a:gd name="connsiteX1" fmla="*/ 40948 w 1873652"/>
              <a:gd name="connsiteY1" fmla="*/ 0 h 45719"/>
              <a:gd name="connsiteX2" fmla="*/ 1873652 w 1873652"/>
              <a:gd name="connsiteY2" fmla="*/ 0 h 45719"/>
              <a:gd name="connsiteX3" fmla="*/ 1873652 w 187365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73652" h="45719">
                <a:moveTo>
                  <a:pt x="0" y="45719"/>
                </a:moveTo>
                <a:lnTo>
                  <a:pt x="40948" y="0"/>
                </a:lnTo>
                <a:lnTo>
                  <a:pt x="1873652" y="0"/>
                </a:lnTo>
                <a:lnTo>
                  <a:pt x="1873652" y="45719"/>
                </a:lnTo>
                <a:close/>
              </a:path>
            </a:pathLst>
          </a:custGeom>
          <a:solidFill>
            <a:srgbClr val="FC6E5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8289040">
            <a:off x="10333014" y="2345935"/>
            <a:ext cx="2190050" cy="155058"/>
          </a:xfrm>
          <a:custGeom>
            <a:avLst/>
            <a:gdLst>
              <a:gd name="connsiteX0" fmla="*/ 0 w 2190050"/>
              <a:gd name="connsiteY0" fmla="*/ 155058 h 155058"/>
              <a:gd name="connsiteX1" fmla="*/ 138878 w 2190050"/>
              <a:gd name="connsiteY1" fmla="*/ 0 h 155058"/>
              <a:gd name="connsiteX2" fmla="*/ 2016928 w 2190050"/>
              <a:gd name="connsiteY2" fmla="*/ 0 h 155058"/>
              <a:gd name="connsiteX3" fmla="*/ 2190050 w 2190050"/>
              <a:gd name="connsiteY3" fmla="*/ 155058 h 155058"/>
            </a:gdLst>
            <a:ahLst/>
            <a:cxnLst>
              <a:cxn ang="0">
                <a:pos x="connsiteX0" y="connsiteY0"/>
              </a:cxn>
              <a:cxn ang="0">
                <a:pos x="connsiteX1" y="connsiteY1"/>
              </a:cxn>
              <a:cxn ang="0">
                <a:pos x="connsiteX2" y="connsiteY2"/>
              </a:cxn>
              <a:cxn ang="0">
                <a:pos x="connsiteX3" y="connsiteY3"/>
              </a:cxn>
            </a:cxnLst>
            <a:rect l="l" t="t" r="r" b="b"/>
            <a:pathLst>
              <a:path w="2190050" h="155058">
                <a:moveTo>
                  <a:pt x="0" y="155058"/>
                </a:moveTo>
                <a:lnTo>
                  <a:pt x="138878" y="0"/>
                </a:lnTo>
                <a:lnTo>
                  <a:pt x="2016928" y="0"/>
                </a:lnTo>
                <a:lnTo>
                  <a:pt x="2190050" y="155058"/>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8289040">
            <a:off x="11361754" y="2467173"/>
            <a:ext cx="991862" cy="45719"/>
          </a:xfrm>
          <a:custGeom>
            <a:avLst/>
            <a:gdLst>
              <a:gd name="connsiteX0" fmla="*/ 0 w 991862"/>
              <a:gd name="connsiteY0" fmla="*/ 45719 h 45719"/>
              <a:gd name="connsiteX1" fmla="*/ 40948 w 991862"/>
              <a:gd name="connsiteY1" fmla="*/ 0 h 45719"/>
              <a:gd name="connsiteX2" fmla="*/ 991862 w 991862"/>
              <a:gd name="connsiteY2" fmla="*/ 0 h 45719"/>
              <a:gd name="connsiteX3" fmla="*/ 991862 w 99186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991862" h="45719">
                <a:moveTo>
                  <a:pt x="0" y="45719"/>
                </a:moveTo>
                <a:lnTo>
                  <a:pt x="40948" y="0"/>
                </a:lnTo>
                <a:lnTo>
                  <a:pt x="991862" y="0"/>
                </a:lnTo>
                <a:lnTo>
                  <a:pt x="99186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0670736" y="3241053"/>
            <a:ext cx="962659" cy="1118718"/>
            <a:chOff x="10670736" y="3241053"/>
            <a:chExt cx="962659" cy="1118718"/>
          </a:xfrm>
        </p:grpSpPr>
        <p:sp>
          <p:nvSpPr>
            <p:cNvPr id="16" name="等腰三角形 1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0901646">
              <a:off x="10936527" y="3445371"/>
              <a:ext cx="696868"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等腰三角形 23"/>
          <p:cNvSpPr/>
          <p:nvPr/>
        </p:nvSpPr>
        <p:spPr>
          <a:xfrm rot="14549936" flipH="1">
            <a:off x="6822106" y="4573983"/>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4549936" flipH="1">
            <a:off x="5530399" y="4750750"/>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549936" flipH="1">
            <a:off x="7402316" y="4774359"/>
            <a:ext cx="445079" cy="765536"/>
          </a:xfrm>
          <a:prstGeom prst="triangle">
            <a:avLst/>
          </a:prstGeom>
          <a:solidFill>
            <a:srgbClr val="FC6E5B"/>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60002" y="2314253"/>
            <a:ext cx="828164" cy="924005"/>
            <a:chOff x="1354861" y="2750116"/>
            <a:chExt cx="828164" cy="924005"/>
          </a:xfrm>
        </p:grpSpPr>
        <p:sp>
          <p:nvSpPr>
            <p:cNvPr id="33" name="直角三角形 32"/>
            <p:cNvSpPr/>
            <p:nvPr/>
          </p:nvSpPr>
          <p:spPr>
            <a:xfrm rot="3161904">
              <a:off x="1665710" y="3156806"/>
              <a:ext cx="517315" cy="517315"/>
            </a:xfrm>
            <a:prstGeom prst="rtTriangle">
              <a:avLst/>
            </a:prstGeom>
            <a:solidFill>
              <a:srgbClr val="66BFB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3161904" flipH="1">
              <a:off x="1354861" y="2750116"/>
              <a:ext cx="517315" cy="517315"/>
            </a:xfrm>
            <a:prstGeom prst="rtTriangle">
              <a:avLst/>
            </a:prstGeom>
            <a:solidFill>
              <a:srgbClr val="66BF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直角三角形 38"/>
          <p:cNvSpPr/>
          <p:nvPr/>
        </p:nvSpPr>
        <p:spPr>
          <a:xfrm rot="3176496">
            <a:off x="3555632" y="5263824"/>
            <a:ext cx="307225" cy="307224"/>
          </a:xfrm>
          <a:prstGeom prst="rtTriangle">
            <a:avLst/>
          </a:prstGeom>
          <a:solidFill>
            <a:srgbClr val="66BFBC">
              <a:alpha val="6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3176496" flipH="1">
            <a:off x="3393622" y="5048389"/>
            <a:ext cx="307225" cy="307224"/>
          </a:xfrm>
          <a:prstGeom prst="rtTriangle">
            <a:avLst/>
          </a:prstGeom>
          <a:solidFill>
            <a:srgbClr val="66BFBC">
              <a:alpha val="9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8943941">
            <a:off x="3278005" y="1284848"/>
            <a:ext cx="861663" cy="1079850"/>
          </a:xfrm>
          <a:prstGeom prst="triangle">
            <a:avLst/>
          </a:prstGeom>
          <a:solidFill>
            <a:srgbClr val="FC6E5B">
              <a:alpha val="62000"/>
            </a:srgb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612914" y="1667977"/>
            <a:ext cx="776938" cy="859514"/>
          </a:xfrm>
          <a:prstGeom prst="ellipse">
            <a:avLst/>
          </a:prstGeom>
          <a:solidFill>
            <a:srgbClr val="FBC75D">
              <a:alpha val="56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7669978">
            <a:off x="1687175" y="2093928"/>
            <a:ext cx="303246" cy="288288"/>
          </a:xfrm>
          <a:prstGeom prst="triangle">
            <a:avLst/>
          </a:prstGeom>
          <a:solidFill>
            <a:srgbClr val="8CC066">
              <a:alpha val="62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289040">
            <a:off x="7520479" y="5947712"/>
            <a:ext cx="2688632" cy="194530"/>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8289040">
            <a:off x="8269577" y="6379631"/>
            <a:ext cx="1448568" cy="45719"/>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289040">
            <a:off x="8714968" y="6268597"/>
            <a:ext cx="1776912" cy="45719"/>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8289040">
            <a:off x="6977601" y="6119397"/>
            <a:ext cx="2230870" cy="45719"/>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8289040">
            <a:off x="6330737" y="6504933"/>
            <a:ext cx="1075142" cy="45719"/>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rot="8289040">
            <a:off x="-541208" y="5465687"/>
            <a:ext cx="3978903" cy="125361"/>
          </a:xfrm>
          <a:custGeom>
            <a:avLst/>
            <a:gdLst>
              <a:gd name="connsiteX0" fmla="*/ 139966 w 3978903"/>
              <a:gd name="connsiteY0" fmla="*/ 125361 h 125361"/>
              <a:gd name="connsiteX1" fmla="*/ 0 w 3978903"/>
              <a:gd name="connsiteY1" fmla="*/ 0 h 125361"/>
              <a:gd name="connsiteX2" fmla="*/ 3939559 w 3978903"/>
              <a:gd name="connsiteY2" fmla="*/ 0 h 125361"/>
              <a:gd name="connsiteX3" fmla="*/ 3978903 w 3978903"/>
              <a:gd name="connsiteY3" fmla="*/ 35238 h 125361"/>
              <a:gd name="connsiteX4" fmla="*/ 3898184 w 3978903"/>
              <a:gd name="connsiteY4" fmla="*/ 125361 h 125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903" h="125361">
                <a:moveTo>
                  <a:pt x="139966" y="125361"/>
                </a:moveTo>
                <a:lnTo>
                  <a:pt x="0" y="0"/>
                </a:lnTo>
                <a:lnTo>
                  <a:pt x="3939559" y="0"/>
                </a:lnTo>
                <a:lnTo>
                  <a:pt x="3978903" y="35238"/>
                </a:lnTo>
                <a:lnTo>
                  <a:pt x="3898184" y="125361"/>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8289040">
            <a:off x="-568127" y="4961584"/>
            <a:ext cx="4213929" cy="45719"/>
          </a:xfrm>
          <a:custGeom>
            <a:avLst/>
            <a:gdLst>
              <a:gd name="connsiteX0" fmla="*/ 0 w 4213929"/>
              <a:gd name="connsiteY0" fmla="*/ 45719 h 45719"/>
              <a:gd name="connsiteX1" fmla="*/ 0 w 4213929"/>
              <a:gd name="connsiteY1" fmla="*/ 0 h 45719"/>
              <a:gd name="connsiteX2" fmla="*/ 4213929 w 4213929"/>
              <a:gd name="connsiteY2" fmla="*/ 0 h 45719"/>
              <a:gd name="connsiteX3" fmla="*/ 4172980 w 4213929"/>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213929" h="45719">
                <a:moveTo>
                  <a:pt x="0" y="45719"/>
                </a:moveTo>
                <a:lnTo>
                  <a:pt x="0" y="0"/>
                </a:lnTo>
                <a:lnTo>
                  <a:pt x="4213929" y="0"/>
                </a:lnTo>
                <a:lnTo>
                  <a:pt x="4172980"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8289040">
            <a:off x="-266321" y="4704309"/>
            <a:ext cx="1847733" cy="45719"/>
          </a:xfrm>
          <a:custGeom>
            <a:avLst/>
            <a:gdLst>
              <a:gd name="connsiteX0" fmla="*/ 0 w 1847733"/>
              <a:gd name="connsiteY0" fmla="*/ 45719 h 45719"/>
              <a:gd name="connsiteX1" fmla="*/ 0 w 1847733"/>
              <a:gd name="connsiteY1" fmla="*/ 0 h 45719"/>
              <a:gd name="connsiteX2" fmla="*/ 1847733 w 1847733"/>
              <a:gd name="connsiteY2" fmla="*/ 0 h 45719"/>
              <a:gd name="connsiteX3" fmla="*/ 1806784 w 18477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47733" h="45719">
                <a:moveTo>
                  <a:pt x="0" y="45719"/>
                </a:moveTo>
                <a:lnTo>
                  <a:pt x="0" y="0"/>
                </a:lnTo>
                <a:lnTo>
                  <a:pt x="1847733" y="0"/>
                </a:lnTo>
                <a:lnTo>
                  <a:pt x="1806784"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8289040">
            <a:off x="-295540" y="4262968"/>
            <a:ext cx="2076814" cy="45719"/>
          </a:xfrm>
          <a:custGeom>
            <a:avLst/>
            <a:gdLst>
              <a:gd name="connsiteX0" fmla="*/ 0 w 2076814"/>
              <a:gd name="connsiteY0" fmla="*/ 45719 h 45719"/>
              <a:gd name="connsiteX1" fmla="*/ 0 w 2076814"/>
              <a:gd name="connsiteY1" fmla="*/ 0 h 45719"/>
              <a:gd name="connsiteX2" fmla="*/ 2076814 w 2076814"/>
              <a:gd name="connsiteY2" fmla="*/ 0 h 45719"/>
              <a:gd name="connsiteX3" fmla="*/ 2035866 w 2076814"/>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076814" h="45719">
                <a:moveTo>
                  <a:pt x="0" y="45719"/>
                </a:moveTo>
                <a:lnTo>
                  <a:pt x="0" y="0"/>
                </a:lnTo>
                <a:lnTo>
                  <a:pt x="2076814" y="0"/>
                </a:lnTo>
                <a:lnTo>
                  <a:pt x="2035866"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8289040">
            <a:off x="282620" y="6040077"/>
            <a:ext cx="2432620" cy="45719"/>
          </a:xfrm>
          <a:custGeom>
            <a:avLst/>
            <a:gdLst>
              <a:gd name="connsiteX0" fmla="*/ 0 w 2432620"/>
              <a:gd name="connsiteY0" fmla="*/ 45719 h 45719"/>
              <a:gd name="connsiteX1" fmla="*/ 0 w 2432620"/>
              <a:gd name="connsiteY1" fmla="*/ 0 h 45719"/>
              <a:gd name="connsiteX2" fmla="*/ 2381575 w 2432620"/>
              <a:gd name="connsiteY2" fmla="*/ 0 h 45719"/>
              <a:gd name="connsiteX3" fmla="*/ 2432620 w 243262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432620" h="45719">
                <a:moveTo>
                  <a:pt x="0" y="45719"/>
                </a:moveTo>
                <a:lnTo>
                  <a:pt x="0" y="0"/>
                </a:lnTo>
                <a:lnTo>
                  <a:pt x="2381575" y="0"/>
                </a:lnTo>
                <a:lnTo>
                  <a:pt x="2432620"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8289040">
            <a:off x="2885596" y="6426291"/>
            <a:ext cx="1319075" cy="95439"/>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289040">
            <a:off x="3253112" y="6638196"/>
            <a:ext cx="710685" cy="22430"/>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8289040">
            <a:off x="3471626" y="6583721"/>
            <a:ext cx="871774" cy="22430"/>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8289040">
            <a:off x="2619253" y="6510522"/>
            <a:ext cx="1094491" cy="22430"/>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8289040">
            <a:off x="2301894" y="6699671"/>
            <a:ext cx="527477" cy="22430"/>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8791815">
            <a:off x="4906595" y="943022"/>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0800000">
            <a:off x="4980601" y="725266"/>
            <a:ext cx="1374251" cy="1382842"/>
          </a:xfrm>
          <a:prstGeom prst="triangle">
            <a:avLst/>
          </a:prstGeom>
          <a:solidFill>
            <a:srgbClr val="66BFBC"/>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8791815">
            <a:off x="8012811" y="109896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8791815">
            <a:off x="8757496" y="47021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8791815">
            <a:off x="7586769" y="604321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8791815">
            <a:off x="5598607" y="5487998"/>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8791815">
            <a:off x="4611576" y="5115541"/>
            <a:ext cx="274725" cy="132191"/>
          </a:xfrm>
          <a:prstGeom prs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8791815">
            <a:off x="6568706" y="5199724"/>
            <a:ext cx="689880" cy="773343"/>
          </a:xfrm>
          <a:prstGeom prst="triangle">
            <a:avLst/>
          </a:prstGeom>
          <a:solidFill>
            <a:srgbClr val="8CC066"/>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12808185" flipH="1">
            <a:off x="5859663" y="5967034"/>
            <a:ext cx="274725" cy="132191"/>
          </a:xfrm>
          <a:prstGeom prs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p:nvPr/>
        </p:nvSpPr>
        <p:spPr>
          <a:xfrm rot="8791815">
            <a:off x="2448430" y="57630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9746558" flipV="1">
            <a:off x="9937852" y="4526899"/>
            <a:ext cx="240071" cy="485384"/>
          </a:xfrm>
          <a:prstGeom prst="triangle">
            <a:avLst>
              <a:gd name="adj" fmla="val 41342"/>
            </a:avLst>
          </a:pr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1669251" flipH="1">
            <a:off x="11281125" y="6277295"/>
            <a:ext cx="213634" cy="213634"/>
          </a:xfrm>
          <a:prstGeom prst="rtTriangle">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直角三角形 120"/>
          <p:cNvSpPr/>
          <p:nvPr/>
        </p:nvSpPr>
        <p:spPr>
          <a:xfrm rot="8729171" flipH="1">
            <a:off x="4853510" y="5649534"/>
            <a:ext cx="1736648" cy="715614"/>
          </a:xfrm>
          <a:prstGeom prst="rtTriangle">
            <a:avLst/>
          </a:prstGeom>
          <a:solidFill>
            <a:srgbClr val="FBC75D"/>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直角三角形 121"/>
          <p:cNvSpPr/>
          <p:nvPr/>
        </p:nvSpPr>
        <p:spPr>
          <a:xfrm rot="1054849">
            <a:off x="9946912" y="1828865"/>
            <a:ext cx="156885" cy="193611"/>
          </a:xfrm>
          <a:prstGeom prst="rtTriangl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直角三角形 124"/>
          <p:cNvSpPr/>
          <p:nvPr/>
        </p:nvSpPr>
        <p:spPr>
          <a:xfrm rot="11669251" flipH="1">
            <a:off x="11620725" y="5665278"/>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直角三角形 125"/>
          <p:cNvSpPr/>
          <p:nvPr/>
        </p:nvSpPr>
        <p:spPr>
          <a:xfrm rot="9930749">
            <a:off x="10744635" y="5621069"/>
            <a:ext cx="213634" cy="213634"/>
          </a:xfrm>
          <a:prstGeom prst="r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直角三角形 126"/>
          <p:cNvSpPr/>
          <p:nvPr/>
        </p:nvSpPr>
        <p:spPr>
          <a:xfrm rot="11669251" flipH="1">
            <a:off x="10375877" y="6369894"/>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直角三角形 127"/>
          <p:cNvSpPr/>
          <p:nvPr/>
        </p:nvSpPr>
        <p:spPr>
          <a:xfrm rot="9930749">
            <a:off x="11714454" y="4598060"/>
            <a:ext cx="213634" cy="213634"/>
          </a:xfrm>
          <a:prstGeom prst="r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直角三角形 128"/>
          <p:cNvSpPr/>
          <p:nvPr/>
        </p:nvSpPr>
        <p:spPr>
          <a:xfrm rot="11669251" flipH="1">
            <a:off x="11117803" y="4873549"/>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10011152">
            <a:off x="3945433" y="122455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17730414">
            <a:off x="7955650" y="880654"/>
            <a:ext cx="1130745" cy="942213"/>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153"/>
          <p:cNvSpPr/>
          <p:nvPr/>
        </p:nvSpPr>
        <p:spPr>
          <a:xfrm rot="10011152">
            <a:off x="8914918" y="858402"/>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nvSpPr>
        <p:spPr>
          <a:xfrm rot="10011152">
            <a:off x="9874765" y="1015194"/>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10011152">
            <a:off x="6183620" y="84372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10011152">
            <a:off x="4048057" y="1100556"/>
            <a:ext cx="943692" cy="1270606"/>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FBC75D"/>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17840340">
            <a:off x="3586242" y="4007051"/>
            <a:ext cx="1078348" cy="898552"/>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10011152">
            <a:off x="4428530" y="5864745"/>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5" name="组合 164"/>
          <p:cNvGrpSpPr/>
          <p:nvPr/>
        </p:nvGrpSpPr>
        <p:grpSpPr>
          <a:xfrm rot="11957288">
            <a:off x="2121764" y="1565087"/>
            <a:ext cx="576177" cy="665912"/>
            <a:chOff x="10670736" y="3241053"/>
            <a:chExt cx="917923" cy="1060882"/>
          </a:xfrm>
        </p:grpSpPr>
        <p:sp>
          <p:nvSpPr>
            <p:cNvPr id="166" name="等腰三角形 16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
            <p:cNvSpPr/>
            <p:nvPr/>
          </p:nvSpPr>
          <p:spPr>
            <a:xfrm rot="20901646">
              <a:off x="10891792" y="3387535"/>
              <a:ext cx="696867"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447157" y="2152386"/>
            <a:ext cx="5262979" cy="1107996"/>
          </a:xfrm>
          <a:prstGeom prst="rect">
            <a:avLst/>
          </a:prstGeom>
          <a:noFill/>
        </p:spPr>
        <p:txBody>
          <a:bodyPr wrap="none" rtlCol="0">
            <a:spAutoFit/>
          </a:bodyPr>
          <a:lstStyle/>
          <a:p>
            <a:r>
              <a:rPr lang="zh-CN" altLang="en-US" sz="6600" b="1">
                <a:solidFill>
                  <a:schemeClr val="bg2">
                    <a:lumMod val="25000"/>
                  </a:schemeClr>
                </a:solidFill>
                <a:latin typeface="+mj-ea"/>
              </a:rPr>
              <a:t>谢谢您的聆听</a:t>
            </a:r>
            <a:endParaRPr lang="zh-CN" altLang="en-US" sz="6600" b="1">
              <a:solidFill>
                <a:schemeClr val="bg2">
                  <a:lumMod val="25000"/>
                </a:schemeClr>
              </a:solidFill>
              <a:latin typeface="+mj-ea"/>
            </a:endParaRPr>
          </a:p>
        </p:txBody>
      </p:sp>
      <p:sp>
        <p:nvSpPr>
          <p:cNvPr id="12" name="矩形 11"/>
          <p:cNvSpPr/>
          <p:nvPr/>
        </p:nvSpPr>
        <p:spPr>
          <a:xfrm>
            <a:off x="3513052" y="3083051"/>
            <a:ext cx="5118549" cy="369332"/>
          </a:xfrm>
          <a:prstGeom prst="rect">
            <a:avLst/>
          </a:prstGeom>
        </p:spPr>
        <p:txBody>
          <a:bodyPr wrap="square">
            <a:spAutoFit/>
          </a:bodyPr>
          <a:lstStyle/>
          <a:p>
            <a:pPr algn="dist"/>
            <a:r>
              <a:rPr lang="zh-CN" altLang="en-US"/>
              <a:t>THANK YOU FOR LISTENING</a:t>
            </a:r>
            <a:endParaRPr lang="zh-CN" altLang="en-US"/>
          </a:p>
        </p:txBody>
      </p:sp>
      <p:grpSp>
        <p:nvGrpSpPr>
          <p:cNvPr id="86" name="组合 85"/>
          <p:cNvGrpSpPr/>
          <p:nvPr/>
        </p:nvGrpSpPr>
        <p:grpSpPr>
          <a:xfrm>
            <a:off x="6246945" y="4096504"/>
            <a:ext cx="436938" cy="436938"/>
            <a:chOff x="5477628" y="816362"/>
            <a:chExt cx="1120629" cy="1120629"/>
          </a:xfrm>
        </p:grpSpPr>
        <p:sp>
          <p:nvSpPr>
            <p:cNvPr id="87" name="椭圆 86"/>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5561693" y="898986"/>
              <a:ext cx="952500" cy="952500"/>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a:grpSpLocks noChangeAspect="1"/>
            </p:cNvGrpSpPr>
            <p:nvPr/>
          </p:nvGrpSpPr>
          <p:grpSpPr>
            <a:xfrm>
              <a:off x="5768479" y="1056071"/>
              <a:ext cx="566457" cy="566457"/>
              <a:chOff x="6267960" y="2101505"/>
              <a:chExt cx="731377" cy="731377"/>
            </a:xfrm>
            <a:solidFill>
              <a:schemeClr val="bg1"/>
            </a:solidFill>
          </p:grpSpPr>
          <p:sp>
            <p:nvSpPr>
              <p:cNvPr id="97"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2" name="组合 101"/>
          <p:cNvGrpSpPr/>
          <p:nvPr/>
        </p:nvGrpSpPr>
        <p:grpSpPr>
          <a:xfrm>
            <a:off x="6985924" y="4096504"/>
            <a:ext cx="436938" cy="436938"/>
            <a:chOff x="5477628" y="2367482"/>
            <a:chExt cx="1120629" cy="1120629"/>
          </a:xfrm>
        </p:grpSpPr>
        <p:sp>
          <p:nvSpPr>
            <p:cNvPr id="114" name="椭圆 113"/>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5561693" y="2456582"/>
              <a:ext cx="952500" cy="952500"/>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a:grpSpLocks noChangeAspect="1"/>
            </p:cNvGrpSpPr>
            <p:nvPr/>
          </p:nvGrpSpPr>
          <p:grpSpPr>
            <a:xfrm>
              <a:off x="5795817" y="2669148"/>
              <a:ext cx="556960" cy="512269"/>
              <a:chOff x="8374817" y="3976831"/>
              <a:chExt cx="719115" cy="661413"/>
            </a:xfrm>
            <a:solidFill>
              <a:schemeClr val="bg1"/>
            </a:solidFill>
          </p:grpSpPr>
          <p:sp>
            <p:nvSpPr>
              <p:cNvPr id="119"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Rectangle 48"/>
              <p:cNvSpPr>
                <a:spLocks noChangeArrowheads="1"/>
              </p:cNvSpPr>
              <p:nvPr/>
            </p:nvSpPr>
            <p:spPr bwMode="auto">
              <a:xfrm>
                <a:off x="8459928" y="4504808"/>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49"/>
              <p:cNvSpPr>
                <a:spLocks noChangeArrowheads="1"/>
              </p:cNvSpPr>
              <p:nvPr/>
            </p:nvSpPr>
            <p:spPr bwMode="auto">
              <a:xfrm>
                <a:off x="8459928" y="4428352"/>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50"/>
              <p:cNvSpPr>
                <a:spLocks noChangeArrowheads="1"/>
              </p:cNvSpPr>
              <p:nvPr/>
            </p:nvSpPr>
            <p:spPr bwMode="auto">
              <a:xfrm>
                <a:off x="8459928" y="4354782"/>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51"/>
              <p:cNvSpPr>
                <a:spLocks noChangeArrowheads="1"/>
              </p:cNvSpPr>
              <p:nvPr/>
            </p:nvSpPr>
            <p:spPr bwMode="auto">
              <a:xfrm>
                <a:off x="8459928" y="4278326"/>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52"/>
              <p:cNvSpPr>
                <a:spLocks noChangeArrowheads="1"/>
              </p:cNvSpPr>
              <p:nvPr/>
            </p:nvSpPr>
            <p:spPr bwMode="auto">
              <a:xfrm>
                <a:off x="8459928" y="4201870"/>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53"/>
              <p:cNvSpPr>
                <a:spLocks noChangeArrowheads="1"/>
              </p:cNvSpPr>
              <p:nvPr/>
            </p:nvSpPr>
            <p:spPr bwMode="auto">
              <a:xfrm>
                <a:off x="8459928" y="4124694"/>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grpSp>
        <p:nvGrpSpPr>
          <p:cNvPr id="136" name="组合 135"/>
          <p:cNvGrpSpPr/>
          <p:nvPr/>
        </p:nvGrpSpPr>
        <p:grpSpPr>
          <a:xfrm>
            <a:off x="4769139" y="4096543"/>
            <a:ext cx="436861" cy="436861"/>
            <a:chOff x="5477628" y="2052505"/>
            <a:chExt cx="1120629" cy="1120629"/>
          </a:xfrm>
        </p:grpSpPr>
        <p:sp>
          <p:nvSpPr>
            <p:cNvPr id="137" name="椭圆 136"/>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561692" y="2136569"/>
              <a:ext cx="952500" cy="952500"/>
              <a:chOff x="5561693" y="2132697"/>
              <a:chExt cx="952500" cy="952500"/>
            </a:xfrm>
          </p:grpSpPr>
          <p:sp>
            <p:nvSpPr>
              <p:cNvPr id="139" name="椭圆 138"/>
              <p:cNvSpPr/>
              <p:nvPr/>
            </p:nvSpPr>
            <p:spPr>
              <a:xfrm>
                <a:off x="5561693" y="2132697"/>
                <a:ext cx="952500" cy="952500"/>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 name="组合 139"/>
              <p:cNvGrpSpPr>
                <a:grpSpLocks noChangeAspect="1"/>
              </p:cNvGrpSpPr>
              <p:nvPr/>
            </p:nvGrpSpPr>
            <p:grpSpPr>
              <a:xfrm>
                <a:off x="5786662" y="2400413"/>
                <a:ext cx="502563" cy="417068"/>
                <a:chOff x="9404083" y="1238855"/>
                <a:chExt cx="801342" cy="665020"/>
              </a:xfrm>
              <a:solidFill>
                <a:schemeClr val="bg1"/>
              </a:solidFill>
            </p:grpSpPr>
            <p:sp>
              <p:nvSpPr>
                <p:cNvPr id="141"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2"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3"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44"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grpSp>
        <p:nvGrpSpPr>
          <p:cNvPr id="146" name="组合 145"/>
          <p:cNvGrpSpPr/>
          <p:nvPr/>
        </p:nvGrpSpPr>
        <p:grpSpPr>
          <a:xfrm>
            <a:off x="5508042" y="4096543"/>
            <a:ext cx="436861" cy="436861"/>
            <a:chOff x="5477628" y="3606228"/>
            <a:chExt cx="1120629" cy="1120629"/>
          </a:xfrm>
        </p:grpSpPr>
        <p:sp>
          <p:nvSpPr>
            <p:cNvPr id="147" name="椭圆 14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8" name="组合 147"/>
            <p:cNvGrpSpPr/>
            <p:nvPr/>
          </p:nvGrpSpPr>
          <p:grpSpPr>
            <a:xfrm>
              <a:off x="5561692" y="3690292"/>
              <a:ext cx="952500" cy="952500"/>
              <a:chOff x="5561693" y="3690293"/>
              <a:chExt cx="952500" cy="952500"/>
            </a:xfrm>
          </p:grpSpPr>
          <p:sp>
            <p:nvSpPr>
              <p:cNvPr id="149" name="椭圆 148"/>
              <p:cNvSpPr/>
              <p:nvPr/>
            </p:nvSpPr>
            <p:spPr>
              <a:xfrm>
                <a:off x="5561693" y="3690293"/>
                <a:ext cx="952500" cy="952500"/>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0" name="组合 149"/>
              <p:cNvGrpSpPr>
                <a:grpSpLocks noChangeAspect="1"/>
              </p:cNvGrpSpPr>
              <p:nvPr/>
            </p:nvGrpSpPr>
            <p:grpSpPr>
              <a:xfrm>
                <a:off x="5786679" y="3839402"/>
                <a:ext cx="502529" cy="654282"/>
                <a:chOff x="3196030" y="1160235"/>
                <a:chExt cx="582794" cy="758785"/>
              </a:xfrm>
              <a:solidFill>
                <a:schemeClr val="bg1"/>
              </a:solidFill>
            </p:grpSpPr>
            <p:sp>
              <p:nvSpPr>
                <p:cNvPr id="15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2" name="Oval 635"/>
                <p:cNvSpPr>
                  <a:spLocks noChangeArrowheads="1"/>
                </p:cNvSpPr>
                <p:nvPr/>
              </p:nvSpPr>
              <p:spPr bwMode="auto">
                <a:xfrm>
                  <a:off x="3465068" y="1327572"/>
                  <a:ext cx="85111" cy="87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5"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59"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160"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sp>
        <p:nvSpPr>
          <p:cNvPr id="162" name="等腰三角形 161"/>
          <p:cNvSpPr/>
          <p:nvPr/>
        </p:nvSpPr>
        <p:spPr>
          <a:xfrm rot="1650064">
            <a:off x="9674216" y="3595621"/>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anim calcmode="lin" valueType="num">
                                      <p:cBhvr>
                                        <p:cTn id="13" dur="500" fill="hold"/>
                                        <p:tgtEl>
                                          <p:spTgt spid="108"/>
                                        </p:tgtEl>
                                        <p:attrNameLst>
                                          <p:attrName>ppt_x</p:attrName>
                                        </p:attrNameLst>
                                      </p:cBhvr>
                                      <p:tavLst>
                                        <p:tav tm="0">
                                          <p:val>
                                            <p:strVal val="#ppt_x"/>
                                          </p:val>
                                        </p:tav>
                                        <p:tav tm="100000">
                                          <p:val>
                                            <p:strVal val="#ppt_x"/>
                                          </p:val>
                                        </p:tav>
                                      </p:tavLst>
                                    </p:anim>
                                    <p:anim calcmode="lin" valueType="num">
                                      <p:cBhvr>
                                        <p:cTn id="14" dur="500" fill="hold"/>
                                        <p:tgtEl>
                                          <p:spTgt spid="10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8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anim calcmode="lin" valueType="num">
                                      <p:cBhvr>
                                        <p:cTn id="23" dur="500" fill="hold"/>
                                        <p:tgtEl>
                                          <p:spTgt spid="111"/>
                                        </p:tgtEl>
                                        <p:attrNameLst>
                                          <p:attrName>ppt_x</p:attrName>
                                        </p:attrNameLst>
                                      </p:cBhvr>
                                      <p:tavLst>
                                        <p:tav tm="0">
                                          <p:val>
                                            <p:strVal val="#ppt_x"/>
                                          </p:val>
                                        </p:tav>
                                        <p:tav tm="100000">
                                          <p:val>
                                            <p:strVal val="#ppt_x"/>
                                          </p:val>
                                        </p:tav>
                                      </p:tavLst>
                                    </p:anim>
                                    <p:anim calcmode="lin" valueType="num">
                                      <p:cBhvr>
                                        <p:cTn id="24" dur="500" fill="hold"/>
                                        <p:tgtEl>
                                          <p:spTgt spid="1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anim calcmode="lin" valueType="num">
                                      <p:cBhvr>
                                        <p:cTn id="28" dur="500" fill="hold"/>
                                        <p:tgtEl>
                                          <p:spTgt spid="112"/>
                                        </p:tgtEl>
                                        <p:attrNameLst>
                                          <p:attrName>ppt_x</p:attrName>
                                        </p:attrNameLst>
                                      </p:cBhvr>
                                      <p:tavLst>
                                        <p:tav tm="0">
                                          <p:val>
                                            <p:strVal val="#ppt_x"/>
                                          </p:val>
                                        </p:tav>
                                        <p:tav tm="100000">
                                          <p:val>
                                            <p:strVal val="#ppt_x"/>
                                          </p:val>
                                        </p:tav>
                                      </p:tavLst>
                                    </p:anim>
                                    <p:anim calcmode="lin" valueType="num">
                                      <p:cBhvr>
                                        <p:cTn id="29" dur="500" fill="hold"/>
                                        <p:tgtEl>
                                          <p:spTgt spid="1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0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anim calcmode="lin" valueType="num">
                                      <p:cBhvr>
                                        <p:cTn id="33" dur="500" fill="hold"/>
                                        <p:tgtEl>
                                          <p:spTgt spid="121"/>
                                        </p:tgtEl>
                                        <p:attrNameLst>
                                          <p:attrName>ppt_x</p:attrName>
                                        </p:attrNameLst>
                                      </p:cBhvr>
                                      <p:tavLst>
                                        <p:tav tm="0">
                                          <p:val>
                                            <p:strVal val="#ppt_x"/>
                                          </p:val>
                                        </p:tav>
                                        <p:tav tm="100000">
                                          <p:val>
                                            <p:strVal val="#ppt_x"/>
                                          </p:val>
                                        </p:tav>
                                      </p:tavLst>
                                    </p:anim>
                                    <p:anim calcmode="lin" valueType="num">
                                      <p:cBhvr>
                                        <p:cTn id="34" dur="500" fill="hold"/>
                                        <p:tgtEl>
                                          <p:spTgt spid="1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60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anim calcmode="lin" valueType="num">
                                      <p:cBhvr>
                                        <p:cTn id="38" dur="500" fill="hold"/>
                                        <p:tgtEl>
                                          <p:spTgt spid="109"/>
                                        </p:tgtEl>
                                        <p:attrNameLst>
                                          <p:attrName>ppt_x</p:attrName>
                                        </p:attrNameLst>
                                      </p:cBhvr>
                                      <p:tavLst>
                                        <p:tav tm="0">
                                          <p:val>
                                            <p:strVal val="#ppt_x"/>
                                          </p:val>
                                        </p:tav>
                                        <p:tav tm="100000">
                                          <p:val>
                                            <p:strVal val="#ppt_x"/>
                                          </p:val>
                                        </p:tav>
                                      </p:tavLst>
                                    </p:anim>
                                    <p:anim calcmode="lin" valueType="num">
                                      <p:cBhvr>
                                        <p:cTn id="39" dur="500" fill="hold"/>
                                        <p:tgtEl>
                                          <p:spTgt spid="10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40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anim calcmode="lin" valueType="num">
                                      <p:cBhvr>
                                        <p:cTn id="48" dur="500" fill="hold"/>
                                        <p:tgtEl>
                                          <p:spTgt spid="110"/>
                                        </p:tgtEl>
                                        <p:attrNameLst>
                                          <p:attrName>ppt_x</p:attrName>
                                        </p:attrNameLst>
                                      </p:cBhvr>
                                      <p:tavLst>
                                        <p:tav tm="0">
                                          <p:val>
                                            <p:strVal val="#ppt_x"/>
                                          </p:val>
                                        </p:tav>
                                        <p:tav tm="100000">
                                          <p:val>
                                            <p:strVal val="#ppt_x"/>
                                          </p:val>
                                        </p:tav>
                                      </p:tavLst>
                                    </p:anim>
                                    <p:anim calcmode="lin" valueType="num">
                                      <p:cBhvr>
                                        <p:cTn id="49" dur="500" fill="hold"/>
                                        <p:tgtEl>
                                          <p:spTgt spid="1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600"/>
                                  </p:stCondLst>
                                  <p:childTnLst>
                                    <p:set>
                                      <p:cBhvr>
                                        <p:cTn id="51" dur="1" fill="hold">
                                          <p:stCondLst>
                                            <p:cond delay="0"/>
                                          </p:stCondLst>
                                        </p:cTn>
                                        <p:tgtEl>
                                          <p:spTgt spid="161"/>
                                        </p:tgtEl>
                                        <p:attrNameLst>
                                          <p:attrName>style.visibility</p:attrName>
                                        </p:attrNameLst>
                                      </p:cBhvr>
                                      <p:to>
                                        <p:strVal val="visible"/>
                                      </p:to>
                                    </p:set>
                                    <p:animEffect transition="in" filter="fade">
                                      <p:cBhvr>
                                        <p:cTn id="52" dur="500"/>
                                        <p:tgtEl>
                                          <p:spTgt spid="161"/>
                                        </p:tgtEl>
                                      </p:cBhvr>
                                    </p:animEffect>
                                    <p:anim calcmode="lin" valueType="num">
                                      <p:cBhvr>
                                        <p:cTn id="53" dur="500" fill="hold"/>
                                        <p:tgtEl>
                                          <p:spTgt spid="161"/>
                                        </p:tgtEl>
                                        <p:attrNameLst>
                                          <p:attrName>ppt_x</p:attrName>
                                        </p:attrNameLst>
                                      </p:cBhvr>
                                      <p:tavLst>
                                        <p:tav tm="0">
                                          <p:val>
                                            <p:strVal val="#ppt_x"/>
                                          </p:val>
                                        </p:tav>
                                        <p:tav tm="100000">
                                          <p:val>
                                            <p:strVal val="#ppt_x"/>
                                          </p:val>
                                        </p:tav>
                                      </p:tavLst>
                                    </p:anim>
                                    <p:anim calcmode="lin" valueType="num">
                                      <p:cBhvr>
                                        <p:cTn id="54" dur="500" fill="hold"/>
                                        <p:tgtEl>
                                          <p:spTgt spid="16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300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anim calcmode="lin" valueType="num">
                                      <p:cBhvr>
                                        <p:cTn id="58" dur="500" fill="hold"/>
                                        <p:tgtEl>
                                          <p:spTgt spid="40"/>
                                        </p:tgtEl>
                                        <p:attrNameLst>
                                          <p:attrName>ppt_x</p:attrName>
                                        </p:attrNameLst>
                                      </p:cBhvr>
                                      <p:tavLst>
                                        <p:tav tm="0">
                                          <p:val>
                                            <p:strVal val="#ppt_x"/>
                                          </p:val>
                                        </p:tav>
                                        <p:tav tm="100000">
                                          <p:val>
                                            <p:strVal val="#ppt_x"/>
                                          </p:val>
                                        </p:tav>
                                      </p:tavLst>
                                    </p:anim>
                                    <p:anim calcmode="lin" valueType="num">
                                      <p:cBhvr>
                                        <p:cTn id="59" dur="5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200"/>
                                  </p:stCondLst>
                                  <p:childTnLst>
                                    <p:set>
                                      <p:cBhvr>
                                        <p:cTn id="61" dur="1" fill="hold">
                                          <p:stCondLst>
                                            <p:cond delay="0"/>
                                          </p:stCondLst>
                                        </p:cTn>
                                        <p:tgtEl>
                                          <p:spTgt spid="163"/>
                                        </p:tgtEl>
                                        <p:attrNameLst>
                                          <p:attrName>style.visibility</p:attrName>
                                        </p:attrNameLst>
                                      </p:cBhvr>
                                      <p:to>
                                        <p:strVal val="visible"/>
                                      </p:to>
                                    </p:set>
                                    <p:animEffect transition="in" filter="fade">
                                      <p:cBhvr>
                                        <p:cTn id="62" dur="500"/>
                                        <p:tgtEl>
                                          <p:spTgt spid="163"/>
                                        </p:tgtEl>
                                      </p:cBhvr>
                                    </p:animEffect>
                                    <p:anim calcmode="lin" valueType="num">
                                      <p:cBhvr>
                                        <p:cTn id="63" dur="500" fill="hold"/>
                                        <p:tgtEl>
                                          <p:spTgt spid="163"/>
                                        </p:tgtEl>
                                        <p:attrNameLst>
                                          <p:attrName>ppt_x</p:attrName>
                                        </p:attrNameLst>
                                      </p:cBhvr>
                                      <p:tavLst>
                                        <p:tav tm="0">
                                          <p:val>
                                            <p:strVal val="#ppt_x"/>
                                          </p:val>
                                        </p:tav>
                                        <p:tav tm="100000">
                                          <p:val>
                                            <p:strVal val="#ppt_x"/>
                                          </p:val>
                                        </p:tav>
                                      </p:tavLst>
                                    </p:anim>
                                    <p:anim calcmode="lin" valueType="num">
                                      <p:cBhvr>
                                        <p:cTn id="64" dur="500" fill="hold"/>
                                        <p:tgtEl>
                                          <p:spTgt spid="16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anim calcmode="lin" valueType="num">
                                      <p:cBhvr>
                                        <p:cTn id="68" dur="500" fill="hold"/>
                                        <p:tgtEl>
                                          <p:spTgt spid="113"/>
                                        </p:tgtEl>
                                        <p:attrNameLst>
                                          <p:attrName>ppt_x</p:attrName>
                                        </p:attrNameLst>
                                      </p:cBhvr>
                                      <p:tavLst>
                                        <p:tav tm="0">
                                          <p:val>
                                            <p:strVal val="#ppt_x"/>
                                          </p:val>
                                        </p:tav>
                                        <p:tav tm="100000">
                                          <p:val>
                                            <p:strVal val="#ppt_x"/>
                                          </p:val>
                                        </p:tav>
                                      </p:tavLst>
                                    </p:anim>
                                    <p:anim calcmode="lin" valueType="num">
                                      <p:cBhvr>
                                        <p:cTn id="69" dur="500" fill="hold"/>
                                        <p:tgtEl>
                                          <p:spTgt spid="1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0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anim calcmode="lin" valueType="num">
                                      <p:cBhvr>
                                        <p:cTn id="73" dur="500" fill="hold"/>
                                        <p:tgtEl>
                                          <p:spTgt spid="107"/>
                                        </p:tgtEl>
                                        <p:attrNameLst>
                                          <p:attrName>ppt_x</p:attrName>
                                        </p:attrNameLst>
                                      </p:cBhvr>
                                      <p:tavLst>
                                        <p:tav tm="0">
                                          <p:val>
                                            <p:strVal val="#ppt_x"/>
                                          </p:val>
                                        </p:tav>
                                        <p:tav tm="100000">
                                          <p:val>
                                            <p:strVal val="#ppt_x"/>
                                          </p:val>
                                        </p:tav>
                                      </p:tavLst>
                                    </p:anim>
                                    <p:anim calcmode="lin" valueType="num">
                                      <p:cBhvr>
                                        <p:cTn id="74" dur="500" fill="hold"/>
                                        <p:tgtEl>
                                          <p:spTgt spid="10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80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000"/>
                                  </p:stCondLst>
                                  <p:childTnLst>
                                    <p:set>
                                      <p:cBhvr>
                                        <p:cTn id="81" dur="1" fill="hold">
                                          <p:stCondLst>
                                            <p:cond delay="0"/>
                                          </p:stCondLst>
                                        </p:cTn>
                                        <p:tgtEl>
                                          <p:spTgt spid="128"/>
                                        </p:tgtEl>
                                        <p:attrNameLst>
                                          <p:attrName>style.visibility</p:attrName>
                                        </p:attrNameLst>
                                      </p:cBhvr>
                                      <p:to>
                                        <p:strVal val="visible"/>
                                      </p:to>
                                    </p:set>
                                    <p:animEffect transition="in" filter="fade">
                                      <p:cBhvr>
                                        <p:cTn id="82" dur="500"/>
                                        <p:tgtEl>
                                          <p:spTgt spid="128"/>
                                        </p:tgtEl>
                                      </p:cBhvr>
                                    </p:animEffect>
                                    <p:anim calcmode="lin" valueType="num">
                                      <p:cBhvr>
                                        <p:cTn id="83" dur="500" fill="hold"/>
                                        <p:tgtEl>
                                          <p:spTgt spid="128"/>
                                        </p:tgtEl>
                                        <p:attrNameLst>
                                          <p:attrName>ppt_x</p:attrName>
                                        </p:attrNameLst>
                                      </p:cBhvr>
                                      <p:tavLst>
                                        <p:tav tm="0">
                                          <p:val>
                                            <p:strVal val="#ppt_x"/>
                                          </p:val>
                                        </p:tav>
                                        <p:tav tm="100000">
                                          <p:val>
                                            <p:strVal val="#ppt_x"/>
                                          </p:val>
                                        </p:tav>
                                      </p:tavLst>
                                    </p:anim>
                                    <p:anim calcmode="lin" valueType="num">
                                      <p:cBhvr>
                                        <p:cTn id="84" dur="500" fill="hold"/>
                                        <p:tgtEl>
                                          <p:spTgt spid="12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20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anim calcmode="lin" valueType="num">
                                      <p:cBhvr>
                                        <p:cTn id="88" dur="500" fill="hold"/>
                                        <p:tgtEl>
                                          <p:spTgt spid="125"/>
                                        </p:tgtEl>
                                        <p:attrNameLst>
                                          <p:attrName>ppt_x</p:attrName>
                                        </p:attrNameLst>
                                      </p:cBhvr>
                                      <p:tavLst>
                                        <p:tav tm="0">
                                          <p:val>
                                            <p:strVal val="#ppt_x"/>
                                          </p:val>
                                        </p:tav>
                                        <p:tav tm="100000">
                                          <p:val>
                                            <p:strVal val="#ppt_x"/>
                                          </p:val>
                                        </p:tav>
                                      </p:tavLst>
                                    </p:anim>
                                    <p:anim calcmode="lin" valueType="num">
                                      <p:cBhvr>
                                        <p:cTn id="89" dur="500" fill="hold"/>
                                        <p:tgtEl>
                                          <p:spTgt spid="12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400"/>
                                  </p:stCondLst>
                                  <p:childTnLst>
                                    <p:set>
                                      <p:cBhvr>
                                        <p:cTn id="91" dur="1" fill="hold">
                                          <p:stCondLst>
                                            <p:cond delay="0"/>
                                          </p:stCondLst>
                                        </p:cTn>
                                        <p:tgtEl>
                                          <p:spTgt spid="117"/>
                                        </p:tgtEl>
                                        <p:attrNameLst>
                                          <p:attrName>style.visibility</p:attrName>
                                        </p:attrNameLst>
                                      </p:cBhvr>
                                      <p:to>
                                        <p:strVal val="visible"/>
                                      </p:to>
                                    </p:set>
                                    <p:animEffect transition="in" filter="fade">
                                      <p:cBhvr>
                                        <p:cTn id="92" dur="500"/>
                                        <p:tgtEl>
                                          <p:spTgt spid="117"/>
                                        </p:tgtEl>
                                      </p:cBhvr>
                                    </p:animEffect>
                                    <p:anim calcmode="lin" valueType="num">
                                      <p:cBhvr>
                                        <p:cTn id="93" dur="500" fill="hold"/>
                                        <p:tgtEl>
                                          <p:spTgt spid="117"/>
                                        </p:tgtEl>
                                        <p:attrNameLst>
                                          <p:attrName>ppt_x</p:attrName>
                                        </p:attrNameLst>
                                      </p:cBhvr>
                                      <p:tavLst>
                                        <p:tav tm="0">
                                          <p:val>
                                            <p:strVal val="#ppt_x"/>
                                          </p:val>
                                        </p:tav>
                                        <p:tav tm="100000">
                                          <p:val>
                                            <p:strVal val="#ppt_x"/>
                                          </p:val>
                                        </p:tav>
                                      </p:tavLst>
                                    </p:anim>
                                    <p:anim calcmode="lin" valueType="num">
                                      <p:cBhvr>
                                        <p:cTn id="94" dur="500" fill="hold"/>
                                        <p:tgtEl>
                                          <p:spTgt spid="11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4500"/>
                                  </p:stCondLst>
                                  <p:childTnLst>
                                    <p:set>
                                      <p:cBhvr>
                                        <p:cTn id="96" dur="1" fill="hold">
                                          <p:stCondLst>
                                            <p:cond delay="0"/>
                                          </p:stCondLst>
                                        </p:cTn>
                                        <p:tgtEl>
                                          <p:spTgt spid="127"/>
                                        </p:tgtEl>
                                        <p:attrNameLst>
                                          <p:attrName>style.visibility</p:attrName>
                                        </p:attrNameLst>
                                      </p:cBhvr>
                                      <p:to>
                                        <p:strVal val="visible"/>
                                      </p:to>
                                    </p:set>
                                    <p:animEffect transition="in" filter="fade">
                                      <p:cBhvr>
                                        <p:cTn id="97" dur="500"/>
                                        <p:tgtEl>
                                          <p:spTgt spid="127"/>
                                        </p:tgtEl>
                                      </p:cBhvr>
                                    </p:animEffect>
                                    <p:anim calcmode="lin" valueType="num">
                                      <p:cBhvr>
                                        <p:cTn id="98" dur="500" fill="hold"/>
                                        <p:tgtEl>
                                          <p:spTgt spid="127"/>
                                        </p:tgtEl>
                                        <p:attrNameLst>
                                          <p:attrName>ppt_x</p:attrName>
                                        </p:attrNameLst>
                                      </p:cBhvr>
                                      <p:tavLst>
                                        <p:tav tm="0">
                                          <p:val>
                                            <p:strVal val="#ppt_x"/>
                                          </p:val>
                                        </p:tav>
                                        <p:tav tm="100000">
                                          <p:val>
                                            <p:strVal val="#ppt_x"/>
                                          </p:val>
                                        </p:tav>
                                      </p:tavLst>
                                    </p:anim>
                                    <p:anim calcmode="lin" valueType="num">
                                      <p:cBhvr>
                                        <p:cTn id="99" dur="500" fill="hold"/>
                                        <p:tgtEl>
                                          <p:spTgt spid="12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700"/>
                                  </p:stCondLst>
                                  <p:childTnLst>
                                    <p:set>
                                      <p:cBhvr>
                                        <p:cTn id="101" dur="1" fill="hold">
                                          <p:stCondLst>
                                            <p:cond delay="0"/>
                                          </p:stCondLst>
                                        </p:cTn>
                                        <p:tgtEl>
                                          <p:spTgt spid="126"/>
                                        </p:tgtEl>
                                        <p:attrNameLst>
                                          <p:attrName>style.visibility</p:attrName>
                                        </p:attrNameLst>
                                      </p:cBhvr>
                                      <p:to>
                                        <p:strVal val="visible"/>
                                      </p:to>
                                    </p:set>
                                    <p:animEffect transition="in" filter="fade">
                                      <p:cBhvr>
                                        <p:cTn id="102" dur="500"/>
                                        <p:tgtEl>
                                          <p:spTgt spid="126"/>
                                        </p:tgtEl>
                                      </p:cBhvr>
                                    </p:animEffect>
                                    <p:anim calcmode="lin" valueType="num">
                                      <p:cBhvr>
                                        <p:cTn id="103" dur="500" fill="hold"/>
                                        <p:tgtEl>
                                          <p:spTgt spid="126"/>
                                        </p:tgtEl>
                                        <p:attrNameLst>
                                          <p:attrName>ppt_x</p:attrName>
                                        </p:attrNameLst>
                                      </p:cBhvr>
                                      <p:tavLst>
                                        <p:tav tm="0">
                                          <p:val>
                                            <p:strVal val="#ppt_x"/>
                                          </p:val>
                                        </p:tav>
                                        <p:tav tm="100000">
                                          <p:val>
                                            <p:strVal val="#ppt_x"/>
                                          </p:val>
                                        </p:tav>
                                      </p:tavLst>
                                    </p:anim>
                                    <p:anim calcmode="lin" valueType="num">
                                      <p:cBhvr>
                                        <p:cTn id="104" dur="500" fill="hold"/>
                                        <p:tgtEl>
                                          <p:spTgt spid="126"/>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4800"/>
                                  </p:stCondLst>
                                  <p:childTnLst>
                                    <p:set>
                                      <p:cBhvr>
                                        <p:cTn id="106" dur="1" fill="hold">
                                          <p:stCondLst>
                                            <p:cond delay="0"/>
                                          </p:stCondLst>
                                        </p:cTn>
                                        <p:tgtEl>
                                          <p:spTgt spid="129"/>
                                        </p:tgtEl>
                                        <p:attrNameLst>
                                          <p:attrName>style.visibility</p:attrName>
                                        </p:attrNameLst>
                                      </p:cBhvr>
                                      <p:to>
                                        <p:strVal val="visible"/>
                                      </p:to>
                                    </p:set>
                                    <p:animEffect transition="in" filter="fade">
                                      <p:cBhvr>
                                        <p:cTn id="107" dur="500"/>
                                        <p:tgtEl>
                                          <p:spTgt spid="129"/>
                                        </p:tgtEl>
                                      </p:cBhvr>
                                    </p:animEffect>
                                    <p:anim calcmode="lin" valueType="num">
                                      <p:cBhvr>
                                        <p:cTn id="108" dur="500" fill="hold"/>
                                        <p:tgtEl>
                                          <p:spTgt spid="129"/>
                                        </p:tgtEl>
                                        <p:attrNameLst>
                                          <p:attrName>ppt_x</p:attrName>
                                        </p:attrNameLst>
                                      </p:cBhvr>
                                      <p:tavLst>
                                        <p:tav tm="0">
                                          <p:val>
                                            <p:strVal val="#ppt_x"/>
                                          </p:val>
                                        </p:tav>
                                        <p:tav tm="100000">
                                          <p:val>
                                            <p:strVal val="#ppt_x"/>
                                          </p:val>
                                        </p:tav>
                                      </p:tavLst>
                                    </p:anim>
                                    <p:anim calcmode="lin" valueType="num">
                                      <p:cBhvr>
                                        <p:cTn id="109" dur="500" fill="hold"/>
                                        <p:tgtEl>
                                          <p:spTgt spid="12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5000"/>
                                  </p:stCondLst>
                                  <p:childTnLst>
                                    <p:set>
                                      <p:cBhvr>
                                        <p:cTn id="111" dur="1" fill="hold">
                                          <p:stCondLst>
                                            <p:cond delay="0"/>
                                          </p:stCondLst>
                                        </p:cTn>
                                        <p:tgtEl>
                                          <p:spTgt spid="115"/>
                                        </p:tgtEl>
                                        <p:attrNameLst>
                                          <p:attrName>style.visibility</p:attrName>
                                        </p:attrNameLst>
                                      </p:cBhvr>
                                      <p:to>
                                        <p:strVal val="visible"/>
                                      </p:to>
                                    </p:set>
                                    <p:animEffect transition="in" filter="fade">
                                      <p:cBhvr>
                                        <p:cTn id="112" dur="500"/>
                                        <p:tgtEl>
                                          <p:spTgt spid="115"/>
                                        </p:tgtEl>
                                      </p:cBhvr>
                                    </p:animEffect>
                                    <p:anim calcmode="lin" valueType="num">
                                      <p:cBhvr>
                                        <p:cTn id="113" dur="500" fill="hold"/>
                                        <p:tgtEl>
                                          <p:spTgt spid="115"/>
                                        </p:tgtEl>
                                        <p:attrNameLst>
                                          <p:attrName>ppt_x</p:attrName>
                                        </p:attrNameLst>
                                      </p:cBhvr>
                                      <p:tavLst>
                                        <p:tav tm="0">
                                          <p:val>
                                            <p:strVal val="#ppt_x"/>
                                          </p:val>
                                        </p:tav>
                                        <p:tav tm="100000">
                                          <p:val>
                                            <p:strVal val="#ppt_x"/>
                                          </p:val>
                                        </p:tav>
                                      </p:tavLst>
                                    </p:anim>
                                    <p:anim calcmode="lin" valueType="num">
                                      <p:cBhvr>
                                        <p:cTn id="114" dur="500" fill="hold"/>
                                        <p:tgtEl>
                                          <p:spTgt spid="11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480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anim calcmode="lin" valueType="num">
                                      <p:cBhvr>
                                        <p:cTn id="118" dur="500" fill="hold"/>
                                        <p:tgtEl>
                                          <p:spTgt spid="164"/>
                                        </p:tgtEl>
                                        <p:attrNameLst>
                                          <p:attrName>ppt_x</p:attrName>
                                        </p:attrNameLst>
                                      </p:cBhvr>
                                      <p:tavLst>
                                        <p:tav tm="0">
                                          <p:val>
                                            <p:strVal val="#ppt_x"/>
                                          </p:val>
                                        </p:tav>
                                        <p:tav tm="100000">
                                          <p:val>
                                            <p:strVal val="#ppt_x"/>
                                          </p:val>
                                        </p:tav>
                                      </p:tavLst>
                                    </p:anim>
                                    <p:anim calcmode="lin" valueType="num">
                                      <p:cBhvr>
                                        <p:cTn id="119" dur="500" fill="hold"/>
                                        <p:tgtEl>
                                          <p:spTgt spid="164"/>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4700"/>
                                  </p:stCondLst>
                                  <p:childTnLst>
                                    <p:set>
                                      <p:cBhvr>
                                        <p:cTn id="121" dur="1" fill="hold">
                                          <p:stCondLst>
                                            <p:cond delay="0"/>
                                          </p:stCondLst>
                                        </p:cTn>
                                        <p:tgtEl>
                                          <p:spTgt spid="11"/>
                                        </p:tgtEl>
                                        <p:attrNameLst>
                                          <p:attrName>style.visibility</p:attrName>
                                        </p:attrNameLst>
                                      </p:cBhvr>
                                      <p:to>
                                        <p:strVal val="visible"/>
                                      </p:to>
                                    </p:set>
                                    <p:animEffect transition="in" filter="fade">
                                      <p:cBhvr>
                                        <p:cTn id="122" dur="500"/>
                                        <p:tgtEl>
                                          <p:spTgt spid="11"/>
                                        </p:tgtEl>
                                      </p:cBhvr>
                                    </p:animEffect>
                                    <p:anim calcmode="lin" valueType="num">
                                      <p:cBhvr>
                                        <p:cTn id="123" dur="500" fill="hold"/>
                                        <p:tgtEl>
                                          <p:spTgt spid="11"/>
                                        </p:tgtEl>
                                        <p:attrNameLst>
                                          <p:attrName>ppt_x</p:attrName>
                                        </p:attrNameLst>
                                      </p:cBhvr>
                                      <p:tavLst>
                                        <p:tav tm="0">
                                          <p:val>
                                            <p:strVal val="#ppt_x"/>
                                          </p:val>
                                        </p:tav>
                                        <p:tav tm="100000">
                                          <p:val>
                                            <p:strVal val="#ppt_x"/>
                                          </p:val>
                                        </p:tav>
                                      </p:tavLst>
                                    </p:anim>
                                    <p:anim calcmode="lin" valueType="num">
                                      <p:cBhvr>
                                        <p:cTn id="124" dur="500" fill="hold"/>
                                        <p:tgtEl>
                                          <p:spTgt spid="1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450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anim calcmode="lin" valueType="num">
                                      <p:cBhvr>
                                        <p:cTn id="128" dur="500" fill="hold"/>
                                        <p:tgtEl>
                                          <p:spTgt spid="88"/>
                                        </p:tgtEl>
                                        <p:attrNameLst>
                                          <p:attrName>ppt_x</p:attrName>
                                        </p:attrNameLst>
                                      </p:cBhvr>
                                      <p:tavLst>
                                        <p:tav tm="0">
                                          <p:val>
                                            <p:strVal val="#ppt_x"/>
                                          </p:val>
                                        </p:tav>
                                        <p:tav tm="100000">
                                          <p:val>
                                            <p:strVal val="#ppt_x"/>
                                          </p:val>
                                        </p:tav>
                                      </p:tavLst>
                                    </p:anim>
                                    <p:anim calcmode="lin" valueType="num">
                                      <p:cBhvr>
                                        <p:cTn id="129" dur="500" fill="hold"/>
                                        <p:tgtEl>
                                          <p:spTgt spid="88"/>
                                        </p:tgtEl>
                                        <p:attrNameLst>
                                          <p:attrName>ppt_y</p:attrName>
                                        </p:attrNameLst>
                                      </p:cBhvr>
                                      <p:tavLst>
                                        <p:tav tm="0">
                                          <p:val>
                                            <p:strVal val="#ppt_y-.1"/>
                                          </p:val>
                                        </p:tav>
                                        <p:tav tm="100000">
                                          <p:val>
                                            <p:strVal val="#ppt_y"/>
                                          </p:val>
                                        </p:tav>
                                      </p:tavLst>
                                    </p:anim>
                                  </p:childTnLst>
                                </p:cTn>
                              </p:par>
                              <p:par>
                                <p:cTn id="130" presetID="47" presetClass="entr" presetSubtype="0" fill="hold" nodeType="withEffect">
                                  <p:stCondLst>
                                    <p:cond delay="4400"/>
                                  </p:stCondLst>
                                  <p:childTnLst>
                                    <p:set>
                                      <p:cBhvr>
                                        <p:cTn id="131" dur="1" fill="hold">
                                          <p:stCondLst>
                                            <p:cond delay="0"/>
                                          </p:stCondLst>
                                        </p:cTn>
                                        <p:tgtEl>
                                          <p:spTgt spid="165"/>
                                        </p:tgtEl>
                                        <p:attrNameLst>
                                          <p:attrName>style.visibility</p:attrName>
                                        </p:attrNameLst>
                                      </p:cBhvr>
                                      <p:to>
                                        <p:strVal val="visible"/>
                                      </p:to>
                                    </p:set>
                                    <p:animEffect transition="in" filter="fade">
                                      <p:cBhvr>
                                        <p:cTn id="132" dur="500"/>
                                        <p:tgtEl>
                                          <p:spTgt spid="165"/>
                                        </p:tgtEl>
                                      </p:cBhvr>
                                    </p:animEffect>
                                    <p:anim calcmode="lin" valueType="num">
                                      <p:cBhvr>
                                        <p:cTn id="133" dur="500" fill="hold"/>
                                        <p:tgtEl>
                                          <p:spTgt spid="165"/>
                                        </p:tgtEl>
                                        <p:attrNameLst>
                                          <p:attrName>ppt_x</p:attrName>
                                        </p:attrNameLst>
                                      </p:cBhvr>
                                      <p:tavLst>
                                        <p:tav tm="0">
                                          <p:val>
                                            <p:strVal val="#ppt_x"/>
                                          </p:val>
                                        </p:tav>
                                        <p:tav tm="100000">
                                          <p:val>
                                            <p:strVal val="#ppt_x"/>
                                          </p:val>
                                        </p:tav>
                                      </p:tavLst>
                                    </p:anim>
                                    <p:anim calcmode="lin" valueType="num">
                                      <p:cBhvr>
                                        <p:cTn id="134" dur="500" fill="hold"/>
                                        <p:tgtEl>
                                          <p:spTgt spid="165"/>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4200"/>
                                  </p:stCondLst>
                                  <p:childTnLst>
                                    <p:set>
                                      <p:cBhvr>
                                        <p:cTn id="136" dur="1" fill="hold">
                                          <p:stCondLst>
                                            <p:cond delay="0"/>
                                          </p:stCondLst>
                                        </p:cTn>
                                        <p:tgtEl>
                                          <p:spTgt spid="83"/>
                                        </p:tgtEl>
                                        <p:attrNameLst>
                                          <p:attrName>style.visibility</p:attrName>
                                        </p:attrNameLst>
                                      </p:cBhvr>
                                      <p:to>
                                        <p:strVal val="visible"/>
                                      </p:to>
                                    </p:set>
                                    <p:animEffect transition="in" filter="fade">
                                      <p:cBhvr>
                                        <p:cTn id="137" dur="500"/>
                                        <p:tgtEl>
                                          <p:spTgt spid="83"/>
                                        </p:tgtEl>
                                      </p:cBhvr>
                                    </p:animEffect>
                                    <p:anim calcmode="lin" valueType="num">
                                      <p:cBhvr>
                                        <p:cTn id="138" dur="500" fill="hold"/>
                                        <p:tgtEl>
                                          <p:spTgt spid="83"/>
                                        </p:tgtEl>
                                        <p:attrNameLst>
                                          <p:attrName>ppt_x</p:attrName>
                                        </p:attrNameLst>
                                      </p:cBhvr>
                                      <p:tavLst>
                                        <p:tav tm="0">
                                          <p:val>
                                            <p:strVal val="#ppt_x"/>
                                          </p:val>
                                        </p:tav>
                                        <p:tav tm="100000">
                                          <p:val>
                                            <p:strVal val="#ppt_x"/>
                                          </p:val>
                                        </p:tav>
                                      </p:tavLst>
                                    </p:anim>
                                    <p:anim calcmode="lin" valueType="num">
                                      <p:cBhvr>
                                        <p:cTn id="139" dur="500" fill="hold"/>
                                        <p:tgtEl>
                                          <p:spTgt spid="83"/>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400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anim calcmode="lin" valueType="num">
                                      <p:cBhvr>
                                        <p:cTn id="143" dur="500" fill="hold"/>
                                        <p:tgtEl>
                                          <p:spTgt spid="82"/>
                                        </p:tgtEl>
                                        <p:attrNameLst>
                                          <p:attrName>ppt_x</p:attrName>
                                        </p:attrNameLst>
                                      </p:cBhvr>
                                      <p:tavLst>
                                        <p:tav tm="0">
                                          <p:val>
                                            <p:strVal val="#ppt_x"/>
                                          </p:val>
                                        </p:tav>
                                        <p:tav tm="100000">
                                          <p:val>
                                            <p:strVal val="#ppt_x"/>
                                          </p:val>
                                        </p:tav>
                                      </p:tavLst>
                                    </p:anim>
                                    <p:anim calcmode="lin" valueType="num">
                                      <p:cBhvr>
                                        <p:cTn id="144" dur="500" fill="hold"/>
                                        <p:tgtEl>
                                          <p:spTgt spid="82"/>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3800"/>
                                  </p:stCondLst>
                                  <p:childTnLst>
                                    <p:set>
                                      <p:cBhvr>
                                        <p:cTn id="146" dur="1" fill="hold">
                                          <p:stCondLst>
                                            <p:cond delay="0"/>
                                          </p:stCondLst>
                                        </p:cTn>
                                        <p:tgtEl>
                                          <p:spTgt spid="145"/>
                                        </p:tgtEl>
                                        <p:attrNameLst>
                                          <p:attrName>style.visibility</p:attrName>
                                        </p:attrNameLst>
                                      </p:cBhvr>
                                      <p:to>
                                        <p:strVal val="visible"/>
                                      </p:to>
                                    </p:set>
                                    <p:animEffect transition="in" filter="fade">
                                      <p:cBhvr>
                                        <p:cTn id="147" dur="500"/>
                                        <p:tgtEl>
                                          <p:spTgt spid="145"/>
                                        </p:tgtEl>
                                      </p:cBhvr>
                                    </p:animEffect>
                                    <p:anim calcmode="lin" valueType="num">
                                      <p:cBhvr>
                                        <p:cTn id="148" dur="500" fill="hold"/>
                                        <p:tgtEl>
                                          <p:spTgt spid="145"/>
                                        </p:tgtEl>
                                        <p:attrNameLst>
                                          <p:attrName>ppt_x</p:attrName>
                                        </p:attrNameLst>
                                      </p:cBhvr>
                                      <p:tavLst>
                                        <p:tav tm="0">
                                          <p:val>
                                            <p:strVal val="#ppt_x"/>
                                          </p:val>
                                        </p:tav>
                                        <p:tav tm="100000">
                                          <p:val>
                                            <p:strVal val="#ppt_x"/>
                                          </p:val>
                                        </p:tav>
                                      </p:tavLst>
                                    </p:anim>
                                    <p:anim calcmode="lin" valueType="num">
                                      <p:cBhvr>
                                        <p:cTn id="149" dur="500" fill="hold"/>
                                        <p:tgtEl>
                                          <p:spTgt spid="145"/>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3700"/>
                                  </p:stCondLst>
                                  <p:childTnLst>
                                    <p:set>
                                      <p:cBhvr>
                                        <p:cTn id="151" dur="1" fill="hold">
                                          <p:stCondLst>
                                            <p:cond delay="0"/>
                                          </p:stCondLst>
                                        </p:cTn>
                                        <p:tgtEl>
                                          <p:spTgt spid="158"/>
                                        </p:tgtEl>
                                        <p:attrNameLst>
                                          <p:attrName>style.visibility</p:attrName>
                                        </p:attrNameLst>
                                      </p:cBhvr>
                                      <p:to>
                                        <p:strVal val="visible"/>
                                      </p:to>
                                    </p:set>
                                    <p:animEffect transition="in" filter="fade">
                                      <p:cBhvr>
                                        <p:cTn id="152" dur="500"/>
                                        <p:tgtEl>
                                          <p:spTgt spid="158"/>
                                        </p:tgtEl>
                                      </p:cBhvr>
                                    </p:animEffect>
                                    <p:anim calcmode="lin" valueType="num">
                                      <p:cBhvr>
                                        <p:cTn id="153" dur="500" fill="hold"/>
                                        <p:tgtEl>
                                          <p:spTgt spid="158"/>
                                        </p:tgtEl>
                                        <p:attrNameLst>
                                          <p:attrName>ppt_x</p:attrName>
                                        </p:attrNameLst>
                                      </p:cBhvr>
                                      <p:tavLst>
                                        <p:tav tm="0">
                                          <p:val>
                                            <p:strVal val="#ppt_x"/>
                                          </p:val>
                                        </p:tav>
                                        <p:tav tm="100000">
                                          <p:val>
                                            <p:strVal val="#ppt_x"/>
                                          </p:val>
                                        </p:tav>
                                      </p:tavLst>
                                    </p:anim>
                                    <p:anim calcmode="lin" valueType="num">
                                      <p:cBhvr>
                                        <p:cTn id="154" dur="500" fill="hold"/>
                                        <p:tgtEl>
                                          <p:spTgt spid="158"/>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3500"/>
                                  </p:stCondLst>
                                  <p:childTnLst>
                                    <p:set>
                                      <p:cBhvr>
                                        <p:cTn id="156" dur="1" fill="hold">
                                          <p:stCondLst>
                                            <p:cond delay="0"/>
                                          </p:stCondLst>
                                        </p:cTn>
                                        <p:tgtEl>
                                          <p:spTgt spid="104"/>
                                        </p:tgtEl>
                                        <p:attrNameLst>
                                          <p:attrName>style.visibility</p:attrName>
                                        </p:attrNameLst>
                                      </p:cBhvr>
                                      <p:to>
                                        <p:strVal val="visible"/>
                                      </p:to>
                                    </p:set>
                                    <p:animEffect transition="in" filter="fade">
                                      <p:cBhvr>
                                        <p:cTn id="157" dur="500"/>
                                        <p:tgtEl>
                                          <p:spTgt spid="104"/>
                                        </p:tgtEl>
                                      </p:cBhvr>
                                    </p:animEffect>
                                    <p:anim calcmode="lin" valueType="num">
                                      <p:cBhvr>
                                        <p:cTn id="158" dur="500" fill="hold"/>
                                        <p:tgtEl>
                                          <p:spTgt spid="104"/>
                                        </p:tgtEl>
                                        <p:attrNameLst>
                                          <p:attrName>ppt_x</p:attrName>
                                        </p:attrNameLst>
                                      </p:cBhvr>
                                      <p:tavLst>
                                        <p:tav tm="0">
                                          <p:val>
                                            <p:strVal val="#ppt_x"/>
                                          </p:val>
                                        </p:tav>
                                        <p:tav tm="100000">
                                          <p:val>
                                            <p:strVal val="#ppt_x"/>
                                          </p:val>
                                        </p:tav>
                                      </p:tavLst>
                                    </p:anim>
                                    <p:anim calcmode="lin" valueType="num">
                                      <p:cBhvr>
                                        <p:cTn id="159" dur="500" fill="hold"/>
                                        <p:tgtEl>
                                          <p:spTgt spid="104"/>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3200"/>
                                  </p:stCondLst>
                                  <p:childTnLst>
                                    <p:set>
                                      <p:cBhvr>
                                        <p:cTn id="161" dur="1" fill="hold">
                                          <p:stCondLst>
                                            <p:cond delay="0"/>
                                          </p:stCondLst>
                                        </p:cTn>
                                        <p:tgtEl>
                                          <p:spTgt spid="105"/>
                                        </p:tgtEl>
                                        <p:attrNameLst>
                                          <p:attrName>style.visibility</p:attrName>
                                        </p:attrNameLst>
                                      </p:cBhvr>
                                      <p:to>
                                        <p:strVal val="visible"/>
                                      </p:to>
                                    </p:set>
                                    <p:animEffect transition="in" filter="fade">
                                      <p:cBhvr>
                                        <p:cTn id="162" dur="500"/>
                                        <p:tgtEl>
                                          <p:spTgt spid="105"/>
                                        </p:tgtEl>
                                      </p:cBhvr>
                                    </p:animEffect>
                                    <p:anim calcmode="lin" valueType="num">
                                      <p:cBhvr>
                                        <p:cTn id="163" dur="500" fill="hold"/>
                                        <p:tgtEl>
                                          <p:spTgt spid="105"/>
                                        </p:tgtEl>
                                        <p:attrNameLst>
                                          <p:attrName>ppt_x</p:attrName>
                                        </p:attrNameLst>
                                      </p:cBhvr>
                                      <p:tavLst>
                                        <p:tav tm="0">
                                          <p:val>
                                            <p:strVal val="#ppt_x"/>
                                          </p:val>
                                        </p:tav>
                                        <p:tav tm="100000">
                                          <p:val>
                                            <p:strVal val="#ppt_x"/>
                                          </p:val>
                                        </p:tav>
                                      </p:tavLst>
                                    </p:anim>
                                    <p:anim calcmode="lin" valueType="num">
                                      <p:cBhvr>
                                        <p:cTn id="164" dur="500" fill="hold"/>
                                        <p:tgtEl>
                                          <p:spTgt spid="105"/>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3000"/>
                                  </p:stCondLst>
                                  <p:childTnLst>
                                    <p:set>
                                      <p:cBhvr>
                                        <p:cTn id="166" dur="1" fill="hold">
                                          <p:stCondLst>
                                            <p:cond delay="0"/>
                                          </p:stCondLst>
                                        </p:cTn>
                                        <p:tgtEl>
                                          <p:spTgt spid="157"/>
                                        </p:tgtEl>
                                        <p:attrNameLst>
                                          <p:attrName>style.visibility</p:attrName>
                                        </p:attrNameLst>
                                      </p:cBhvr>
                                      <p:to>
                                        <p:strVal val="visible"/>
                                      </p:to>
                                    </p:set>
                                    <p:animEffect transition="in" filter="fade">
                                      <p:cBhvr>
                                        <p:cTn id="167" dur="500"/>
                                        <p:tgtEl>
                                          <p:spTgt spid="157"/>
                                        </p:tgtEl>
                                      </p:cBhvr>
                                    </p:animEffect>
                                    <p:anim calcmode="lin" valueType="num">
                                      <p:cBhvr>
                                        <p:cTn id="168" dur="500" fill="hold"/>
                                        <p:tgtEl>
                                          <p:spTgt spid="157"/>
                                        </p:tgtEl>
                                        <p:attrNameLst>
                                          <p:attrName>ppt_x</p:attrName>
                                        </p:attrNameLst>
                                      </p:cBhvr>
                                      <p:tavLst>
                                        <p:tav tm="0">
                                          <p:val>
                                            <p:strVal val="#ppt_x"/>
                                          </p:val>
                                        </p:tav>
                                        <p:tav tm="100000">
                                          <p:val>
                                            <p:strVal val="#ppt_x"/>
                                          </p:val>
                                        </p:tav>
                                      </p:tavLst>
                                    </p:anim>
                                    <p:anim calcmode="lin" valueType="num">
                                      <p:cBhvr>
                                        <p:cTn id="169" dur="500" fill="hold"/>
                                        <p:tgtEl>
                                          <p:spTgt spid="157"/>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2600"/>
                                  </p:stCondLst>
                                  <p:childTnLst>
                                    <p:set>
                                      <p:cBhvr>
                                        <p:cTn id="171" dur="1" fill="hold">
                                          <p:stCondLst>
                                            <p:cond delay="0"/>
                                          </p:stCondLst>
                                        </p:cTn>
                                        <p:tgtEl>
                                          <p:spTgt spid="10"/>
                                        </p:tgtEl>
                                        <p:attrNameLst>
                                          <p:attrName>style.visibility</p:attrName>
                                        </p:attrNameLst>
                                      </p:cBhvr>
                                      <p:to>
                                        <p:strVal val="visible"/>
                                      </p:to>
                                    </p:set>
                                    <p:animEffect transition="in" filter="fade">
                                      <p:cBhvr>
                                        <p:cTn id="172" dur="500"/>
                                        <p:tgtEl>
                                          <p:spTgt spid="10"/>
                                        </p:tgtEl>
                                      </p:cBhvr>
                                    </p:animEffect>
                                    <p:anim calcmode="lin" valueType="num">
                                      <p:cBhvr>
                                        <p:cTn id="173" dur="500" fill="hold"/>
                                        <p:tgtEl>
                                          <p:spTgt spid="10"/>
                                        </p:tgtEl>
                                        <p:attrNameLst>
                                          <p:attrName>ppt_x</p:attrName>
                                        </p:attrNameLst>
                                      </p:cBhvr>
                                      <p:tavLst>
                                        <p:tav tm="0">
                                          <p:val>
                                            <p:strVal val="#ppt_x"/>
                                          </p:val>
                                        </p:tav>
                                        <p:tav tm="100000">
                                          <p:val>
                                            <p:strVal val="#ppt_x"/>
                                          </p:val>
                                        </p:tav>
                                      </p:tavLst>
                                    </p:anim>
                                    <p:anim calcmode="lin" valueType="num">
                                      <p:cBhvr>
                                        <p:cTn id="174" dur="500" fill="hold"/>
                                        <p:tgtEl>
                                          <p:spTgt spid="10"/>
                                        </p:tgtEl>
                                        <p:attrNameLst>
                                          <p:attrName>ppt_y</p:attrName>
                                        </p:attrNameLst>
                                      </p:cBhvr>
                                      <p:tavLst>
                                        <p:tav tm="0">
                                          <p:val>
                                            <p:strVal val="#ppt_y-.1"/>
                                          </p:val>
                                        </p:tav>
                                        <p:tav tm="100000">
                                          <p:val>
                                            <p:strVal val="#ppt_y"/>
                                          </p:val>
                                        </p:tav>
                                      </p:tavLst>
                                    </p:anim>
                                  </p:childTnLst>
                                </p:cTn>
                              </p:par>
                              <p:par>
                                <p:cTn id="175" presetID="47" presetClass="entr" presetSubtype="0" fill="hold" grpId="0" nodeType="withEffect">
                                  <p:stCondLst>
                                    <p:cond delay="2400"/>
                                  </p:stCondLst>
                                  <p:childTnLst>
                                    <p:set>
                                      <p:cBhvr>
                                        <p:cTn id="176" dur="1" fill="hold">
                                          <p:stCondLst>
                                            <p:cond delay="0"/>
                                          </p:stCondLst>
                                        </p:cTn>
                                        <p:tgtEl>
                                          <p:spTgt spid="106"/>
                                        </p:tgtEl>
                                        <p:attrNameLst>
                                          <p:attrName>style.visibility</p:attrName>
                                        </p:attrNameLst>
                                      </p:cBhvr>
                                      <p:to>
                                        <p:strVal val="visible"/>
                                      </p:to>
                                    </p:set>
                                    <p:animEffect transition="in" filter="fade">
                                      <p:cBhvr>
                                        <p:cTn id="177" dur="500"/>
                                        <p:tgtEl>
                                          <p:spTgt spid="106"/>
                                        </p:tgtEl>
                                      </p:cBhvr>
                                    </p:animEffect>
                                    <p:anim calcmode="lin" valueType="num">
                                      <p:cBhvr>
                                        <p:cTn id="178" dur="500" fill="hold"/>
                                        <p:tgtEl>
                                          <p:spTgt spid="106"/>
                                        </p:tgtEl>
                                        <p:attrNameLst>
                                          <p:attrName>ppt_x</p:attrName>
                                        </p:attrNameLst>
                                      </p:cBhvr>
                                      <p:tavLst>
                                        <p:tav tm="0">
                                          <p:val>
                                            <p:strVal val="#ppt_x"/>
                                          </p:val>
                                        </p:tav>
                                        <p:tav tm="100000">
                                          <p:val>
                                            <p:strVal val="#ppt_x"/>
                                          </p:val>
                                        </p:tav>
                                      </p:tavLst>
                                    </p:anim>
                                    <p:anim calcmode="lin" valueType="num">
                                      <p:cBhvr>
                                        <p:cTn id="179" dur="500" fill="hold"/>
                                        <p:tgtEl>
                                          <p:spTgt spid="106"/>
                                        </p:tgtEl>
                                        <p:attrNameLst>
                                          <p:attrName>ppt_y</p:attrName>
                                        </p:attrNameLst>
                                      </p:cBhvr>
                                      <p:tavLst>
                                        <p:tav tm="0">
                                          <p:val>
                                            <p:strVal val="#ppt_y-.1"/>
                                          </p:val>
                                        </p:tav>
                                        <p:tav tm="100000">
                                          <p:val>
                                            <p:strVal val="#ppt_y"/>
                                          </p:val>
                                        </p:tav>
                                      </p:tavLst>
                                    </p:anim>
                                  </p:childTnLst>
                                </p:cTn>
                              </p:par>
                              <p:par>
                                <p:cTn id="180" presetID="47" presetClass="entr" presetSubtype="0" fill="hold" grpId="0" nodeType="withEffect">
                                  <p:stCondLst>
                                    <p:cond delay="2000"/>
                                  </p:stCondLst>
                                  <p:childTnLst>
                                    <p:set>
                                      <p:cBhvr>
                                        <p:cTn id="181" dur="1" fill="hold">
                                          <p:stCondLst>
                                            <p:cond delay="0"/>
                                          </p:stCondLst>
                                        </p:cTn>
                                        <p:tgtEl>
                                          <p:spTgt spid="9"/>
                                        </p:tgtEl>
                                        <p:attrNameLst>
                                          <p:attrName>style.visibility</p:attrName>
                                        </p:attrNameLst>
                                      </p:cBhvr>
                                      <p:to>
                                        <p:strVal val="visible"/>
                                      </p:to>
                                    </p:set>
                                    <p:animEffect transition="in" filter="fade">
                                      <p:cBhvr>
                                        <p:cTn id="182" dur="500"/>
                                        <p:tgtEl>
                                          <p:spTgt spid="9"/>
                                        </p:tgtEl>
                                      </p:cBhvr>
                                    </p:animEffect>
                                    <p:anim calcmode="lin" valueType="num">
                                      <p:cBhvr>
                                        <p:cTn id="183" dur="500" fill="hold"/>
                                        <p:tgtEl>
                                          <p:spTgt spid="9"/>
                                        </p:tgtEl>
                                        <p:attrNameLst>
                                          <p:attrName>ppt_x</p:attrName>
                                        </p:attrNameLst>
                                      </p:cBhvr>
                                      <p:tavLst>
                                        <p:tav tm="0">
                                          <p:val>
                                            <p:strVal val="#ppt_x"/>
                                          </p:val>
                                        </p:tav>
                                        <p:tav tm="100000">
                                          <p:val>
                                            <p:strVal val="#ppt_x"/>
                                          </p:val>
                                        </p:tav>
                                      </p:tavLst>
                                    </p:anim>
                                    <p:anim calcmode="lin" valueType="num">
                                      <p:cBhvr>
                                        <p:cTn id="184" dur="500" fill="hold"/>
                                        <p:tgtEl>
                                          <p:spTgt spid="9"/>
                                        </p:tgtEl>
                                        <p:attrNameLst>
                                          <p:attrName>ppt_y</p:attrName>
                                        </p:attrNameLst>
                                      </p:cBhvr>
                                      <p:tavLst>
                                        <p:tav tm="0">
                                          <p:val>
                                            <p:strVal val="#ppt_y-.1"/>
                                          </p:val>
                                        </p:tav>
                                        <p:tav tm="100000">
                                          <p:val>
                                            <p:strVal val="#ppt_y"/>
                                          </p:val>
                                        </p:tav>
                                      </p:tavLst>
                                    </p:anim>
                                  </p:childTnLst>
                                </p:cTn>
                              </p:par>
                              <p:par>
                                <p:cTn id="185" presetID="47" presetClass="entr" presetSubtype="0" fill="hold" grpId="0" nodeType="withEffect">
                                  <p:stCondLst>
                                    <p:cond delay="2000"/>
                                  </p:stCondLst>
                                  <p:childTnLst>
                                    <p:set>
                                      <p:cBhvr>
                                        <p:cTn id="186" dur="1" fill="hold">
                                          <p:stCondLst>
                                            <p:cond delay="0"/>
                                          </p:stCondLst>
                                        </p:cTn>
                                        <p:tgtEl>
                                          <p:spTgt spid="154"/>
                                        </p:tgtEl>
                                        <p:attrNameLst>
                                          <p:attrName>style.visibility</p:attrName>
                                        </p:attrNameLst>
                                      </p:cBhvr>
                                      <p:to>
                                        <p:strVal val="visible"/>
                                      </p:to>
                                    </p:set>
                                    <p:animEffect transition="in" filter="fade">
                                      <p:cBhvr>
                                        <p:cTn id="187" dur="500"/>
                                        <p:tgtEl>
                                          <p:spTgt spid="154"/>
                                        </p:tgtEl>
                                      </p:cBhvr>
                                    </p:animEffect>
                                    <p:anim calcmode="lin" valueType="num">
                                      <p:cBhvr>
                                        <p:cTn id="188" dur="500" fill="hold"/>
                                        <p:tgtEl>
                                          <p:spTgt spid="154"/>
                                        </p:tgtEl>
                                        <p:attrNameLst>
                                          <p:attrName>ppt_x</p:attrName>
                                        </p:attrNameLst>
                                      </p:cBhvr>
                                      <p:tavLst>
                                        <p:tav tm="0">
                                          <p:val>
                                            <p:strVal val="#ppt_x"/>
                                          </p:val>
                                        </p:tav>
                                        <p:tav tm="100000">
                                          <p:val>
                                            <p:strVal val="#ppt_x"/>
                                          </p:val>
                                        </p:tav>
                                      </p:tavLst>
                                    </p:anim>
                                    <p:anim calcmode="lin" valueType="num">
                                      <p:cBhvr>
                                        <p:cTn id="189" dur="500" fill="hold"/>
                                        <p:tgtEl>
                                          <p:spTgt spid="154"/>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1800"/>
                                  </p:stCondLst>
                                  <p:childTnLst>
                                    <p:set>
                                      <p:cBhvr>
                                        <p:cTn id="191" dur="1" fill="hold">
                                          <p:stCondLst>
                                            <p:cond delay="0"/>
                                          </p:stCondLst>
                                        </p:cTn>
                                        <p:tgtEl>
                                          <p:spTgt spid="153"/>
                                        </p:tgtEl>
                                        <p:attrNameLst>
                                          <p:attrName>style.visibility</p:attrName>
                                        </p:attrNameLst>
                                      </p:cBhvr>
                                      <p:to>
                                        <p:strVal val="visible"/>
                                      </p:to>
                                    </p:set>
                                    <p:animEffect transition="in" filter="fade">
                                      <p:cBhvr>
                                        <p:cTn id="192" dur="500"/>
                                        <p:tgtEl>
                                          <p:spTgt spid="153"/>
                                        </p:tgtEl>
                                      </p:cBhvr>
                                    </p:animEffect>
                                    <p:anim calcmode="lin" valueType="num">
                                      <p:cBhvr>
                                        <p:cTn id="193" dur="500" fill="hold"/>
                                        <p:tgtEl>
                                          <p:spTgt spid="153"/>
                                        </p:tgtEl>
                                        <p:attrNameLst>
                                          <p:attrName>ppt_x</p:attrName>
                                        </p:attrNameLst>
                                      </p:cBhvr>
                                      <p:tavLst>
                                        <p:tav tm="0">
                                          <p:val>
                                            <p:strVal val="#ppt_x"/>
                                          </p:val>
                                        </p:tav>
                                        <p:tav tm="100000">
                                          <p:val>
                                            <p:strVal val="#ppt_x"/>
                                          </p:val>
                                        </p:tav>
                                      </p:tavLst>
                                    </p:anim>
                                    <p:anim calcmode="lin" valueType="num">
                                      <p:cBhvr>
                                        <p:cTn id="194" dur="500" fill="hold"/>
                                        <p:tgtEl>
                                          <p:spTgt spid="153"/>
                                        </p:tgtEl>
                                        <p:attrNameLst>
                                          <p:attrName>ppt_y</p:attrName>
                                        </p:attrNameLst>
                                      </p:cBhvr>
                                      <p:tavLst>
                                        <p:tav tm="0">
                                          <p:val>
                                            <p:strVal val="#ppt_y-.1"/>
                                          </p:val>
                                        </p:tav>
                                        <p:tav tm="100000">
                                          <p:val>
                                            <p:strVal val="#ppt_y"/>
                                          </p:val>
                                        </p:tav>
                                      </p:tavLst>
                                    </p:anim>
                                  </p:childTnLst>
                                </p:cTn>
                              </p:par>
                              <p:par>
                                <p:cTn id="195" presetID="47" presetClass="entr" presetSubtype="0" fill="hold" grpId="0" nodeType="withEffect">
                                  <p:stCondLst>
                                    <p:cond delay="1600"/>
                                  </p:stCondLst>
                                  <p:childTnLst>
                                    <p:set>
                                      <p:cBhvr>
                                        <p:cTn id="196" dur="1" fill="hold">
                                          <p:stCondLst>
                                            <p:cond delay="0"/>
                                          </p:stCondLst>
                                        </p:cTn>
                                        <p:tgtEl>
                                          <p:spTgt spid="156"/>
                                        </p:tgtEl>
                                        <p:attrNameLst>
                                          <p:attrName>style.visibility</p:attrName>
                                        </p:attrNameLst>
                                      </p:cBhvr>
                                      <p:to>
                                        <p:strVal val="visible"/>
                                      </p:to>
                                    </p:set>
                                    <p:animEffect transition="in" filter="fade">
                                      <p:cBhvr>
                                        <p:cTn id="197" dur="500"/>
                                        <p:tgtEl>
                                          <p:spTgt spid="156"/>
                                        </p:tgtEl>
                                      </p:cBhvr>
                                    </p:animEffect>
                                    <p:anim calcmode="lin" valueType="num">
                                      <p:cBhvr>
                                        <p:cTn id="198" dur="500" fill="hold"/>
                                        <p:tgtEl>
                                          <p:spTgt spid="156"/>
                                        </p:tgtEl>
                                        <p:attrNameLst>
                                          <p:attrName>ppt_x</p:attrName>
                                        </p:attrNameLst>
                                      </p:cBhvr>
                                      <p:tavLst>
                                        <p:tav tm="0">
                                          <p:val>
                                            <p:strVal val="#ppt_x"/>
                                          </p:val>
                                        </p:tav>
                                        <p:tav tm="100000">
                                          <p:val>
                                            <p:strVal val="#ppt_x"/>
                                          </p:val>
                                        </p:tav>
                                      </p:tavLst>
                                    </p:anim>
                                    <p:anim calcmode="lin" valueType="num">
                                      <p:cBhvr>
                                        <p:cTn id="199" dur="500" fill="hold"/>
                                        <p:tgtEl>
                                          <p:spTgt spid="156"/>
                                        </p:tgtEl>
                                        <p:attrNameLst>
                                          <p:attrName>ppt_y</p:attrName>
                                        </p:attrNameLst>
                                      </p:cBhvr>
                                      <p:tavLst>
                                        <p:tav tm="0">
                                          <p:val>
                                            <p:strVal val="#ppt_y-.1"/>
                                          </p:val>
                                        </p:tav>
                                        <p:tav tm="100000">
                                          <p:val>
                                            <p:strVal val="#ppt_y"/>
                                          </p:val>
                                        </p:tav>
                                      </p:tavLst>
                                    </p:anim>
                                  </p:childTnLst>
                                </p:cTn>
                              </p:par>
                              <p:par>
                                <p:cTn id="200" presetID="47" presetClass="entr" presetSubtype="0" fill="hold" grpId="0" nodeType="withEffect">
                                  <p:stCondLst>
                                    <p:cond delay="1500"/>
                                  </p:stCondLst>
                                  <p:childTnLst>
                                    <p:set>
                                      <p:cBhvr>
                                        <p:cTn id="201" dur="1" fill="hold">
                                          <p:stCondLst>
                                            <p:cond delay="0"/>
                                          </p:stCondLst>
                                        </p:cTn>
                                        <p:tgtEl>
                                          <p:spTgt spid="122"/>
                                        </p:tgtEl>
                                        <p:attrNameLst>
                                          <p:attrName>style.visibility</p:attrName>
                                        </p:attrNameLst>
                                      </p:cBhvr>
                                      <p:to>
                                        <p:strVal val="visible"/>
                                      </p:to>
                                    </p:set>
                                    <p:animEffect transition="in" filter="fade">
                                      <p:cBhvr>
                                        <p:cTn id="202" dur="1500"/>
                                        <p:tgtEl>
                                          <p:spTgt spid="122"/>
                                        </p:tgtEl>
                                      </p:cBhvr>
                                    </p:animEffect>
                                    <p:anim calcmode="lin" valueType="num">
                                      <p:cBhvr>
                                        <p:cTn id="203" dur="1500" fill="hold"/>
                                        <p:tgtEl>
                                          <p:spTgt spid="122"/>
                                        </p:tgtEl>
                                        <p:attrNameLst>
                                          <p:attrName>ppt_x</p:attrName>
                                        </p:attrNameLst>
                                      </p:cBhvr>
                                      <p:tavLst>
                                        <p:tav tm="0">
                                          <p:val>
                                            <p:strVal val="#ppt_x"/>
                                          </p:val>
                                        </p:tav>
                                        <p:tav tm="100000">
                                          <p:val>
                                            <p:strVal val="#ppt_x"/>
                                          </p:val>
                                        </p:tav>
                                      </p:tavLst>
                                    </p:anim>
                                    <p:anim calcmode="lin" valueType="num">
                                      <p:cBhvr>
                                        <p:cTn id="204" dur="1500" fill="hold"/>
                                        <p:tgtEl>
                                          <p:spTgt spid="122"/>
                                        </p:tgtEl>
                                        <p:attrNameLst>
                                          <p:attrName>ppt_y</p:attrName>
                                        </p:attrNameLst>
                                      </p:cBhvr>
                                      <p:tavLst>
                                        <p:tav tm="0">
                                          <p:val>
                                            <p:strVal val="#ppt_y-.1"/>
                                          </p:val>
                                        </p:tav>
                                        <p:tav tm="100000">
                                          <p:val>
                                            <p:strVal val="#ppt_y"/>
                                          </p:val>
                                        </p:tav>
                                      </p:tavLst>
                                    </p:anim>
                                  </p:childTnLst>
                                </p:cTn>
                              </p:par>
                              <p:par>
                                <p:cTn id="205" presetID="22" presetClass="entr" presetSubtype="4" fill="hold" grpId="0" nodeType="withEffect">
                                  <p:stCondLst>
                                    <p:cond delay="1200"/>
                                  </p:stCondLst>
                                  <p:childTnLst>
                                    <p:set>
                                      <p:cBhvr>
                                        <p:cTn id="206" dur="1" fill="hold">
                                          <p:stCondLst>
                                            <p:cond delay="0"/>
                                          </p:stCondLst>
                                        </p:cTn>
                                        <p:tgtEl>
                                          <p:spTgt spid="52"/>
                                        </p:tgtEl>
                                        <p:attrNameLst>
                                          <p:attrName>style.visibility</p:attrName>
                                        </p:attrNameLst>
                                      </p:cBhvr>
                                      <p:to>
                                        <p:strVal val="visible"/>
                                      </p:to>
                                    </p:set>
                                    <p:animEffect transition="in" filter="wipe(down)">
                                      <p:cBhvr>
                                        <p:cTn id="207" dur="1500"/>
                                        <p:tgtEl>
                                          <p:spTgt spid="52"/>
                                        </p:tgtEl>
                                      </p:cBhvr>
                                    </p:animEffect>
                                  </p:childTnLst>
                                </p:cTn>
                              </p:par>
                              <p:par>
                                <p:cTn id="208" presetID="22" presetClass="entr" presetSubtype="4" fill="hold" grpId="0" nodeType="withEffect">
                                  <p:stCondLst>
                                    <p:cond delay="1600"/>
                                  </p:stCondLst>
                                  <p:childTnLst>
                                    <p:set>
                                      <p:cBhvr>
                                        <p:cTn id="209" dur="1" fill="hold">
                                          <p:stCondLst>
                                            <p:cond delay="0"/>
                                          </p:stCondLst>
                                        </p:cTn>
                                        <p:tgtEl>
                                          <p:spTgt spid="54"/>
                                        </p:tgtEl>
                                        <p:attrNameLst>
                                          <p:attrName>style.visibility</p:attrName>
                                        </p:attrNameLst>
                                      </p:cBhvr>
                                      <p:to>
                                        <p:strVal val="visible"/>
                                      </p:to>
                                    </p:set>
                                    <p:animEffect transition="in" filter="wipe(down)">
                                      <p:cBhvr>
                                        <p:cTn id="210" dur="1500"/>
                                        <p:tgtEl>
                                          <p:spTgt spid="54"/>
                                        </p:tgtEl>
                                      </p:cBhvr>
                                    </p:animEffect>
                                  </p:childTnLst>
                                </p:cTn>
                              </p:par>
                              <p:par>
                                <p:cTn id="211" presetID="22" presetClass="entr" presetSubtype="4" fill="hold" grpId="0" nodeType="withEffect">
                                  <p:stCondLst>
                                    <p:cond delay="2200"/>
                                  </p:stCondLst>
                                  <p:childTnLst>
                                    <p:set>
                                      <p:cBhvr>
                                        <p:cTn id="212" dur="1" fill="hold">
                                          <p:stCondLst>
                                            <p:cond delay="0"/>
                                          </p:stCondLst>
                                        </p:cTn>
                                        <p:tgtEl>
                                          <p:spTgt spid="56"/>
                                        </p:tgtEl>
                                        <p:attrNameLst>
                                          <p:attrName>style.visibility</p:attrName>
                                        </p:attrNameLst>
                                      </p:cBhvr>
                                      <p:to>
                                        <p:strVal val="visible"/>
                                      </p:to>
                                    </p:set>
                                    <p:animEffect transition="in" filter="wipe(down)">
                                      <p:cBhvr>
                                        <p:cTn id="213" dur="1500"/>
                                        <p:tgtEl>
                                          <p:spTgt spid="56"/>
                                        </p:tgtEl>
                                      </p:cBhvr>
                                    </p:animEffect>
                                  </p:childTnLst>
                                </p:cTn>
                              </p:par>
                              <p:par>
                                <p:cTn id="214" presetID="22" presetClass="entr" presetSubtype="4" fill="hold" grpId="0" nodeType="withEffect">
                                  <p:stCondLst>
                                    <p:cond delay="2500"/>
                                  </p:stCondLst>
                                  <p:childTnLst>
                                    <p:set>
                                      <p:cBhvr>
                                        <p:cTn id="215" dur="1" fill="hold">
                                          <p:stCondLst>
                                            <p:cond delay="0"/>
                                          </p:stCondLst>
                                        </p:cTn>
                                        <p:tgtEl>
                                          <p:spTgt spid="80"/>
                                        </p:tgtEl>
                                        <p:attrNameLst>
                                          <p:attrName>style.visibility</p:attrName>
                                        </p:attrNameLst>
                                      </p:cBhvr>
                                      <p:to>
                                        <p:strVal val="visible"/>
                                      </p:to>
                                    </p:set>
                                    <p:animEffect transition="in" filter="wipe(down)">
                                      <p:cBhvr>
                                        <p:cTn id="216" dur="1900"/>
                                        <p:tgtEl>
                                          <p:spTgt spid="80"/>
                                        </p:tgtEl>
                                      </p:cBhvr>
                                    </p:animEffect>
                                  </p:childTnLst>
                                </p:cTn>
                              </p:par>
                              <p:par>
                                <p:cTn id="217" presetID="22" presetClass="entr" presetSubtype="4" fill="hold" grpId="0" nodeType="withEffect">
                                  <p:stCondLst>
                                    <p:cond delay="3200"/>
                                  </p:stCondLst>
                                  <p:childTnLst>
                                    <p:set>
                                      <p:cBhvr>
                                        <p:cTn id="218" dur="1" fill="hold">
                                          <p:stCondLst>
                                            <p:cond delay="0"/>
                                          </p:stCondLst>
                                        </p:cTn>
                                        <p:tgtEl>
                                          <p:spTgt spid="60"/>
                                        </p:tgtEl>
                                        <p:attrNameLst>
                                          <p:attrName>style.visibility</p:attrName>
                                        </p:attrNameLst>
                                      </p:cBhvr>
                                      <p:to>
                                        <p:strVal val="visible"/>
                                      </p:to>
                                    </p:set>
                                    <p:animEffect transition="in" filter="wipe(down)">
                                      <p:cBhvr>
                                        <p:cTn id="219" dur="1500"/>
                                        <p:tgtEl>
                                          <p:spTgt spid="60"/>
                                        </p:tgtEl>
                                      </p:cBhvr>
                                    </p:animEffect>
                                  </p:childTnLst>
                                </p:cTn>
                              </p:par>
                              <p:par>
                                <p:cTn id="220" presetID="22" presetClass="entr" presetSubtype="4" fill="hold" grpId="0" nodeType="withEffect">
                                  <p:stCondLst>
                                    <p:cond delay="3300"/>
                                  </p:stCondLst>
                                  <p:childTnLst>
                                    <p:set>
                                      <p:cBhvr>
                                        <p:cTn id="221" dur="1" fill="hold">
                                          <p:stCondLst>
                                            <p:cond delay="0"/>
                                          </p:stCondLst>
                                        </p:cTn>
                                        <p:tgtEl>
                                          <p:spTgt spid="94"/>
                                        </p:tgtEl>
                                        <p:attrNameLst>
                                          <p:attrName>style.visibility</p:attrName>
                                        </p:attrNameLst>
                                      </p:cBhvr>
                                      <p:to>
                                        <p:strVal val="visible"/>
                                      </p:to>
                                    </p:set>
                                    <p:animEffect transition="in" filter="wipe(down)">
                                      <p:cBhvr>
                                        <p:cTn id="222" dur="1500"/>
                                        <p:tgtEl>
                                          <p:spTgt spid="94"/>
                                        </p:tgtEl>
                                      </p:cBhvr>
                                    </p:animEffect>
                                  </p:childTnLst>
                                </p:cTn>
                              </p:par>
                              <p:par>
                                <p:cTn id="223" presetID="22" presetClass="entr" presetSubtype="4" fill="hold" grpId="0" nodeType="withEffect">
                                  <p:stCondLst>
                                    <p:cond delay="2000"/>
                                  </p:stCondLst>
                                  <p:childTnLst>
                                    <p:set>
                                      <p:cBhvr>
                                        <p:cTn id="224" dur="1" fill="hold">
                                          <p:stCondLst>
                                            <p:cond delay="0"/>
                                          </p:stCondLst>
                                        </p:cTn>
                                        <p:tgtEl>
                                          <p:spTgt spid="93"/>
                                        </p:tgtEl>
                                        <p:attrNameLst>
                                          <p:attrName>style.visibility</p:attrName>
                                        </p:attrNameLst>
                                      </p:cBhvr>
                                      <p:to>
                                        <p:strVal val="visible"/>
                                      </p:to>
                                    </p:set>
                                    <p:animEffect transition="in" filter="wipe(down)">
                                      <p:cBhvr>
                                        <p:cTn id="225" dur="1500"/>
                                        <p:tgtEl>
                                          <p:spTgt spid="93"/>
                                        </p:tgtEl>
                                      </p:cBhvr>
                                    </p:animEffect>
                                  </p:childTnLst>
                                </p:cTn>
                              </p:par>
                              <p:par>
                                <p:cTn id="226" presetID="22" presetClass="entr" presetSubtype="4" fill="hold" grpId="0" nodeType="withEffect">
                                  <p:stCondLst>
                                    <p:cond delay="3200"/>
                                  </p:stCondLst>
                                  <p:childTnLst>
                                    <p:set>
                                      <p:cBhvr>
                                        <p:cTn id="227" dur="1" fill="hold">
                                          <p:stCondLst>
                                            <p:cond delay="0"/>
                                          </p:stCondLst>
                                        </p:cTn>
                                        <p:tgtEl>
                                          <p:spTgt spid="90"/>
                                        </p:tgtEl>
                                        <p:attrNameLst>
                                          <p:attrName>style.visibility</p:attrName>
                                        </p:attrNameLst>
                                      </p:cBhvr>
                                      <p:to>
                                        <p:strVal val="visible"/>
                                      </p:to>
                                    </p:set>
                                    <p:animEffect transition="in" filter="wipe(down)">
                                      <p:cBhvr>
                                        <p:cTn id="228" dur="1500"/>
                                        <p:tgtEl>
                                          <p:spTgt spid="90"/>
                                        </p:tgtEl>
                                      </p:cBhvr>
                                    </p:animEffect>
                                  </p:childTnLst>
                                </p:cTn>
                              </p:par>
                              <p:par>
                                <p:cTn id="229" presetID="22" presetClass="entr" presetSubtype="4" fill="hold" grpId="0" nodeType="withEffect">
                                  <p:stCondLst>
                                    <p:cond delay="2500"/>
                                  </p:stCondLst>
                                  <p:childTnLst>
                                    <p:set>
                                      <p:cBhvr>
                                        <p:cTn id="230" dur="1" fill="hold">
                                          <p:stCondLst>
                                            <p:cond delay="0"/>
                                          </p:stCondLst>
                                        </p:cTn>
                                        <p:tgtEl>
                                          <p:spTgt spid="91"/>
                                        </p:tgtEl>
                                        <p:attrNameLst>
                                          <p:attrName>style.visibility</p:attrName>
                                        </p:attrNameLst>
                                      </p:cBhvr>
                                      <p:to>
                                        <p:strVal val="visible"/>
                                      </p:to>
                                    </p:set>
                                    <p:animEffect transition="in" filter="wipe(down)">
                                      <p:cBhvr>
                                        <p:cTn id="231" dur="1500"/>
                                        <p:tgtEl>
                                          <p:spTgt spid="91"/>
                                        </p:tgtEl>
                                      </p:cBhvr>
                                    </p:animEffect>
                                  </p:childTnLst>
                                </p:cTn>
                              </p:par>
                              <p:par>
                                <p:cTn id="232" presetID="22" presetClass="entr" presetSubtype="4" fill="hold" grpId="0" nodeType="withEffect">
                                  <p:stCondLst>
                                    <p:cond delay="2000"/>
                                  </p:stCondLst>
                                  <p:childTnLst>
                                    <p:set>
                                      <p:cBhvr>
                                        <p:cTn id="233" dur="1" fill="hold">
                                          <p:stCondLst>
                                            <p:cond delay="0"/>
                                          </p:stCondLst>
                                        </p:cTn>
                                        <p:tgtEl>
                                          <p:spTgt spid="92"/>
                                        </p:tgtEl>
                                        <p:attrNameLst>
                                          <p:attrName>style.visibility</p:attrName>
                                        </p:attrNameLst>
                                      </p:cBhvr>
                                      <p:to>
                                        <p:strVal val="visible"/>
                                      </p:to>
                                    </p:set>
                                    <p:animEffect transition="in" filter="wipe(down)">
                                      <p:cBhvr>
                                        <p:cTn id="234" dur="1500"/>
                                        <p:tgtEl>
                                          <p:spTgt spid="92"/>
                                        </p:tgtEl>
                                      </p:cBhvr>
                                    </p:animEffect>
                                  </p:childTnLst>
                                </p:cTn>
                              </p:par>
                              <p:par>
                                <p:cTn id="235" presetID="22" presetClass="entr" presetSubtype="4" fill="hold" grpId="0" nodeType="withEffect">
                                  <p:stCondLst>
                                    <p:cond delay="3100"/>
                                  </p:stCondLst>
                                  <p:childTnLst>
                                    <p:set>
                                      <p:cBhvr>
                                        <p:cTn id="236" dur="1" fill="hold">
                                          <p:stCondLst>
                                            <p:cond delay="0"/>
                                          </p:stCondLst>
                                        </p:cTn>
                                        <p:tgtEl>
                                          <p:spTgt spid="72"/>
                                        </p:tgtEl>
                                        <p:attrNameLst>
                                          <p:attrName>style.visibility</p:attrName>
                                        </p:attrNameLst>
                                      </p:cBhvr>
                                      <p:to>
                                        <p:strVal val="visible"/>
                                      </p:to>
                                    </p:set>
                                    <p:animEffect transition="in" filter="wipe(down)">
                                      <p:cBhvr>
                                        <p:cTn id="237" dur="1500"/>
                                        <p:tgtEl>
                                          <p:spTgt spid="72"/>
                                        </p:tgtEl>
                                      </p:cBhvr>
                                    </p:animEffect>
                                  </p:childTnLst>
                                </p:cTn>
                              </p:par>
                              <p:par>
                                <p:cTn id="238" presetID="42" presetClass="entr" presetSubtype="0" fill="hold" grpId="0" nodeType="withEffect">
                                  <p:stCondLst>
                                    <p:cond delay="3100"/>
                                  </p:stCondLst>
                                  <p:childTnLst>
                                    <p:set>
                                      <p:cBhvr>
                                        <p:cTn id="239" dur="1" fill="hold">
                                          <p:stCondLst>
                                            <p:cond delay="0"/>
                                          </p:stCondLst>
                                        </p:cTn>
                                        <p:tgtEl>
                                          <p:spTgt spid="39"/>
                                        </p:tgtEl>
                                        <p:attrNameLst>
                                          <p:attrName>style.visibility</p:attrName>
                                        </p:attrNameLst>
                                      </p:cBhvr>
                                      <p:to>
                                        <p:strVal val="visible"/>
                                      </p:to>
                                    </p:set>
                                    <p:animEffect transition="in" filter="fade">
                                      <p:cBhvr>
                                        <p:cTn id="240" dur="1000"/>
                                        <p:tgtEl>
                                          <p:spTgt spid="39"/>
                                        </p:tgtEl>
                                      </p:cBhvr>
                                    </p:animEffect>
                                    <p:anim calcmode="lin" valueType="num">
                                      <p:cBhvr>
                                        <p:cTn id="241" dur="1000" fill="hold"/>
                                        <p:tgtEl>
                                          <p:spTgt spid="39"/>
                                        </p:tgtEl>
                                        <p:attrNameLst>
                                          <p:attrName>ppt_x</p:attrName>
                                        </p:attrNameLst>
                                      </p:cBhvr>
                                      <p:tavLst>
                                        <p:tav tm="0">
                                          <p:val>
                                            <p:strVal val="#ppt_x"/>
                                          </p:val>
                                        </p:tav>
                                        <p:tav tm="100000">
                                          <p:val>
                                            <p:strVal val="#ppt_x"/>
                                          </p:val>
                                        </p:tav>
                                      </p:tavLst>
                                    </p:anim>
                                    <p:anim calcmode="lin" valueType="num">
                                      <p:cBhvr>
                                        <p:cTn id="242" dur="1000" fill="hold"/>
                                        <p:tgtEl>
                                          <p:spTgt spid="39"/>
                                        </p:tgtEl>
                                        <p:attrNameLst>
                                          <p:attrName>ppt_y</p:attrName>
                                        </p:attrNameLst>
                                      </p:cBhvr>
                                      <p:tavLst>
                                        <p:tav tm="0">
                                          <p:val>
                                            <p:strVal val="#ppt_y+.1"/>
                                          </p:val>
                                        </p:tav>
                                        <p:tav tm="100000">
                                          <p:val>
                                            <p:strVal val="#ppt_y"/>
                                          </p:val>
                                        </p:tav>
                                      </p:tavLst>
                                    </p:anim>
                                  </p:childTnLst>
                                </p:cTn>
                              </p:par>
                              <p:par>
                                <p:cTn id="243" presetID="22" presetClass="entr" presetSubtype="4" fill="hold" grpId="0" nodeType="withEffect">
                                  <p:stCondLst>
                                    <p:cond delay="120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1500"/>
                                        <p:tgtEl>
                                          <p:spTgt spid="70"/>
                                        </p:tgtEl>
                                      </p:cBhvr>
                                    </p:animEffect>
                                  </p:childTnLst>
                                </p:cTn>
                              </p:par>
                              <p:par>
                                <p:cTn id="246" presetID="22" presetClass="entr" presetSubtype="4" fill="hold" grpId="0" nodeType="withEffect">
                                  <p:stCondLst>
                                    <p:cond delay="2800"/>
                                  </p:stCondLst>
                                  <p:childTnLst>
                                    <p:set>
                                      <p:cBhvr>
                                        <p:cTn id="247" dur="1" fill="hold">
                                          <p:stCondLst>
                                            <p:cond delay="0"/>
                                          </p:stCondLst>
                                        </p:cTn>
                                        <p:tgtEl>
                                          <p:spTgt spid="78"/>
                                        </p:tgtEl>
                                        <p:attrNameLst>
                                          <p:attrName>style.visibility</p:attrName>
                                        </p:attrNameLst>
                                      </p:cBhvr>
                                      <p:to>
                                        <p:strVal val="visible"/>
                                      </p:to>
                                    </p:set>
                                    <p:animEffect transition="in" filter="wipe(down)">
                                      <p:cBhvr>
                                        <p:cTn id="248" dur="1500"/>
                                        <p:tgtEl>
                                          <p:spTgt spid="78"/>
                                        </p:tgtEl>
                                      </p:cBhvr>
                                    </p:animEffect>
                                  </p:childTnLst>
                                </p:cTn>
                              </p:par>
                              <p:par>
                                <p:cTn id="249" presetID="22" presetClass="entr" presetSubtype="4" fill="hold" grpId="0" nodeType="withEffect">
                                  <p:stCondLst>
                                    <p:cond delay="3400"/>
                                  </p:stCondLst>
                                  <p:childTnLst>
                                    <p:set>
                                      <p:cBhvr>
                                        <p:cTn id="250" dur="1" fill="hold">
                                          <p:stCondLst>
                                            <p:cond delay="0"/>
                                          </p:stCondLst>
                                        </p:cTn>
                                        <p:tgtEl>
                                          <p:spTgt spid="66"/>
                                        </p:tgtEl>
                                        <p:attrNameLst>
                                          <p:attrName>style.visibility</p:attrName>
                                        </p:attrNameLst>
                                      </p:cBhvr>
                                      <p:to>
                                        <p:strVal val="visible"/>
                                      </p:to>
                                    </p:set>
                                    <p:animEffect transition="in" filter="wipe(down)">
                                      <p:cBhvr>
                                        <p:cTn id="251" dur="1500"/>
                                        <p:tgtEl>
                                          <p:spTgt spid="66"/>
                                        </p:tgtEl>
                                      </p:cBhvr>
                                    </p:animEffect>
                                  </p:childTnLst>
                                </p:cTn>
                              </p:par>
                              <p:par>
                                <p:cTn id="252" presetID="22" presetClass="entr" presetSubtype="4" fill="hold" grpId="0" nodeType="withEffect">
                                  <p:stCondLst>
                                    <p:cond delay="3100"/>
                                  </p:stCondLst>
                                  <p:childTnLst>
                                    <p:set>
                                      <p:cBhvr>
                                        <p:cTn id="253" dur="1" fill="hold">
                                          <p:stCondLst>
                                            <p:cond delay="0"/>
                                          </p:stCondLst>
                                        </p:cTn>
                                        <p:tgtEl>
                                          <p:spTgt spid="64"/>
                                        </p:tgtEl>
                                        <p:attrNameLst>
                                          <p:attrName>style.visibility</p:attrName>
                                        </p:attrNameLst>
                                      </p:cBhvr>
                                      <p:to>
                                        <p:strVal val="visible"/>
                                      </p:to>
                                    </p:set>
                                    <p:animEffect transition="in" filter="wipe(down)">
                                      <p:cBhvr>
                                        <p:cTn id="254" dur="1500"/>
                                        <p:tgtEl>
                                          <p:spTgt spid="64"/>
                                        </p:tgtEl>
                                      </p:cBhvr>
                                    </p:animEffect>
                                  </p:childTnLst>
                                </p:cTn>
                              </p:par>
                              <p:par>
                                <p:cTn id="255" presetID="22" presetClass="entr" presetSubtype="2" fill="hold" grpId="0" nodeType="withEffect">
                                  <p:stCondLst>
                                    <p:cond delay="3000"/>
                                  </p:stCondLst>
                                  <p:childTnLst>
                                    <p:set>
                                      <p:cBhvr>
                                        <p:cTn id="256" dur="1" fill="hold">
                                          <p:stCondLst>
                                            <p:cond delay="0"/>
                                          </p:stCondLst>
                                        </p:cTn>
                                        <p:tgtEl>
                                          <p:spTgt spid="81"/>
                                        </p:tgtEl>
                                        <p:attrNameLst>
                                          <p:attrName>style.visibility</p:attrName>
                                        </p:attrNameLst>
                                      </p:cBhvr>
                                      <p:to>
                                        <p:strVal val="visible"/>
                                      </p:to>
                                    </p:set>
                                    <p:animEffect transition="in" filter="wipe(right)">
                                      <p:cBhvr>
                                        <p:cTn id="257" dur="1500"/>
                                        <p:tgtEl>
                                          <p:spTgt spid="81"/>
                                        </p:tgtEl>
                                      </p:cBhvr>
                                    </p:animEffect>
                                  </p:childTnLst>
                                </p:cTn>
                              </p:par>
                              <p:par>
                                <p:cTn id="258" presetID="22" presetClass="entr" presetSubtype="2" fill="hold" grpId="0" nodeType="withEffect">
                                  <p:stCondLst>
                                    <p:cond delay="2300"/>
                                  </p:stCondLst>
                                  <p:childTnLst>
                                    <p:set>
                                      <p:cBhvr>
                                        <p:cTn id="259" dur="1" fill="hold">
                                          <p:stCondLst>
                                            <p:cond delay="0"/>
                                          </p:stCondLst>
                                        </p:cTn>
                                        <p:tgtEl>
                                          <p:spTgt spid="73"/>
                                        </p:tgtEl>
                                        <p:attrNameLst>
                                          <p:attrName>style.visibility</p:attrName>
                                        </p:attrNameLst>
                                      </p:cBhvr>
                                      <p:to>
                                        <p:strVal val="visible"/>
                                      </p:to>
                                    </p:set>
                                    <p:animEffect transition="in" filter="wipe(right)">
                                      <p:cBhvr>
                                        <p:cTn id="260" dur="1500"/>
                                        <p:tgtEl>
                                          <p:spTgt spid="73"/>
                                        </p:tgtEl>
                                      </p:cBhvr>
                                    </p:animEffect>
                                  </p:childTnLst>
                                </p:cTn>
                              </p:par>
                              <p:par>
                                <p:cTn id="261" presetID="22" presetClass="entr" presetSubtype="2" fill="hold" grpId="0" nodeType="withEffect">
                                  <p:stCondLst>
                                    <p:cond delay="2400"/>
                                  </p:stCondLst>
                                  <p:childTnLst>
                                    <p:set>
                                      <p:cBhvr>
                                        <p:cTn id="262" dur="1" fill="hold">
                                          <p:stCondLst>
                                            <p:cond delay="0"/>
                                          </p:stCondLst>
                                        </p:cTn>
                                        <p:tgtEl>
                                          <p:spTgt spid="47"/>
                                        </p:tgtEl>
                                        <p:attrNameLst>
                                          <p:attrName>style.visibility</p:attrName>
                                        </p:attrNameLst>
                                      </p:cBhvr>
                                      <p:to>
                                        <p:strVal val="visible"/>
                                      </p:to>
                                    </p:set>
                                    <p:animEffect transition="in" filter="wipe(right)">
                                      <p:cBhvr>
                                        <p:cTn id="263" dur="1500"/>
                                        <p:tgtEl>
                                          <p:spTgt spid="47"/>
                                        </p:tgtEl>
                                      </p:cBhvr>
                                    </p:animEffect>
                                  </p:childTnLst>
                                </p:cTn>
                              </p:par>
                              <p:par>
                                <p:cTn id="264" presetID="22" presetClass="entr" presetSubtype="2" fill="hold" grpId="0" nodeType="withEffect">
                                  <p:stCondLst>
                                    <p:cond delay="1900"/>
                                  </p:stCondLst>
                                  <p:childTnLst>
                                    <p:set>
                                      <p:cBhvr>
                                        <p:cTn id="265" dur="1" fill="hold">
                                          <p:stCondLst>
                                            <p:cond delay="0"/>
                                          </p:stCondLst>
                                        </p:cTn>
                                        <p:tgtEl>
                                          <p:spTgt spid="76"/>
                                        </p:tgtEl>
                                        <p:attrNameLst>
                                          <p:attrName>style.visibility</p:attrName>
                                        </p:attrNameLst>
                                      </p:cBhvr>
                                      <p:to>
                                        <p:strVal val="visible"/>
                                      </p:to>
                                    </p:set>
                                    <p:animEffect transition="in" filter="wipe(right)">
                                      <p:cBhvr>
                                        <p:cTn id="266" dur="1500"/>
                                        <p:tgtEl>
                                          <p:spTgt spid="76"/>
                                        </p:tgtEl>
                                      </p:cBhvr>
                                    </p:animEffect>
                                  </p:childTnLst>
                                </p:cTn>
                              </p:par>
                              <p:par>
                                <p:cTn id="267" presetID="22" presetClass="entr" presetSubtype="2" fill="hold" grpId="0" nodeType="withEffect">
                                  <p:stCondLst>
                                    <p:cond delay="1200"/>
                                  </p:stCondLst>
                                  <p:childTnLst>
                                    <p:set>
                                      <p:cBhvr>
                                        <p:cTn id="268" dur="1" fill="hold">
                                          <p:stCondLst>
                                            <p:cond delay="0"/>
                                          </p:stCondLst>
                                        </p:cTn>
                                        <p:tgtEl>
                                          <p:spTgt spid="45"/>
                                        </p:tgtEl>
                                        <p:attrNameLst>
                                          <p:attrName>style.visibility</p:attrName>
                                        </p:attrNameLst>
                                      </p:cBhvr>
                                      <p:to>
                                        <p:strVal val="visible"/>
                                      </p:to>
                                    </p:set>
                                    <p:animEffect transition="in" filter="wipe(right)">
                                      <p:cBhvr>
                                        <p:cTn id="269" dur="1500"/>
                                        <p:tgtEl>
                                          <p:spTgt spid="45"/>
                                        </p:tgtEl>
                                      </p:cBhvr>
                                    </p:animEffect>
                                  </p:childTnLst>
                                </p:cTn>
                              </p:par>
                              <p:par>
                                <p:cTn id="270" presetID="47" presetClass="entr" presetSubtype="0" fill="hold" grpId="0" nodeType="withEffect">
                                  <p:stCondLst>
                                    <p:cond delay="1000"/>
                                  </p:stCondLst>
                                  <p:iterate type="lt">
                                    <p:tmPct val="0"/>
                                  </p:iterate>
                                  <p:childTnLst>
                                    <p:set>
                                      <p:cBhvr>
                                        <p:cTn id="271" dur="1" fill="hold">
                                          <p:stCondLst>
                                            <p:cond delay="0"/>
                                          </p:stCondLst>
                                        </p:cTn>
                                        <p:tgtEl>
                                          <p:spTgt spid="5"/>
                                        </p:tgtEl>
                                        <p:attrNameLst>
                                          <p:attrName>style.visibility</p:attrName>
                                        </p:attrNameLst>
                                      </p:cBhvr>
                                      <p:to>
                                        <p:strVal val="visible"/>
                                      </p:to>
                                    </p:set>
                                    <p:animEffect transition="in" filter="fade">
                                      <p:cBhvr>
                                        <p:cTn id="272" dur="1000"/>
                                        <p:tgtEl>
                                          <p:spTgt spid="5"/>
                                        </p:tgtEl>
                                      </p:cBhvr>
                                    </p:animEffect>
                                    <p:anim calcmode="lin" valueType="num">
                                      <p:cBhvr>
                                        <p:cTn id="273" dur="1000" fill="hold"/>
                                        <p:tgtEl>
                                          <p:spTgt spid="5"/>
                                        </p:tgtEl>
                                        <p:attrNameLst>
                                          <p:attrName>ppt_x</p:attrName>
                                        </p:attrNameLst>
                                      </p:cBhvr>
                                      <p:tavLst>
                                        <p:tav tm="0">
                                          <p:val>
                                            <p:strVal val="#ppt_x"/>
                                          </p:val>
                                        </p:tav>
                                        <p:tav tm="100000">
                                          <p:val>
                                            <p:strVal val="#ppt_x"/>
                                          </p:val>
                                        </p:tav>
                                      </p:tavLst>
                                    </p:anim>
                                    <p:anim calcmode="lin" valueType="num">
                                      <p:cBhvr>
                                        <p:cTn id="274" dur="1000" fill="hold"/>
                                        <p:tgtEl>
                                          <p:spTgt spid="5"/>
                                        </p:tgtEl>
                                        <p:attrNameLst>
                                          <p:attrName>ppt_y</p:attrName>
                                        </p:attrNameLst>
                                      </p:cBhvr>
                                      <p:tavLst>
                                        <p:tav tm="0">
                                          <p:val>
                                            <p:strVal val="#ppt_y-.1"/>
                                          </p:val>
                                        </p:tav>
                                        <p:tav tm="100000">
                                          <p:val>
                                            <p:strVal val="#ppt_y"/>
                                          </p:val>
                                        </p:tav>
                                      </p:tavLst>
                                    </p:anim>
                                  </p:childTnLst>
                                </p:cTn>
                              </p:par>
                              <p:par>
                                <p:cTn id="275" presetID="41" presetClass="entr" presetSubtype="0" fill="hold" grpId="1" nodeType="withEffect">
                                  <p:stCondLst>
                                    <p:cond delay="1000"/>
                                  </p:stCondLst>
                                  <p:iterate type="lt">
                                    <p:tmPct val="10000"/>
                                  </p:iterate>
                                  <p:childTnLst>
                                    <p:set>
                                      <p:cBhvr>
                                        <p:cTn id="276" dur="1" fill="hold">
                                          <p:stCondLst>
                                            <p:cond delay="0"/>
                                          </p:stCondLst>
                                        </p:cTn>
                                        <p:tgtEl>
                                          <p:spTgt spid="5"/>
                                        </p:tgtEl>
                                        <p:attrNameLst>
                                          <p:attrName>style.visibility</p:attrName>
                                        </p:attrNameLst>
                                      </p:cBhvr>
                                      <p:to>
                                        <p:strVal val="visible"/>
                                      </p:to>
                                    </p:set>
                                    <p:anim calcmode="lin" valueType="num">
                                      <p:cBhvr>
                                        <p:cTn id="277" dur="10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78" dur="1000" fill="hold"/>
                                        <p:tgtEl>
                                          <p:spTgt spid="5"/>
                                        </p:tgtEl>
                                        <p:attrNameLst>
                                          <p:attrName>ppt_y</p:attrName>
                                        </p:attrNameLst>
                                      </p:cBhvr>
                                      <p:tavLst>
                                        <p:tav tm="0">
                                          <p:val>
                                            <p:strVal val="#ppt_y"/>
                                          </p:val>
                                        </p:tav>
                                        <p:tav tm="100000">
                                          <p:val>
                                            <p:strVal val="#ppt_y"/>
                                          </p:val>
                                        </p:tav>
                                      </p:tavLst>
                                    </p:anim>
                                    <p:anim calcmode="lin" valueType="num">
                                      <p:cBhvr>
                                        <p:cTn id="279" dur="10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0" dur="10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81" dur="1000" tmFilter="0,0; .5, 1; 1, 1"/>
                                        <p:tgtEl>
                                          <p:spTgt spid="5"/>
                                        </p:tgtEl>
                                      </p:cBhvr>
                                    </p:animEffect>
                                  </p:childTnLst>
                                </p:cTn>
                              </p:par>
                            </p:childTnLst>
                          </p:cTn>
                        </p:par>
                        <p:par>
                          <p:cTn id="282" fill="hold">
                            <p:stCondLst>
                              <p:cond delay="0"/>
                            </p:stCondLst>
                            <p:childTnLst>
                              <p:par>
                                <p:cTn id="283" presetID="22" presetClass="entr" presetSubtype="1" fill="hold" grpId="0" nodeType="afterEffect">
                                  <p:stCondLst>
                                    <p:cond delay="0"/>
                                  </p:stCondLst>
                                  <p:childTnLst>
                                    <p:set>
                                      <p:cBhvr>
                                        <p:cTn id="284" dur="1" fill="hold">
                                          <p:stCondLst>
                                            <p:cond delay="0"/>
                                          </p:stCondLst>
                                        </p:cTn>
                                        <p:tgtEl>
                                          <p:spTgt spid="12"/>
                                        </p:tgtEl>
                                        <p:attrNameLst>
                                          <p:attrName>style.visibility</p:attrName>
                                        </p:attrNameLst>
                                      </p:cBhvr>
                                      <p:to>
                                        <p:strVal val="visible"/>
                                      </p:to>
                                    </p:set>
                                    <p:animEffect transition="in" filter="wipe(up)">
                                      <p:cBhvr>
                                        <p:cTn id="285" dur="500"/>
                                        <p:tgtEl>
                                          <p:spTgt spid="12"/>
                                        </p:tgtEl>
                                      </p:cBhvr>
                                    </p:animEffect>
                                  </p:childTnLst>
                                </p:cTn>
                              </p:par>
                              <p:par>
                                <p:cTn id="286" presetID="42" presetClass="entr" presetSubtype="0" fill="hold" nodeType="withEffect">
                                  <p:stCondLst>
                                    <p:cond delay="750"/>
                                  </p:stCondLst>
                                  <p:childTnLst>
                                    <p:set>
                                      <p:cBhvr>
                                        <p:cTn id="287" dur="1" fill="hold">
                                          <p:stCondLst>
                                            <p:cond delay="0"/>
                                          </p:stCondLst>
                                        </p:cTn>
                                        <p:tgtEl>
                                          <p:spTgt spid="136"/>
                                        </p:tgtEl>
                                        <p:attrNameLst>
                                          <p:attrName>style.visibility</p:attrName>
                                        </p:attrNameLst>
                                      </p:cBhvr>
                                      <p:to>
                                        <p:strVal val="visible"/>
                                      </p:to>
                                    </p:set>
                                    <p:animEffect transition="in" filter="fade">
                                      <p:cBhvr>
                                        <p:cTn id="288" dur="1000"/>
                                        <p:tgtEl>
                                          <p:spTgt spid="136"/>
                                        </p:tgtEl>
                                      </p:cBhvr>
                                    </p:animEffect>
                                    <p:anim calcmode="lin" valueType="num">
                                      <p:cBhvr>
                                        <p:cTn id="289" dur="1000" fill="hold"/>
                                        <p:tgtEl>
                                          <p:spTgt spid="136"/>
                                        </p:tgtEl>
                                        <p:attrNameLst>
                                          <p:attrName>ppt_x</p:attrName>
                                        </p:attrNameLst>
                                      </p:cBhvr>
                                      <p:tavLst>
                                        <p:tav tm="0">
                                          <p:val>
                                            <p:strVal val="#ppt_x"/>
                                          </p:val>
                                        </p:tav>
                                        <p:tav tm="100000">
                                          <p:val>
                                            <p:strVal val="#ppt_x"/>
                                          </p:val>
                                        </p:tav>
                                      </p:tavLst>
                                    </p:anim>
                                    <p:anim calcmode="lin" valueType="num">
                                      <p:cBhvr>
                                        <p:cTn id="290" dur="1000" fill="hold"/>
                                        <p:tgtEl>
                                          <p:spTgt spid="136"/>
                                        </p:tgtEl>
                                        <p:attrNameLst>
                                          <p:attrName>ppt_y</p:attrName>
                                        </p:attrNameLst>
                                      </p:cBhvr>
                                      <p:tavLst>
                                        <p:tav tm="0">
                                          <p:val>
                                            <p:strVal val="#ppt_y+.1"/>
                                          </p:val>
                                        </p:tav>
                                        <p:tav tm="100000">
                                          <p:val>
                                            <p:strVal val="#ppt_y"/>
                                          </p:val>
                                        </p:tav>
                                      </p:tavLst>
                                    </p:anim>
                                  </p:childTnLst>
                                </p:cTn>
                              </p:par>
                              <p:par>
                                <p:cTn id="291" presetID="42" presetClass="entr" presetSubtype="0" fill="hold" nodeType="withEffect">
                                  <p:stCondLst>
                                    <p:cond delay="1000"/>
                                  </p:stCondLst>
                                  <p:childTnLst>
                                    <p:set>
                                      <p:cBhvr>
                                        <p:cTn id="292" dur="1" fill="hold">
                                          <p:stCondLst>
                                            <p:cond delay="0"/>
                                          </p:stCondLst>
                                        </p:cTn>
                                        <p:tgtEl>
                                          <p:spTgt spid="146"/>
                                        </p:tgtEl>
                                        <p:attrNameLst>
                                          <p:attrName>style.visibility</p:attrName>
                                        </p:attrNameLst>
                                      </p:cBhvr>
                                      <p:to>
                                        <p:strVal val="visible"/>
                                      </p:to>
                                    </p:set>
                                    <p:animEffect transition="in" filter="fade">
                                      <p:cBhvr>
                                        <p:cTn id="293" dur="1050"/>
                                        <p:tgtEl>
                                          <p:spTgt spid="146"/>
                                        </p:tgtEl>
                                      </p:cBhvr>
                                    </p:animEffect>
                                    <p:anim calcmode="lin" valueType="num">
                                      <p:cBhvr>
                                        <p:cTn id="294" dur="1050" fill="hold"/>
                                        <p:tgtEl>
                                          <p:spTgt spid="146"/>
                                        </p:tgtEl>
                                        <p:attrNameLst>
                                          <p:attrName>ppt_x</p:attrName>
                                        </p:attrNameLst>
                                      </p:cBhvr>
                                      <p:tavLst>
                                        <p:tav tm="0">
                                          <p:val>
                                            <p:strVal val="#ppt_x"/>
                                          </p:val>
                                        </p:tav>
                                        <p:tav tm="100000">
                                          <p:val>
                                            <p:strVal val="#ppt_x"/>
                                          </p:val>
                                        </p:tav>
                                      </p:tavLst>
                                    </p:anim>
                                    <p:anim calcmode="lin" valueType="num">
                                      <p:cBhvr>
                                        <p:cTn id="295" dur="1050" fill="hold"/>
                                        <p:tgtEl>
                                          <p:spTgt spid="146"/>
                                        </p:tgtEl>
                                        <p:attrNameLst>
                                          <p:attrName>ppt_y</p:attrName>
                                        </p:attrNameLst>
                                      </p:cBhvr>
                                      <p:tavLst>
                                        <p:tav tm="0">
                                          <p:val>
                                            <p:strVal val="#ppt_y+.1"/>
                                          </p:val>
                                        </p:tav>
                                        <p:tav tm="100000">
                                          <p:val>
                                            <p:strVal val="#ppt_y"/>
                                          </p:val>
                                        </p:tav>
                                      </p:tavLst>
                                    </p:anim>
                                  </p:childTnLst>
                                </p:cTn>
                              </p:par>
                              <p:par>
                                <p:cTn id="296" presetID="42" presetClass="entr" presetSubtype="0" fill="hold" nodeType="withEffect">
                                  <p:stCondLst>
                                    <p:cond delay="1250"/>
                                  </p:stCondLst>
                                  <p:childTnLst>
                                    <p:set>
                                      <p:cBhvr>
                                        <p:cTn id="297" dur="1" fill="hold">
                                          <p:stCondLst>
                                            <p:cond delay="0"/>
                                          </p:stCondLst>
                                        </p:cTn>
                                        <p:tgtEl>
                                          <p:spTgt spid="86"/>
                                        </p:tgtEl>
                                        <p:attrNameLst>
                                          <p:attrName>style.visibility</p:attrName>
                                        </p:attrNameLst>
                                      </p:cBhvr>
                                      <p:to>
                                        <p:strVal val="visible"/>
                                      </p:to>
                                    </p:set>
                                    <p:animEffect transition="in" filter="fade">
                                      <p:cBhvr>
                                        <p:cTn id="298" dur="1000"/>
                                        <p:tgtEl>
                                          <p:spTgt spid="86"/>
                                        </p:tgtEl>
                                      </p:cBhvr>
                                    </p:animEffect>
                                    <p:anim calcmode="lin" valueType="num">
                                      <p:cBhvr>
                                        <p:cTn id="299" dur="1000" fill="hold"/>
                                        <p:tgtEl>
                                          <p:spTgt spid="86"/>
                                        </p:tgtEl>
                                        <p:attrNameLst>
                                          <p:attrName>ppt_x</p:attrName>
                                        </p:attrNameLst>
                                      </p:cBhvr>
                                      <p:tavLst>
                                        <p:tav tm="0">
                                          <p:val>
                                            <p:strVal val="#ppt_x"/>
                                          </p:val>
                                        </p:tav>
                                        <p:tav tm="100000">
                                          <p:val>
                                            <p:strVal val="#ppt_x"/>
                                          </p:val>
                                        </p:tav>
                                      </p:tavLst>
                                    </p:anim>
                                    <p:anim calcmode="lin" valueType="num">
                                      <p:cBhvr>
                                        <p:cTn id="300" dur="1000" fill="hold"/>
                                        <p:tgtEl>
                                          <p:spTgt spid="86"/>
                                        </p:tgtEl>
                                        <p:attrNameLst>
                                          <p:attrName>ppt_y</p:attrName>
                                        </p:attrNameLst>
                                      </p:cBhvr>
                                      <p:tavLst>
                                        <p:tav tm="0">
                                          <p:val>
                                            <p:strVal val="#ppt_y+.1"/>
                                          </p:val>
                                        </p:tav>
                                        <p:tav tm="100000">
                                          <p:val>
                                            <p:strVal val="#ppt_y"/>
                                          </p:val>
                                        </p:tav>
                                      </p:tavLst>
                                    </p:anim>
                                  </p:childTnLst>
                                </p:cTn>
                              </p:par>
                              <p:par>
                                <p:cTn id="301" presetID="42" presetClass="entr" presetSubtype="0" fill="hold" nodeType="withEffect">
                                  <p:stCondLst>
                                    <p:cond delay="1500"/>
                                  </p:stCondLst>
                                  <p:childTnLst>
                                    <p:set>
                                      <p:cBhvr>
                                        <p:cTn id="302" dur="1" fill="hold">
                                          <p:stCondLst>
                                            <p:cond delay="0"/>
                                          </p:stCondLst>
                                        </p:cTn>
                                        <p:tgtEl>
                                          <p:spTgt spid="102"/>
                                        </p:tgtEl>
                                        <p:attrNameLst>
                                          <p:attrName>style.visibility</p:attrName>
                                        </p:attrNameLst>
                                      </p:cBhvr>
                                      <p:to>
                                        <p:strVal val="visible"/>
                                      </p:to>
                                    </p:set>
                                    <p:animEffect transition="in" filter="fade">
                                      <p:cBhvr>
                                        <p:cTn id="303" dur="1000"/>
                                        <p:tgtEl>
                                          <p:spTgt spid="102"/>
                                        </p:tgtEl>
                                      </p:cBhvr>
                                    </p:animEffect>
                                    <p:anim calcmode="lin" valueType="num">
                                      <p:cBhvr>
                                        <p:cTn id="304" dur="1000" fill="hold"/>
                                        <p:tgtEl>
                                          <p:spTgt spid="102"/>
                                        </p:tgtEl>
                                        <p:attrNameLst>
                                          <p:attrName>ppt_x</p:attrName>
                                        </p:attrNameLst>
                                      </p:cBhvr>
                                      <p:tavLst>
                                        <p:tav tm="0">
                                          <p:val>
                                            <p:strVal val="#ppt_x"/>
                                          </p:val>
                                        </p:tav>
                                        <p:tav tm="100000">
                                          <p:val>
                                            <p:strVal val="#ppt_x"/>
                                          </p:val>
                                        </p:tav>
                                      </p:tavLst>
                                    </p:anim>
                                    <p:anim calcmode="lin" valueType="num">
                                      <p:cBhvr>
                                        <p:cTn id="30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81" grpId="0" animBg="1"/>
      <p:bldP spid="73" grpId="0" animBg="1"/>
      <p:bldP spid="47" grpId="0" animBg="1"/>
      <p:bldP spid="76" grpId="0" animBg="1"/>
      <p:bldP spid="45" grpId="0" animBg="1"/>
      <p:bldP spid="24" grpId="0" animBg="1"/>
      <p:bldP spid="30" grpId="0" animBg="1"/>
      <p:bldP spid="31" grpId="0" animBg="1"/>
      <p:bldP spid="39" grpId="0" animBg="1"/>
      <p:bldP spid="40" grpId="0" animBg="1"/>
      <p:bldP spid="82" grpId="0" animBg="1"/>
      <p:bldP spid="83" grpId="0" animBg="1"/>
      <p:bldP spid="88" grpId="0" animBg="1"/>
      <p:bldP spid="78" grpId="0" animBg="1"/>
      <p:bldP spid="66" grpId="0" animBg="1"/>
      <p:bldP spid="64" grpId="0" animBg="1"/>
      <p:bldP spid="70" grpId="0" animBg="1"/>
      <p:bldP spid="72" grpId="0" animBg="1"/>
      <p:bldP spid="80" grpId="0" animBg="1"/>
      <p:bldP spid="56" grpId="0" animBg="1"/>
      <p:bldP spid="54" grpId="0" animBg="1"/>
      <p:bldP spid="52" grpId="0" animBg="1"/>
      <p:bldP spid="60" grpId="0" animBg="1"/>
      <p:bldP spid="90" grpId="0" animBg="1"/>
      <p:bldP spid="91" grpId="0" animBg="1"/>
      <p:bldP spid="92" grpId="0" animBg="1"/>
      <p:bldP spid="93" grpId="0" animBg="1"/>
      <p:bldP spid="94"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5" grpId="0" animBg="1"/>
      <p:bldP spid="117" grpId="0" animBg="1"/>
      <p:bldP spid="121" grpId="0" animBg="1"/>
      <p:bldP spid="122" grpId="0" animBg="1"/>
      <p:bldP spid="125" grpId="0" animBg="1"/>
      <p:bldP spid="126" grpId="0" animBg="1"/>
      <p:bldP spid="127" grpId="0" animBg="1"/>
      <p:bldP spid="128" grpId="0" animBg="1"/>
      <p:bldP spid="129" grpId="0" animBg="1"/>
      <p:bldP spid="145" grpId="0" animBg="1"/>
      <p:bldP spid="153" grpId="0" animBg="1"/>
      <p:bldP spid="154" grpId="0" animBg="1"/>
      <p:bldP spid="156" grpId="0" animBg="1"/>
      <p:bldP spid="157" grpId="0" animBg="1"/>
      <p:bldP spid="158" grpId="0" animBg="1"/>
      <p:bldP spid="161" grpId="0" animBg="1"/>
      <p:bldP spid="163" grpId="0" animBg="1"/>
      <p:bldP spid="5" grpId="0"/>
      <p:bldP spid="5" grpId="1"/>
      <p:bldP spid="12" grpId="0"/>
      <p:bldP spid="1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650064">
            <a:off x="9090779" y="894160"/>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2132218">
            <a:off x="6808862" y="760653"/>
            <a:ext cx="390284" cy="788376"/>
          </a:xfrm>
          <a:prstGeom prst="triangle">
            <a:avLst/>
          </a:prstGeom>
          <a:solidFill>
            <a:srgbClr val="FC6E5B">
              <a:alpha val="31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nvSpPr>
        <p:spPr>
          <a:xfrm rot="8289040">
            <a:off x="10104698" y="911483"/>
            <a:ext cx="2481081" cy="194529"/>
          </a:xfrm>
          <a:custGeom>
            <a:avLst/>
            <a:gdLst>
              <a:gd name="connsiteX0" fmla="*/ 0 w 2481081"/>
              <a:gd name="connsiteY0" fmla="*/ 194529 h 194529"/>
              <a:gd name="connsiteX1" fmla="*/ 174230 w 2481081"/>
              <a:gd name="connsiteY1" fmla="*/ 0 h 194529"/>
              <a:gd name="connsiteX2" fmla="*/ 2263889 w 2481081"/>
              <a:gd name="connsiteY2" fmla="*/ 0 h 194529"/>
              <a:gd name="connsiteX3" fmla="*/ 2481081 w 2481081"/>
              <a:gd name="connsiteY3" fmla="*/ 194529 h 194529"/>
            </a:gdLst>
            <a:ahLst/>
            <a:cxnLst>
              <a:cxn ang="0">
                <a:pos x="connsiteX0" y="connsiteY0"/>
              </a:cxn>
              <a:cxn ang="0">
                <a:pos x="connsiteX1" y="connsiteY1"/>
              </a:cxn>
              <a:cxn ang="0">
                <a:pos x="connsiteX2" y="connsiteY2"/>
              </a:cxn>
              <a:cxn ang="0">
                <a:pos x="connsiteX3" y="connsiteY3"/>
              </a:cxn>
            </a:cxnLst>
            <a:rect l="l" t="t" r="r" b="b"/>
            <a:pathLst>
              <a:path w="2481081" h="194529">
                <a:moveTo>
                  <a:pt x="0" y="194529"/>
                </a:moveTo>
                <a:lnTo>
                  <a:pt x="174230" y="0"/>
                </a:lnTo>
                <a:lnTo>
                  <a:pt x="2263889" y="0"/>
                </a:lnTo>
                <a:lnTo>
                  <a:pt x="2481081"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289040">
            <a:off x="10184560" y="671017"/>
            <a:ext cx="2151533" cy="45719"/>
          </a:xfrm>
          <a:custGeom>
            <a:avLst/>
            <a:gdLst>
              <a:gd name="connsiteX0" fmla="*/ 51045 w 2151533"/>
              <a:gd name="connsiteY0" fmla="*/ 45719 h 45719"/>
              <a:gd name="connsiteX1" fmla="*/ 0 w 2151533"/>
              <a:gd name="connsiteY1" fmla="*/ 0 h 45719"/>
              <a:gd name="connsiteX2" fmla="*/ 2151533 w 2151533"/>
              <a:gd name="connsiteY2" fmla="*/ 0 h 45719"/>
              <a:gd name="connsiteX3" fmla="*/ 2151533 w 21515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151533" h="45719">
                <a:moveTo>
                  <a:pt x="51045" y="45719"/>
                </a:moveTo>
                <a:lnTo>
                  <a:pt x="0" y="0"/>
                </a:lnTo>
                <a:lnTo>
                  <a:pt x="2151533" y="0"/>
                </a:lnTo>
                <a:lnTo>
                  <a:pt x="2151533" y="45719"/>
                </a:lnTo>
                <a:close/>
              </a:path>
            </a:pathLst>
          </a:custGeom>
          <a:solidFill>
            <a:srgbClr val="79C7C5">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rot="8289040">
            <a:off x="10594534" y="1897529"/>
            <a:ext cx="1873652" cy="45719"/>
          </a:xfrm>
          <a:custGeom>
            <a:avLst/>
            <a:gdLst>
              <a:gd name="connsiteX0" fmla="*/ 0 w 1873652"/>
              <a:gd name="connsiteY0" fmla="*/ 45719 h 45719"/>
              <a:gd name="connsiteX1" fmla="*/ 40948 w 1873652"/>
              <a:gd name="connsiteY1" fmla="*/ 0 h 45719"/>
              <a:gd name="connsiteX2" fmla="*/ 1873652 w 1873652"/>
              <a:gd name="connsiteY2" fmla="*/ 0 h 45719"/>
              <a:gd name="connsiteX3" fmla="*/ 1873652 w 187365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73652" h="45719">
                <a:moveTo>
                  <a:pt x="0" y="45719"/>
                </a:moveTo>
                <a:lnTo>
                  <a:pt x="40948" y="0"/>
                </a:lnTo>
                <a:lnTo>
                  <a:pt x="1873652" y="0"/>
                </a:lnTo>
                <a:lnTo>
                  <a:pt x="1873652" y="45719"/>
                </a:lnTo>
                <a:close/>
              </a:path>
            </a:pathLst>
          </a:custGeom>
          <a:solidFill>
            <a:srgbClr val="FC6E5B">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rot="8289040">
            <a:off x="10333014" y="2345935"/>
            <a:ext cx="2190050" cy="155058"/>
          </a:xfrm>
          <a:custGeom>
            <a:avLst/>
            <a:gdLst>
              <a:gd name="connsiteX0" fmla="*/ 0 w 2190050"/>
              <a:gd name="connsiteY0" fmla="*/ 155058 h 155058"/>
              <a:gd name="connsiteX1" fmla="*/ 138878 w 2190050"/>
              <a:gd name="connsiteY1" fmla="*/ 0 h 155058"/>
              <a:gd name="connsiteX2" fmla="*/ 2016928 w 2190050"/>
              <a:gd name="connsiteY2" fmla="*/ 0 h 155058"/>
              <a:gd name="connsiteX3" fmla="*/ 2190050 w 2190050"/>
              <a:gd name="connsiteY3" fmla="*/ 155058 h 155058"/>
            </a:gdLst>
            <a:ahLst/>
            <a:cxnLst>
              <a:cxn ang="0">
                <a:pos x="connsiteX0" y="connsiteY0"/>
              </a:cxn>
              <a:cxn ang="0">
                <a:pos x="connsiteX1" y="connsiteY1"/>
              </a:cxn>
              <a:cxn ang="0">
                <a:pos x="connsiteX2" y="connsiteY2"/>
              </a:cxn>
              <a:cxn ang="0">
                <a:pos x="connsiteX3" y="connsiteY3"/>
              </a:cxn>
            </a:cxnLst>
            <a:rect l="l" t="t" r="r" b="b"/>
            <a:pathLst>
              <a:path w="2190050" h="155058">
                <a:moveTo>
                  <a:pt x="0" y="155058"/>
                </a:moveTo>
                <a:lnTo>
                  <a:pt x="138878" y="0"/>
                </a:lnTo>
                <a:lnTo>
                  <a:pt x="2016928" y="0"/>
                </a:lnTo>
                <a:lnTo>
                  <a:pt x="2190050" y="155058"/>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rot="8289040">
            <a:off x="11361754" y="2467173"/>
            <a:ext cx="991862" cy="45719"/>
          </a:xfrm>
          <a:custGeom>
            <a:avLst/>
            <a:gdLst>
              <a:gd name="connsiteX0" fmla="*/ 0 w 991862"/>
              <a:gd name="connsiteY0" fmla="*/ 45719 h 45719"/>
              <a:gd name="connsiteX1" fmla="*/ 40948 w 991862"/>
              <a:gd name="connsiteY1" fmla="*/ 0 h 45719"/>
              <a:gd name="connsiteX2" fmla="*/ 991862 w 991862"/>
              <a:gd name="connsiteY2" fmla="*/ 0 h 45719"/>
              <a:gd name="connsiteX3" fmla="*/ 991862 w 99186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991862" h="45719">
                <a:moveTo>
                  <a:pt x="0" y="45719"/>
                </a:moveTo>
                <a:lnTo>
                  <a:pt x="40948" y="0"/>
                </a:lnTo>
                <a:lnTo>
                  <a:pt x="991862" y="0"/>
                </a:lnTo>
                <a:lnTo>
                  <a:pt x="99186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4" name="组合 163"/>
          <p:cNvGrpSpPr/>
          <p:nvPr/>
        </p:nvGrpSpPr>
        <p:grpSpPr>
          <a:xfrm>
            <a:off x="10670736" y="3241053"/>
            <a:ext cx="962659" cy="1118718"/>
            <a:chOff x="10670736" y="3241053"/>
            <a:chExt cx="962659" cy="1118718"/>
          </a:xfrm>
        </p:grpSpPr>
        <p:sp>
          <p:nvSpPr>
            <p:cNvPr id="16" name="等腰三角形 1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0901646">
              <a:off x="10936527" y="3445371"/>
              <a:ext cx="696868"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等腰三角形 23"/>
          <p:cNvSpPr/>
          <p:nvPr/>
        </p:nvSpPr>
        <p:spPr>
          <a:xfrm rot="14549936" flipH="1">
            <a:off x="6822106" y="4573983"/>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4549936" flipH="1">
            <a:off x="5530399" y="4750750"/>
            <a:ext cx="445079" cy="765536"/>
          </a:xfrm>
          <a:prstGeom prst="triangle">
            <a:avLst/>
          </a:prstGeom>
          <a:solidFill>
            <a:srgbClr val="66BFBC"/>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4549936" flipH="1">
            <a:off x="7402316" y="4774359"/>
            <a:ext cx="445079" cy="765536"/>
          </a:xfrm>
          <a:prstGeom prst="triangle">
            <a:avLst/>
          </a:prstGeom>
          <a:solidFill>
            <a:srgbClr val="FC6E5B"/>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60002" y="2314253"/>
            <a:ext cx="828164" cy="924005"/>
            <a:chOff x="1354861" y="2750116"/>
            <a:chExt cx="828164" cy="924005"/>
          </a:xfrm>
        </p:grpSpPr>
        <p:sp>
          <p:nvSpPr>
            <p:cNvPr id="33" name="直角三角形 32"/>
            <p:cNvSpPr/>
            <p:nvPr/>
          </p:nvSpPr>
          <p:spPr>
            <a:xfrm rot="3161904">
              <a:off x="1665710" y="3156806"/>
              <a:ext cx="517315" cy="517315"/>
            </a:xfrm>
            <a:prstGeom prst="rtTriangle">
              <a:avLst/>
            </a:prstGeom>
            <a:solidFill>
              <a:srgbClr val="66BFB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3161904" flipH="1">
              <a:off x="1354861" y="2750116"/>
              <a:ext cx="517315" cy="517315"/>
            </a:xfrm>
            <a:prstGeom prst="rtTriangle">
              <a:avLst/>
            </a:prstGeom>
            <a:solidFill>
              <a:srgbClr val="66BFB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直角三角形 38"/>
          <p:cNvSpPr/>
          <p:nvPr/>
        </p:nvSpPr>
        <p:spPr>
          <a:xfrm rot="3176496">
            <a:off x="3555632" y="5263824"/>
            <a:ext cx="307225" cy="307224"/>
          </a:xfrm>
          <a:prstGeom prst="rtTriangle">
            <a:avLst/>
          </a:prstGeom>
          <a:solidFill>
            <a:srgbClr val="66BFBC">
              <a:alpha val="6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3176496" flipH="1">
            <a:off x="3393622" y="5048389"/>
            <a:ext cx="307225" cy="307224"/>
          </a:xfrm>
          <a:prstGeom prst="rtTriangle">
            <a:avLst/>
          </a:prstGeom>
          <a:solidFill>
            <a:srgbClr val="66BFBC">
              <a:alpha val="9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8943941">
            <a:off x="3278005" y="1284848"/>
            <a:ext cx="861663" cy="1079850"/>
          </a:xfrm>
          <a:prstGeom prst="triangle">
            <a:avLst/>
          </a:prstGeom>
          <a:solidFill>
            <a:srgbClr val="FC6E5B">
              <a:alpha val="62000"/>
            </a:srgb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612914" y="1667977"/>
            <a:ext cx="776938" cy="859514"/>
          </a:xfrm>
          <a:prstGeom prst="ellipse">
            <a:avLst/>
          </a:prstGeom>
          <a:solidFill>
            <a:srgbClr val="FBC75D">
              <a:alpha val="56000"/>
            </a:srgb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rot="7669978">
            <a:off x="1687175" y="2093928"/>
            <a:ext cx="303246" cy="288288"/>
          </a:xfrm>
          <a:prstGeom prst="triangle">
            <a:avLst/>
          </a:prstGeom>
          <a:solidFill>
            <a:srgbClr val="8CC066">
              <a:alpha val="62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289040">
            <a:off x="7520479" y="5947712"/>
            <a:ext cx="2688632" cy="194530"/>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rot="8289040">
            <a:off x="8269577" y="6379631"/>
            <a:ext cx="1448568" cy="45719"/>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8289040">
            <a:off x="8714968" y="6268597"/>
            <a:ext cx="1776912" cy="45719"/>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rot="8289040">
            <a:off x="6977601" y="6119397"/>
            <a:ext cx="2230870" cy="45719"/>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rot="8289040">
            <a:off x="6330737" y="6504933"/>
            <a:ext cx="1075142" cy="45719"/>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rot="8289040">
            <a:off x="-541208" y="5465687"/>
            <a:ext cx="3978903" cy="125361"/>
          </a:xfrm>
          <a:custGeom>
            <a:avLst/>
            <a:gdLst>
              <a:gd name="connsiteX0" fmla="*/ 139966 w 3978903"/>
              <a:gd name="connsiteY0" fmla="*/ 125361 h 125361"/>
              <a:gd name="connsiteX1" fmla="*/ 0 w 3978903"/>
              <a:gd name="connsiteY1" fmla="*/ 0 h 125361"/>
              <a:gd name="connsiteX2" fmla="*/ 3939559 w 3978903"/>
              <a:gd name="connsiteY2" fmla="*/ 0 h 125361"/>
              <a:gd name="connsiteX3" fmla="*/ 3978903 w 3978903"/>
              <a:gd name="connsiteY3" fmla="*/ 35238 h 125361"/>
              <a:gd name="connsiteX4" fmla="*/ 3898184 w 3978903"/>
              <a:gd name="connsiteY4" fmla="*/ 125361 h 125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8903" h="125361">
                <a:moveTo>
                  <a:pt x="139966" y="125361"/>
                </a:moveTo>
                <a:lnTo>
                  <a:pt x="0" y="0"/>
                </a:lnTo>
                <a:lnTo>
                  <a:pt x="3939559" y="0"/>
                </a:lnTo>
                <a:lnTo>
                  <a:pt x="3978903" y="35238"/>
                </a:lnTo>
                <a:lnTo>
                  <a:pt x="3898184" y="125361"/>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rot="8289040">
            <a:off x="-568127" y="4961584"/>
            <a:ext cx="4213929" cy="45719"/>
          </a:xfrm>
          <a:custGeom>
            <a:avLst/>
            <a:gdLst>
              <a:gd name="connsiteX0" fmla="*/ 0 w 4213929"/>
              <a:gd name="connsiteY0" fmla="*/ 45719 h 45719"/>
              <a:gd name="connsiteX1" fmla="*/ 0 w 4213929"/>
              <a:gd name="connsiteY1" fmla="*/ 0 h 45719"/>
              <a:gd name="connsiteX2" fmla="*/ 4213929 w 4213929"/>
              <a:gd name="connsiteY2" fmla="*/ 0 h 45719"/>
              <a:gd name="connsiteX3" fmla="*/ 4172980 w 4213929"/>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213929" h="45719">
                <a:moveTo>
                  <a:pt x="0" y="45719"/>
                </a:moveTo>
                <a:lnTo>
                  <a:pt x="0" y="0"/>
                </a:lnTo>
                <a:lnTo>
                  <a:pt x="4213929" y="0"/>
                </a:lnTo>
                <a:lnTo>
                  <a:pt x="4172980"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rot="8289040">
            <a:off x="-266321" y="4704309"/>
            <a:ext cx="1847733" cy="45719"/>
          </a:xfrm>
          <a:custGeom>
            <a:avLst/>
            <a:gdLst>
              <a:gd name="connsiteX0" fmla="*/ 0 w 1847733"/>
              <a:gd name="connsiteY0" fmla="*/ 45719 h 45719"/>
              <a:gd name="connsiteX1" fmla="*/ 0 w 1847733"/>
              <a:gd name="connsiteY1" fmla="*/ 0 h 45719"/>
              <a:gd name="connsiteX2" fmla="*/ 1847733 w 1847733"/>
              <a:gd name="connsiteY2" fmla="*/ 0 h 45719"/>
              <a:gd name="connsiteX3" fmla="*/ 1806784 w 1847733"/>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847733" h="45719">
                <a:moveTo>
                  <a:pt x="0" y="45719"/>
                </a:moveTo>
                <a:lnTo>
                  <a:pt x="0" y="0"/>
                </a:lnTo>
                <a:lnTo>
                  <a:pt x="1847733" y="0"/>
                </a:lnTo>
                <a:lnTo>
                  <a:pt x="1806784"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rot="8289040">
            <a:off x="-295540" y="4262968"/>
            <a:ext cx="2076814" cy="45719"/>
          </a:xfrm>
          <a:custGeom>
            <a:avLst/>
            <a:gdLst>
              <a:gd name="connsiteX0" fmla="*/ 0 w 2076814"/>
              <a:gd name="connsiteY0" fmla="*/ 45719 h 45719"/>
              <a:gd name="connsiteX1" fmla="*/ 0 w 2076814"/>
              <a:gd name="connsiteY1" fmla="*/ 0 h 45719"/>
              <a:gd name="connsiteX2" fmla="*/ 2076814 w 2076814"/>
              <a:gd name="connsiteY2" fmla="*/ 0 h 45719"/>
              <a:gd name="connsiteX3" fmla="*/ 2035866 w 2076814"/>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076814" h="45719">
                <a:moveTo>
                  <a:pt x="0" y="45719"/>
                </a:moveTo>
                <a:lnTo>
                  <a:pt x="0" y="0"/>
                </a:lnTo>
                <a:lnTo>
                  <a:pt x="2076814" y="0"/>
                </a:lnTo>
                <a:lnTo>
                  <a:pt x="2035866"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8289040">
            <a:off x="282620" y="6040077"/>
            <a:ext cx="2432620" cy="45719"/>
          </a:xfrm>
          <a:custGeom>
            <a:avLst/>
            <a:gdLst>
              <a:gd name="connsiteX0" fmla="*/ 0 w 2432620"/>
              <a:gd name="connsiteY0" fmla="*/ 45719 h 45719"/>
              <a:gd name="connsiteX1" fmla="*/ 0 w 2432620"/>
              <a:gd name="connsiteY1" fmla="*/ 0 h 45719"/>
              <a:gd name="connsiteX2" fmla="*/ 2381575 w 2432620"/>
              <a:gd name="connsiteY2" fmla="*/ 0 h 45719"/>
              <a:gd name="connsiteX3" fmla="*/ 2432620 w 243262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432620" h="45719">
                <a:moveTo>
                  <a:pt x="0" y="45719"/>
                </a:moveTo>
                <a:lnTo>
                  <a:pt x="0" y="0"/>
                </a:lnTo>
                <a:lnTo>
                  <a:pt x="2381575" y="0"/>
                </a:lnTo>
                <a:lnTo>
                  <a:pt x="2432620"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nvSpPr>
        <p:spPr>
          <a:xfrm rot="8289040">
            <a:off x="2885596" y="6426291"/>
            <a:ext cx="1319075" cy="95439"/>
          </a:xfrm>
          <a:custGeom>
            <a:avLst/>
            <a:gdLst>
              <a:gd name="connsiteX0" fmla="*/ 217193 w 2688632"/>
              <a:gd name="connsiteY0" fmla="*/ 194530 h 194530"/>
              <a:gd name="connsiteX1" fmla="*/ 0 w 2688632"/>
              <a:gd name="connsiteY1" fmla="*/ 0 h 194530"/>
              <a:gd name="connsiteX2" fmla="*/ 2471440 w 2688632"/>
              <a:gd name="connsiteY2" fmla="*/ 0 h 194530"/>
              <a:gd name="connsiteX3" fmla="*/ 2688632 w 2688632"/>
              <a:gd name="connsiteY3" fmla="*/ 194529 h 194530"/>
            </a:gdLst>
            <a:ahLst/>
            <a:cxnLst>
              <a:cxn ang="0">
                <a:pos x="connsiteX0" y="connsiteY0"/>
              </a:cxn>
              <a:cxn ang="0">
                <a:pos x="connsiteX1" y="connsiteY1"/>
              </a:cxn>
              <a:cxn ang="0">
                <a:pos x="connsiteX2" y="connsiteY2"/>
              </a:cxn>
              <a:cxn ang="0">
                <a:pos x="connsiteX3" y="connsiteY3"/>
              </a:cxn>
            </a:cxnLst>
            <a:rect l="l" t="t" r="r" b="b"/>
            <a:pathLst>
              <a:path w="2688632" h="194530">
                <a:moveTo>
                  <a:pt x="217193" y="194530"/>
                </a:moveTo>
                <a:lnTo>
                  <a:pt x="0" y="0"/>
                </a:lnTo>
                <a:lnTo>
                  <a:pt x="2471440" y="0"/>
                </a:lnTo>
                <a:lnTo>
                  <a:pt x="2688632" y="194529"/>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289040">
            <a:off x="3253112" y="6638196"/>
            <a:ext cx="710685" cy="22430"/>
          </a:xfrm>
          <a:custGeom>
            <a:avLst/>
            <a:gdLst>
              <a:gd name="connsiteX0" fmla="*/ 0 w 1448568"/>
              <a:gd name="connsiteY0" fmla="*/ 45719 h 45719"/>
              <a:gd name="connsiteX1" fmla="*/ 0 w 1448568"/>
              <a:gd name="connsiteY1" fmla="*/ 0 h 45719"/>
              <a:gd name="connsiteX2" fmla="*/ 1397523 w 1448568"/>
              <a:gd name="connsiteY2" fmla="*/ 0 h 45719"/>
              <a:gd name="connsiteX3" fmla="*/ 1448568 w 1448568"/>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448568" h="45719">
                <a:moveTo>
                  <a:pt x="0" y="45719"/>
                </a:moveTo>
                <a:lnTo>
                  <a:pt x="0" y="0"/>
                </a:lnTo>
                <a:lnTo>
                  <a:pt x="1397523" y="0"/>
                </a:lnTo>
                <a:lnTo>
                  <a:pt x="1448568" y="45719"/>
                </a:lnTo>
                <a:close/>
              </a:path>
            </a:pathLst>
          </a:custGeom>
          <a:solidFill>
            <a:srgbClr val="FC6E5B">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rot="8289040">
            <a:off x="3471626" y="6583721"/>
            <a:ext cx="871774" cy="22430"/>
          </a:xfrm>
          <a:custGeom>
            <a:avLst/>
            <a:gdLst>
              <a:gd name="connsiteX0" fmla="*/ 0 w 1776912"/>
              <a:gd name="connsiteY0" fmla="*/ 45719 h 45719"/>
              <a:gd name="connsiteX1" fmla="*/ 0 w 1776912"/>
              <a:gd name="connsiteY1" fmla="*/ 0 h 45719"/>
              <a:gd name="connsiteX2" fmla="*/ 1725868 w 1776912"/>
              <a:gd name="connsiteY2" fmla="*/ 1 h 45719"/>
              <a:gd name="connsiteX3" fmla="*/ 1776912 w 177691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776912" h="45719">
                <a:moveTo>
                  <a:pt x="0" y="45719"/>
                </a:moveTo>
                <a:lnTo>
                  <a:pt x="0" y="0"/>
                </a:lnTo>
                <a:lnTo>
                  <a:pt x="1725868" y="1"/>
                </a:lnTo>
                <a:lnTo>
                  <a:pt x="1776912"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nvSpPr>
        <p:spPr>
          <a:xfrm rot="8289040">
            <a:off x="2619253" y="6510522"/>
            <a:ext cx="1094491" cy="22430"/>
          </a:xfrm>
          <a:custGeom>
            <a:avLst/>
            <a:gdLst>
              <a:gd name="connsiteX0" fmla="*/ 0 w 2230870"/>
              <a:gd name="connsiteY0" fmla="*/ 45719 h 45719"/>
              <a:gd name="connsiteX1" fmla="*/ 0 w 2230870"/>
              <a:gd name="connsiteY1" fmla="*/ 0 h 45719"/>
              <a:gd name="connsiteX2" fmla="*/ 2179825 w 2230870"/>
              <a:gd name="connsiteY2" fmla="*/ 0 h 45719"/>
              <a:gd name="connsiteX3" fmla="*/ 2230870 w 2230870"/>
              <a:gd name="connsiteY3" fmla="*/ 45719 h 45719"/>
            </a:gdLst>
            <a:ahLst/>
            <a:cxnLst>
              <a:cxn ang="0">
                <a:pos x="connsiteX0" y="connsiteY0"/>
              </a:cxn>
              <a:cxn ang="0">
                <a:pos x="connsiteX1" y="connsiteY1"/>
              </a:cxn>
              <a:cxn ang="0">
                <a:pos x="connsiteX2" y="connsiteY2"/>
              </a:cxn>
              <a:cxn ang="0">
                <a:pos x="connsiteX3" y="connsiteY3"/>
              </a:cxn>
            </a:cxnLst>
            <a:rect l="l" t="t" r="r" b="b"/>
            <a:pathLst>
              <a:path w="2230870" h="45719">
                <a:moveTo>
                  <a:pt x="0" y="45719"/>
                </a:moveTo>
                <a:lnTo>
                  <a:pt x="0" y="0"/>
                </a:lnTo>
                <a:lnTo>
                  <a:pt x="2179825" y="0"/>
                </a:lnTo>
                <a:lnTo>
                  <a:pt x="2230870" y="45719"/>
                </a:lnTo>
                <a:close/>
              </a:path>
            </a:pathLst>
          </a:custGeom>
          <a:solidFill>
            <a:srgbClr val="66BFBC">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rot="8289040">
            <a:off x="2301894" y="6699671"/>
            <a:ext cx="527477" cy="22430"/>
          </a:xfrm>
          <a:custGeom>
            <a:avLst/>
            <a:gdLst>
              <a:gd name="connsiteX0" fmla="*/ 0 w 1075142"/>
              <a:gd name="connsiteY0" fmla="*/ 45719 h 45719"/>
              <a:gd name="connsiteX1" fmla="*/ 0 w 1075142"/>
              <a:gd name="connsiteY1" fmla="*/ 0 h 45719"/>
              <a:gd name="connsiteX2" fmla="*/ 1024097 w 1075142"/>
              <a:gd name="connsiteY2" fmla="*/ 0 h 45719"/>
              <a:gd name="connsiteX3" fmla="*/ 1075142 w 1075142"/>
              <a:gd name="connsiteY3" fmla="*/ 45719 h 45719"/>
            </a:gdLst>
            <a:ahLst/>
            <a:cxnLst>
              <a:cxn ang="0">
                <a:pos x="connsiteX0" y="connsiteY0"/>
              </a:cxn>
              <a:cxn ang="0">
                <a:pos x="connsiteX1" y="connsiteY1"/>
              </a:cxn>
              <a:cxn ang="0">
                <a:pos x="connsiteX2" y="connsiteY2"/>
              </a:cxn>
              <a:cxn ang="0">
                <a:pos x="connsiteX3" y="connsiteY3"/>
              </a:cxn>
            </a:cxnLst>
            <a:rect l="l" t="t" r="r" b="b"/>
            <a:pathLst>
              <a:path w="1075142" h="45719">
                <a:moveTo>
                  <a:pt x="0" y="45719"/>
                </a:moveTo>
                <a:lnTo>
                  <a:pt x="0" y="0"/>
                </a:lnTo>
                <a:lnTo>
                  <a:pt x="1024097" y="0"/>
                </a:lnTo>
                <a:lnTo>
                  <a:pt x="1075142" y="45719"/>
                </a:lnTo>
                <a:close/>
              </a:path>
            </a:pathLst>
          </a:custGeom>
          <a:solidFill>
            <a:srgbClr val="8CC066">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8791815">
            <a:off x="4906595" y="943022"/>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0800000">
            <a:off x="4980601" y="725266"/>
            <a:ext cx="1374251" cy="1382842"/>
          </a:xfrm>
          <a:prstGeom prst="triangle">
            <a:avLst/>
          </a:prstGeom>
          <a:solidFill>
            <a:srgbClr val="66BFBC"/>
          </a:soli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8791815">
            <a:off x="8012811" y="109896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8791815">
            <a:off x="8757496" y="47021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8791815">
            <a:off x="7586769" y="6043210"/>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8791815">
            <a:off x="5598607" y="5487998"/>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8791815">
            <a:off x="4611576" y="5115541"/>
            <a:ext cx="274725" cy="132191"/>
          </a:xfrm>
          <a:prstGeom prs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8791815">
            <a:off x="6568706" y="5199724"/>
            <a:ext cx="689880" cy="773343"/>
          </a:xfrm>
          <a:prstGeom prst="triangle">
            <a:avLst/>
          </a:prstGeom>
          <a:solidFill>
            <a:srgbClr val="8CC066"/>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12808185" flipH="1">
            <a:off x="5859663" y="5967034"/>
            <a:ext cx="274725" cy="132191"/>
          </a:xfrm>
          <a:prstGeom prs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p:nvPr/>
        </p:nvSpPr>
        <p:spPr>
          <a:xfrm rot="8791815">
            <a:off x="2448430" y="5763086"/>
            <a:ext cx="274725" cy="132191"/>
          </a:xfrm>
          <a:prstGeom prs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9746558" flipV="1">
            <a:off x="9937852" y="4526899"/>
            <a:ext cx="240071" cy="485384"/>
          </a:xfrm>
          <a:prstGeom prst="triangle">
            <a:avLst>
              <a:gd name="adj" fmla="val 41342"/>
            </a:avLst>
          </a:pr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直角三角形 116"/>
          <p:cNvSpPr/>
          <p:nvPr/>
        </p:nvSpPr>
        <p:spPr>
          <a:xfrm rot="11669251" flipH="1">
            <a:off x="11281125" y="6277295"/>
            <a:ext cx="213634" cy="213634"/>
          </a:xfrm>
          <a:prstGeom prst="rtTriangle">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直角三角形 120"/>
          <p:cNvSpPr/>
          <p:nvPr/>
        </p:nvSpPr>
        <p:spPr>
          <a:xfrm rot="8729171" flipH="1">
            <a:off x="4853510" y="5649534"/>
            <a:ext cx="1736648" cy="715614"/>
          </a:xfrm>
          <a:prstGeom prst="rtTriangle">
            <a:avLst/>
          </a:prstGeom>
          <a:solidFill>
            <a:srgbClr val="FBC75D"/>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直角三角形 121"/>
          <p:cNvSpPr/>
          <p:nvPr/>
        </p:nvSpPr>
        <p:spPr>
          <a:xfrm rot="1054849">
            <a:off x="9946912" y="1828865"/>
            <a:ext cx="156885" cy="193611"/>
          </a:xfrm>
          <a:prstGeom prst="rtTriangle">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直角三角形 124"/>
          <p:cNvSpPr/>
          <p:nvPr/>
        </p:nvSpPr>
        <p:spPr>
          <a:xfrm rot="11669251" flipH="1">
            <a:off x="11620725" y="5665278"/>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直角三角形 125"/>
          <p:cNvSpPr/>
          <p:nvPr/>
        </p:nvSpPr>
        <p:spPr>
          <a:xfrm rot="9930749">
            <a:off x="10744635" y="5621069"/>
            <a:ext cx="213634" cy="213634"/>
          </a:xfrm>
          <a:prstGeom prst="rtTriangle">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直角三角形 126"/>
          <p:cNvSpPr/>
          <p:nvPr/>
        </p:nvSpPr>
        <p:spPr>
          <a:xfrm rot="11669251" flipH="1">
            <a:off x="10375877" y="6369894"/>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直角三角形 127"/>
          <p:cNvSpPr/>
          <p:nvPr/>
        </p:nvSpPr>
        <p:spPr>
          <a:xfrm rot="9930749">
            <a:off x="11714454" y="4598060"/>
            <a:ext cx="213634" cy="213634"/>
          </a:xfrm>
          <a:prstGeom prst="rtTriangle">
            <a:avLst/>
          </a:prstGeom>
          <a:solidFill>
            <a:srgbClr val="FC6E5B">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直角三角形 128"/>
          <p:cNvSpPr/>
          <p:nvPr/>
        </p:nvSpPr>
        <p:spPr>
          <a:xfrm rot="11669251" flipH="1">
            <a:off x="11117803" y="4873549"/>
            <a:ext cx="213634" cy="213634"/>
          </a:xfrm>
          <a:prstGeom prst="rtTriangl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10011152">
            <a:off x="3945433" y="122455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17730414">
            <a:off x="7955650" y="880654"/>
            <a:ext cx="1130745" cy="942213"/>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任意多边形 153"/>
          <p:cNvSpPr/>
          <p:nvPr/>
        </p:nvSpPr>
        <p:spPr>
          <a:xfrm rot="10011152">
            <a:off x="8914918" y="858402"/>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nvSpPr>
        <p:spPr>
          <a:xfrm rot="10011152">
            <a:off x="9874765" y="1015194"/>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10011152">
            <a:off x="6183620" y="843723"/>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10011152">
            <a:off x="4048057" y="1100556"/>
            <a:ext cx="943692" cy="1270606"/>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FBC75D"/>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17840340">
            <a:off x="3586242" y="4007051"/>
            <a:ext cx="1078348" cy="898552"/>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66BFBC"/>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10011152">
            <a:off x="4428530" y="5864745"/>
            <a:ext cx="245657" cy="204698"/>
          </a:xfrm>
          <a:custGeom>
            <a:avLst/>
            <a:gdLst>
              <a:gd name="connsiteX0" fmla="*/ 0 w 525192"/>
              <a:gd name="connsiteY0" fmla="*/ 0 h 648350"/>
              <a:gd name="connsiteX1" fmla="*/ 525192 w 525192"/>
              <a:gd name="connsiteY1" fmla="*/ 525192 h 648350"/>
              <a:gd name="connsiteX2" fmla="*/ 0 w 525192"/>
              <a:gd name="connsiteY2" fmla="*/ 648350 h 648350"/>
            </a:gdLst>
            <a:ahLst/>
            <a:cxnLst>
              <a:cxn ang="0">
                <a:pos x="connsiteX0" y="connsiteY0"/>
              </a:cxn>
              <a:cxn ang="0">
                <a:pos x="connsiteX1" y="connsiteY1"/>
              </a:cxn>
              <a:cxn ang="0">
                <a:pos x="connsiteX2" y="connsiteY2"/>
              </a:cxn>
            </a:cxnLst>
            <a:rect l="l" t="t" r="r" b="b"/>
            <a:pathLst>
              <a:path w="525192" h="648350">
                <a:moveTo>
                  <a:pt x="0" y="0"/>
                </a:moveTo>
                <a:lnTo>
                  <a:pt x="525192" y="525192"/>
                </a:lnTo>
                <a:lnTo>
                  <a:pt x="0" y="648350"/>
                </a:lnTo>
                <a:close/>
              </a:path>
            </a:pathLst>
          </a:cu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5" name="组合 164"/>
          <p:cNvGrpSpPr/>
          <p:nvPr/>
        </p:nvGrpSpPr>
        <p:grpSpPr>
          <a:xfrm rot="11957288">
            <a:off x="2121764" y="1565087"/>
            <a:ext cx="576177" cy="665912"/>
            <a:chOff x="10670736" y="3241053"/>
            <a:chExt cx="917923" cy="1060882"/>
          </a:xfrm>
        </p:grpSpPr>
        <p:sp>
          <p:nvSpPr>
            <p:cNvPr id="166" name="等腰三角形 165"/>
            <p:cNvSpPr/>
            <p:nvPr/>
          </p:nvSpPr>
          <p:spPr>
            <a:xfrm rot="2928219">
              <a:off x="10597584" y="3314205"/>
              <a:ext cx="1060704" cy="914400"/>
            </a:xfrm>
            <a:prstGeom prst="triangle">
              <a:avLst/>
            </a:prstGeom>
            <a:solidFill>
              <a:srgbClr val="66BFBC">
                <a:alpha val="76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
            <p:cNvSpPr/>
            <p:nvPr/>
          </p:nvSpPr>
          <p:spPr>
            <a:xfrm rot="20901646">
              <a:off x="10891792" y="3387535"/>
              <a:ext cx="696867" cy="914400"/>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1" fmla="*/ 0 w 696868"/>
                <a:gd name="connsiteY0-2" fmla="*/ 914400 h 914400"/>
                <a:gd name="connsiteX1-3" fmla="*/ 530352 w 696868"/>
                <a:gd name="connsiteY1-4" fmla="*/ 0 h 914400"/>
                <a:gd name="connsiteX2-5" fmla="*/ 696868 w 696868"/>
                <a:gd name="connsiteY2-6" fmla="*/ 839454 h 914400"/>
                <a:gd name="connsiteX3-7" fmla="*/ 0 w 696868"/>
                <a:gd name="connsiteY3-8" fmla="*/ 914400 h 914400"/>
              </a:gdLst>
              <a:ahLst/>
              <a:cxnLst>
                <a:cxn ang="0">
                  <a:pos x="connsiteX0-1" y="connsiteY0-2"/>
                </a:cxn>
                <a:cxn ang="0">
                  <a:pos x="connsiteX1-3" y="connsiteY1-4"/>
                </a:cxn>
                <a:cxn ang="0">
                  <a:pos x="connsiteX2-5" y="connsiteY2-6"/>
                </a:cxn>
                <a:cxn ang="0">
                  <a:pos x="connsiteX3-7" y="connsiteY3-8"/>
                </a:cxn>
              </a:cxnLst>
              <a:rect l="l" t="t" r="r" b="b"/>
              <a:pathLst>
                <a:path w="696868" h="914400">
                  <a:moveTo>
                    <a:pt x="0" y="914400"/>
                  </a:moveTo>
                  <a:lnTo>
                    <a:pt x="530352" y="0"/>
                  </a:lnTo>
                  <a:lnTo>
                    <a:pt x="696868" y="839454"/>
                  </a:lnTo>
                  <a:lnTo>
                    <a:pt x="0" y="914400"/>
                  </a:lnTo>
                  <a:close/>
                </a:path>
              </a:pathLst>
            </a:custGeom>
            <a:solidFill>
              <a:srgbClr val="66BFBC"/>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362075" y="1139190"/>
            <a:ext cx="9457055" cy="5262245"/>
          </a:xfrm>
          <a:prstGeom prst="rect">
            <a:avLst/>
          </a:prstGeom>
          <a:noFill/>
        </p:spPr>
        <p:txBody>
          <a:bodyPr wrap="square" rtlCol="0">
            <a:spAutoFit/>
          </a:bodyPr>
          <a:lstStyle/>
          <a:p>
            <a:r>
              <a:rPr lang="en-US" altLang="zh-CN" sz="2800" b="1" dirty="0" smtClean="0">
                <a:solidFill>
                  <a:schemeClr val="tx1"/>
                </a:solidFill>
                <a:latin typeface="+mj-ea"/>
                <a:ea typeface="+mj-ea"/>
              </a:rPr>
              <a:t>GEM5是一款模块化的离散事件驱动全系统模拟器，它结合了M5（多处理器模拟器）和GEMS（存储层次模拟器）中最优秀的部分，是一款高度可配置、集成多种ISA和多种CPU模型的体系结构模拟器。M5是由Michigan大学开发的一款开源的多处理机模拟器，受到了业内的广泛关注，很多高水平论文都采用M5作为研究工具。另一方面，Wisconsin推出的GEMS能够对储存层次进行详细而灵活的模拟，包括对多种不同的cache一致性协议和互联模型的支持。目前的GEM5是M5和GEMS的一个紧耦合版本。</a:t>
            </a:r>
            <a:endParaRPr lang="en-US" altLang="zh-CN" sz="2800" b="1" dirty="0" smtClean="0">
              <a:solidFill>
                <a:schemeClr val="tx1"/>
              </a:solidFill>
              <a:latin typeface="+mj-ea"/>
              <a:ea typeface="+mj-ea"/>
            </a:endParaRPr>
          </a:p>
          <a:p>
            <a:r>
              <a:rPr lang="en-US" altLang="zh-CN" sz="2800" b="1" dirty="0" smtClean="0">
                <a:solidFill>
                  <a:schemeClr val="tx1"/>
                </a:solidFill>
                <a:latin typeface="+mj-ea"/>
                <a:ea typeface="+mj-ea"/>
              </a:rPr>
              <a:t>GEM5已经能够支持多种商用ISA，包括X86、ARM、ALPHA、MIPS、Power、SPARC等，并且能够在X86、ARM、ALPHA上加载操作系统。</a:t>
            </a:r>
            <a:endParaRPr lang="en-US" altLang="zh-CN" sz="2800" b="1" dirty="0" smtClean="0">
              <a:solidFill>
                <a:schemeClr val="tx1"/>
              </a:solidFill>
              <a:latin typeface="+mj-ea"/>
              <a:ea typeface="+mj-ea"/>
            </a:endParaRPr>
          </a:p>
        </p:txBody>
      </p:sp>
      <p:sp>
        <p:nvSpPr>
          <p:cNvPr id="162" name="等腰三角形 161"/>
          <p:cNvSpPr/>
          <p:nvPr/>
        </p:nvSpPr>
        <p:spPr>
          <a:xfrm rot="1650064">
            <a:off x="9674216" y="3595621"/>
            <a:ext cx="445079" cy="765536"/>
          </a:xfrm>
          <a:prstGeom prst="triangle">
            <a:avLst/>
          </a:prstGeom>
          <a:solidFill>
            <a:srgbClr val="66BFBC"/>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anim calcmode="lin" valueType="num">
                                      <p:cBhvr>
                                        <p:cTn id="13" dur="500" fill="hold"/>
                                        <p:tgtEl>
                                          <p:spTgt spid="108"/>
                                        </p:tgtEl>
                                        <p:attrNameLst>
                                          <p:attrName>ppt_x</p:attrName>
                                        </p:attrNameLst>
                                      </p:cBhvr>
                                      <p:tavLst>
                                        <p:tav tm="0">
                                          <p:val>
                                            <p:strVal val="#ppt_x"/>
                                          </p:val>
                                        </p:tav>
                                        <p:tav tm="100000">
                                          <p:val>
                                            <p:strVal val="#ppt_x"/>
                                          </p:val>
                                        </p:tav>
                                      </p:tavLst>
                                    </p:anim>
                                    <p:anim calcmode="lin" valueType="num">
                                      <p:cBhvr>
                                        <p:cTn id="14" dur="500" fill="hold"/>
                                        <p:tgtEl>
                                          <p:spTgt spid="10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8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anim calcmode="lin" valueType="num">
                                      <p:cBhvr>
                                        <p:cTn id="23" dur="500" fill="hold"/>
                                        <p:tgtEl>
                                          <p:spTgt spid="111"/>
                                        </p:tgtEl>
                                        <p:attrNameLst>
                                          <p:attrName>ppt_x</p:attrName>
                                        </p:attrNameLst>
                                      </p:cBhvr>
                                      <p:tavLst>
                                        <p:tav tm="0">
                                          <p:val>
                                            <p:strVal val="#ppt_x"/>
                                          </p:val>
                                        </p:tav>
                                        <p:tav tm="100000">
                                          <p:val>
                                            <p:strVal val="#ppt_x"/>
                                          </p:val>
                                        </p:tav>
                                      </p:tavLst>
                                    </p:anim>
                                    <p:anim calcmode="lin" valueType="num">
                                      <p:cBhvr>
                                        <p:cTn id="24" dur="500" fill="hold"/>
                                        <p:tgtEl>
                                          <p:spTgt spid="1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anim calcmode="lin" valueType="num">
                                      <p:cBhvr>
                                        <p:cTn id="28" dur="500" fill="hold"/>
                                        <p:tgtEl>
                                          <p:spTgt spid="112"/>
                                        </p:tgtEl>
                                        <p:attrNameLst>
                                          <p:attrName>ppt_x</p:attrName>
                                        </p:attrNameLst>
                                      </p:cBhvr>
                                      <p:tavLst>
                                        <p:tav tm="0">
                                          <p:val>
                                            <p:strVal val="#ppt_x"/>
                                          </p:val>
                                        </p:tav>
                                        <p:tav tm="100000">
                                          <p:val>
                                            <p:strVal val="#ppt_x"/>
                                          </p:val>
                                        </p:tav>
                                      </p:tavLst>
                                    </p:anim>
                                    <p:anim calcmode="lin" valueType="num">
                                      <p:cBhvr>
                                        <p:cTn id="29" dur="500" fill="hold"/>
                                        <p:tgtEl>
                                          <p:spTgt spid="1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0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anim calcmode="lin" valueType="num">
                                      <p:cBhvr>
                                        <p:cTn id="33" dur="500" fill="hold"/>
                                        <p:tgtEl>
                                          <p:spTgt spid="121"/>
                                        </p:tgtEl>
                                        <p:attrNameLst>
                                          <p:attrName>ppt_x</p:attrName>
                                        </p:attrNameLst>
                                      </p:cBhvr>
                                      <p:tavLst>
                                        <p:tav tm="0">
                                          <p:val>
                                            <p:strVal val="#ppt_x"/>
                                          </p:val>
                                        </p:tav>
                                        <p:tav tm="100000">
                                          <p:val>
                                            <p:strVal val="#ppt_x"/>
                                          </p:val>
                                        </p:tav>
                                      </p:tavLst>
                                    </p:anim>
                                    <p:anim calcmode="lin" valueType="num">
                                      <p:cBhvr>
                                        <p:cTn id="34" dur="500" fill="hold"/>
                                        <p:tgtEl>
                                          <p:spTgt spid="1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60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anim calcmode="lin" valueType="num">
                                      <p:cBhvr>
                                        <p:cTn id="38" dur="500" fill="hold"/>
                                        <p:tgtEl>
                                          <p:spTgt spid="109"/>
                                        </p:tgtEl>
                                        <p:attrNameLst>
                                          <p:attrName>ppt_x</p:attrName>
                                        </p:attrNameLst>
                                      </p:cBhvr>
                                      <p:tavLst>
                                        <p:tav tm="0">
                                          <p:val>
                                            <p:strVal val="#ppt_x"/>
                                          </p:val>
                                        </p:tav>
                                        <p:tav tm="100000">
                                          <p:val>
                                            <p:strVal val="#ppt_x"/>
                                          </p:val>
                                        </p:tav>
                                      </p:tavLst>
                                    </p:anim>
                                    <p:anim calcmode="lin" valueType="num">
                                      <p:cBhvr>
                                        <p:cTn id="39" dur="500" fill="hold"/>
                                        <p:tgtEl>
                                          <p:spTgt spid="10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anim calcmode="lin" valueType="num">
                                      <p:cBhvr>
                                        <p:cTn id="43" dur="500" fill="hold"/>
                                        <p:tgtEl>
                                          <p:spTgt spid="30"/>
                                        </p:tgtEl>
                                        <p:attrNameLst>
                                          <p:attrName>ppt_x</p:attrName>
                                        </p:attrNameLst>
                                      </p:cBhvr>
                                      <p:tavLst>
                                        <p:tav tm="0">
                                          <p:val>
                                            <p:strVal val="#ppt_x"/>
                                          </p:val>
                                        </p:tav>
                                        <p:tav tm="100000">
                                          <p:val>
                                            <p:strVal val="#ppt_x"/>
                                          </p:val>
                                        </p:tav>
                                      </p:tavLst>
                                    </p:anim>
                                    <p:anim calcmode="lin" valueType="num">
                                      <p:cBhvr>
                                        <p:cTn id="44" dur="5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40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anim calcmode="lin" valueType="num">
                                      <p:cBhvr>
                                        <p:cTn id="48" dur="500" fill="hold"/>
                                        <p:tgtEl>
                                          <p:spTgt spid="110"/>
                                        </p:tgtEl>
                                        <p:attrNameLst>
                                          <p:attrName>ppt_x</p:attrName>
                                        </p:attrNameLst>
                                      </p:cBhvr>
                                      <p:tavLst>
                                        <p:tav tm="0">
                                          <p:val>
                                            <p:strVal val="#ppt_x"/>
                                          </p:val>
                                        </p:tav>
                                        <p:tav tm="100000">
                                          <p:val>
                                            <p:strVal val="#ppt_x"/>
                                          </p:val>
                                        </p:tav>
                                      </p:tavLst>
                                    </p:anim>
                                    <p:anim calcmode="lin" valueType="num">
                                      <p:cBhvr>
                                        <p:cTn id="49" dur="5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61"/>
                                        </p:tgtEl>
                                        <p:attrNameLst>
                                          <p:attrName>style.visibility</p:attrName>
                                        </p:attrNameLst>
                                      </p:cBhvr>
                                      <p:to>
                                        <p:strVal val="visible"/>
                                      </p:to>
                                    </p:set>
                                    <p:anim calcmode="lin" valueType="num">
                                      <p:cBhvr additive="base">
                                        <p:cTn id="54" dur="500" fill="hold"/>
                                        <p:tgtEl>
                                          <p:spTgt spid="161"/>
                                        </p:tgtEl>
                                        <p:attrNameLst>
                                          <p:attrName>ppt_x</p:attrName>
                                        </p:attrNameLst>
                                      </p:cBhvr>
                                      <p:tavLst>
                                        <p:tav tm="0">
                                          <p:val>
                                            <p:strVal val="#ppt_x"/>
                                          </p:val>
                                        </p:tav>
                                        <p:tav tm="100000">
                                          <p:val>
                                            <p:strVal val="#ppt_x"/>
                                          </p:val>
                                        </p:tav>
                                      </p:tavLst>
                                    </p:anim>
                                    <p:anim calcmode="lin" valueType="num">
                                      <p:cBhvr additive="base">
                                        <p:cTn id="55" dur="500" fill="hold"/>
                                        <p:tgtEl>
                                          <p:spTgt spid="16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additive="base">
                                        <p:cTn id="58" dur="500" fill="hold"/>
                                        <p:tgtEl>
                                          <p:spTgt spid="40"/>
                                        </p:tgtEl>
                                        <p:attrNameLst>
                                          <p:attrName>ppt_x</p:attrName>
                                        </p:attrNameLst>
                                      </p:cBhvr>
                                      <p:tavLst>
                                        <p:tav tm="0">
                                          <p:val>
                                            <p:strVal val="#ppt_x"/>
                                          </p:val>
                                        </p:tav>
                                        <p:tav tm="100000">
                                          <p:val>
                                            <p:strVal val="#ppt_x"/>
                                          </p:val>
                                        </p:tav>
                                      </p:tavLst>
                                    </p:anim>
                                    <p:anim calcmode="lin" valueType="num">
                                      <p:cBhvr additive="base">
                                        <p:cTn id="59" dur="500" fill="hold"/>
                                        <p:tgtEl>
                                          <p:spTgt spid="40"/>
                                        </p:tgtEl>
                                        <p:attrNameLst>
                                          <p:attrName>ppt_y</p:attrName>
                                        </p:attrNameLst>
                                      </p:cBhvr>
                                      <p:tavLst>
                                        <p:tav tm="0">
                                          <p:val>
                                            <p:strVal val="1+#ppt_h/2"/>
                                          </p:val>
                                        </p:tav>
                                        <p:tav tm="100000">
                                          <p:val>
                                            <p:strVal val="#ppt_y"/>
                                          </p:val>
                                        </p:tav>
                                      </p:tavLst>
                                    </p:anim>
                                  </p:childTnLst>
                                </p:cTn>
                              </p:par>
                              <p:par>
                                <p:cTn id="60" presetID="42" presetClass="entr" presetSubtype="0" fill="hold" grpId="0" nodeType="withEffect">
                                  <p:stCondLst>
                                    <p:cond delay="3200"/>
                                  </p:stCondLst>
                                  <p:childTnLst>
                                    <p:set>
                                      <p:cBhvr>
                                        <p:cTn id="61" dur="1" fill="hold">
                                          <p:stCondLst>
                                            <p:cond delay="0"/>
                                          </p:stCondLst>
                                        </p:cTn>
                                        <p:tgtEl>
                                          <p:spTgt spid="163"/>
                                        </p:tgtEl>
                                        <p:attrNameLst>
                                          <p:attrName>style.visibility</p:attrName>
                                        </p:attrNameLst>
                                      </p:cBhvr>
                                      <p:to>
                                        <p:strVal val="visible"/>
                                      </p:to>
                                    </p:set>
                                    <p:animEffect transition="in" filter="fade">
                                      <p:cBhvr>
                                        <p:cTn id="62" dur="500"/>
                                        <p:tgtEl>
                                          <p:spTgt spid="163"/>
                                        </p:tgtEl>
                                      </p:cBhvr>
                                    </p:animEffect>
                                    <p:anim calcmode="lin" valueType="num">
                                      <p:cBhvr>
                                        <p:cTn id="63" dur="500" fill="hold"/>
                                        <p:tgtEl>
                                          <p:spTgt spid="163"/>
                                        </p:tgtEl>
                                        <p:attrNameLst>
                                          <p:attrName>ppt_x</p:attrName>
                                        </p:attrNameLst>
                                      </p:cBhvr>
                                      <p:tavLst>
                                        <p:tav tm="0">
                                          <p:val>
                                            <p:strVal val="#ppt_x"/>
                                          </p:val>
                                        </p:tav>
                                        <p:tav tm="100000">
                                          <p:val>
                                            <p:strVal val="#ppt_x"/>
                                          </p:val>
                                        </p:tav>
                                      </p:tavLst>
                                    </p:anim>
                                    <p:anim calcmode="lin" valueType="num">
                                      <p:cBhvr>
                                        <p:cTn id="64" dur="500" fill="hold"/>
                                        <p:tgtEl>
                                          <p:spTgt spid="16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anim calcmode="lin" valueType="num">
                                      <p:cBhvr>
                                        <p:cTn id="68" dur="500" fill="hold"/>
                                        <p:tgtEl>
                                          <p:spTgt spid="113"/>
                                        </p:tgtEl>
                                        <p:attrNameLst>
                                          <p:attrName>ppt_x</p:attrName>
                                        </p:attrNameLst>
                                      </p:cBhvr>
                                      <p:tavLst>
                                        <p:tav tm="0">
                                          <p:val>
                                            <p:strVal val="#ppt_x"/>
                                          </p:val>
                                        </p:tav>
                                        <p:tav tm="100000">
                                          <p:val>
                                            <p:strVal val="#ppt_x"/>
                                          </p:val>
                                        </p:tav>
                                      </p:tavLst>
                                    </p:anim>
                                    <p:anim calcmode="lin" valueType="num">
                                      <p:cBhvr>
                                        <p:cTn id="69" dur="500" fill="hold"/>
                                        <p:tgtEl>
                                          <p:spTgt spid="1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0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anim calcmode="lin" valueType="num">
                                      <p:cBhvr>
                                        <p:cTn id="73" dur="500" fill="hold"/>
                                        <p:tgtEl>
                                          <p:spTgt spid="107"/>
                                        </p:tgtEl>
                                        <p:attrNameLst>
                                          <p:attrName>ppt_x</p:attrName>
                                        </p:attrNameLst>
                                      </p:cBhvr>
                                      <p:tavLst>
                                        <p:tav tm="0">
                                          <p:val>
                                            <p:strVal val="#ppt_x"/>
                                          </p:val>
                                        </p:tav>
                                        <p:tav tm="100000">
                                          <p:val>
                                            <p:strVal val="#ppt_x"/>
                                          </p:val>
                                        </p:tav>
                                      </p:tavLst>
                                    </p:anim>
                                    <p:anim calcmode="lin" valueType="num">
                                      <p:cBhvr>
                                        <p:cTn id="74" dur="500" fill="hold"/>
                                        <p:tgtEl>
                                          <p:spTgt spid="10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80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28"/>
                                        </p:tgtEl>
                                        <p:attrNameLst>
                                          <p:attrName>style.visibility</p:attrName>
                                        </p:attrNameLst>
                                      </p:cBhvr>
                                      <p:to>
                                        <p:strVal val="visible"/>
                                      </p:to>
                                    </p:set>
                                    <p:anim calcmode="lin" valueType="num">
                                      <p:cBhvr additive="base">
                                        <p:cTn id="82" dur="500" fill="hold"/>
                                        <p:tgtEl>
                                          <p:spTgt spid="128"/>
                                        </p:tgtEl>
                                        <p:attrNameLst>
                                          <p:attrName>ppt_x</p:attrName>
                                        </p:attrNameLst>
                                      </p:cBhvr>
                                      <p:tavLst>
                                        <p:tav tm="0">
                                          <p:val>
                                            <p:strVal val="#ppt_x"/>
                                          </p:val>
                                        </p:tav>
                                        <p:tav tm="100000">
                                          <p:val>
                                            <p:strVal val="#ppt_x"/>
                                          </p:val>
                                        </p:tav>
                                      </p:tavLst>
                                    </p:anim>
                                    <p:anim calcmode="lin" valueType="num">
                                      <p:cBhvr additive="base">
                                        <p:cTn id="83" dur="500" fill="hold"/>
                                        <p:tgtEl>
                                          <p:spTgt spid="128"/>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5"/>
                                        </p:tgtEl>
                                        <p:attrNameLst>
                                          <p:attrName>style.visibility</p:attrName>
                                        </p:attrNameLst>
                                      </p:cBhvr>
                                      <p:to>
                                        <p:strVal val="visible"/>
                                      </p:to>
                                    </p:set>
                                    <p:anim calcmode="lin" valueType="num">
                                      <p:cBhvr additive="base">
                                        <p:cTn id="86" dur="500" fill="hold"/>
                                        <p:tgtEl>
                                          <p:spTgt spid="125"/>
                                        </p:tgtEl>
                                        <p:attrNameLst>
                                          <p:attrName>ppt_x</p:attrName>
                                        </p:attrNameLst>
                                      </p:cBhvr>
                                      <p:tavLst>
                                        <p:tav tm="0">
                                          <p:val>
                                            <p:strVal val="#ppt_x"/>
                                          </p:val>
                                        </p:tav>
                                        <p:tav tm="100000">
                                          <p:val>
                                            <p:strVal val="#ppt_x"/>
                                          </p:val>
                                        </p:tav>
                                      </p:tavLst>
                                    </p:anim>
                                    <p:anim calcmode="lin" valueType="num">
                                      <p:cBhvr additive="base">
                                        <p:cTn id="87" dur="500" fill="hold"/>
                                        <p:tgtEl>
                                          <p:spTgt spid="12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17"/>
                                        </p:tgtEl>
                                        <p:attrNameLst>
                                          <p:attrName>style.visibility</p:attrName>
                                        </p:attrNameLst>
                                      </p:cBhvr>
                                      <p:to>
                                        <p:strVal val="visible"/>
                                      </p:to>
                                    </p:set>
                                    <p:anim calcmode="lin" valueType="num">
                                      <p:cBhvr additive="base">
                                        <p:cTn id="90" dur="500" fill="hold"/>
                                        <p:tgtEl>
                                          <p:spTgt spid="117"/>
                                        </p:tgtEl>
                                        <p:attrNameLst>
                                          <p:attrName>ppt_x</p:attrName>
                                        </p:attrNameLst>
                                      </p:cBhvr>
                                      <p:tavLst>
                                        <p:tav tm="0">
                                          <p:val>
                                            <p:strVal val="#ppt_x"/>
                                          </p:val>
                                        </p:tav>
                                        <p:tav tm="100000">
                                          <p:val>
                                            <p:strVal val="#ppt_x"/>
                                          </p:val>
                                        </p:tav>
                                      </p:tavLst>
                                    </p:anim>
                                    <p:anim calcmode="lin" valueType="num">
                                      <p:cBhvr additive="base">
                                        <p:cTn id="91" dur="500" fill="hold"/>
                                        <p:tgtEl>
                                          <p:spTgt spid="11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7"/>
                                        </p:tgtEl>
                                        <p:attrNameLst>
                                          <p:attrName>style.visibility</p:attrName>
                                        </p:attrNameLst>
                                      </p:cBhvr>
                                      <p:to>
                                        <p:strVal val="visible"/>
                                      </p:to>
                                    </p:set>
                                    <p:anim calcmode="lin" valueType="num">
                                      <p:cBhvr additive="base">
                                        <p:cTn id="94" dur="500" fill="hold"/>
                                        <p:tgtEl>
                                          <p:spTgt spid="127"/>
                                        </p:tgtEl>
                                        <p:attrNameLst>
                                          <p:attrName>ppt_x</p:attrName>
                                        </p:attrNameLst>
                                      </p:cBhvr>
                                      <p:tavLst>
                                        <p:tav tm="0">
                                          <p:val>
                                            <p:strVal val="#ppt_x"/>
                                          </p:val>
                                        </p:tav>
                                        <p:tav tm="100000">
                                          <p:val>
                                            <p:strVal val="#ppt_x"/>
                                          </p:val>
                                        </p:tav>
                                      </p:tavLst>
                                    </p:anim>
                                    <p:anim calcmode="lin" valueType="num">
                                      <p:cBhvr additive="base">
                                        <p:cTn id="95" dur="500" fill="hold"/>
                                        <p:tgtEl>
                                          <p:spTgt spid="1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6"/>
                                        </p:tgtEl>
                                        <p:attrNameLst>
                                          <p:attrName>style.visibility</p:attrName>
                                        </p:attrNameLst>
                                      </p:cBhvr>
                                      <p:to>
                                        <p:strVal val="visible"/>
                                      </p:to>
                                    </p:set>
                                    <p:anim calcmode="lin" valueType="num">
                                      <p:cBhvr additive="base">
                                        <p:cTn id="98" dur="500" fill="hold"/>
                                        <p:tgtEl>
                                          <p:spTgt spid="126"/>
                                        </p:tgtEl>
                                        <p:attrNameLst>
                                          <p:attrName>ppt_x</p:attrName>
                                        </p:attrNameLst>
                                      </p:cBhvr>
                                      <p:tavLst>
                                        <p:tav tm="0">
                                          <p:val>
                                            <p:strVal val="#ppt_x"/>
                                          </p:val>
                                        </p:tav>
                                        <p:tav tm="100000">
                                          <p:val>
                                            <p:strVal val="#ppt_x"/>
                                          </p:val>
                                        </p:tav>
                                      </p:tavLst>
                                    </p:anim>
                                    <p:anim calcmode="lin" valueType="num">
                                      <p:cBhvr additive="base">
                                        <p:cTn id="99" dur="500" fill="hold"/>
                                        <p:tgtEl>
                                          <p:spTgt spid="126"/>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9"/>
                                        </p:tgtEl>
                                        <p:attrNameLst>
                                          <p:attrName>style.visibility</p:attrName>
                                        </p:attrNameLst>
                                      </p:cBhvr>
                                      <p:to>
                                        <p:strVal val="visible"/>
                                      </p:to>
                                    </p:set>
                                    <p:anim calcmode="lin" valueType="num">
                                      <p:cBhvr additive="base">
                                        <p:cTn id="102" dur="500" fill="hold"/>
                                        <p:tgtEl>
                                          <p:spTgt spid="129"/>
                                        </p:tgtEl>
                                        <p:attrNameLst>
                                          <p:attrName>ppt_x</p:attrName>
                                        </p:attrNameLst>
                                      </p:cBhvr>
                                      <p:tavLst>
                                        <p:tav tm="0">
                                          <p:val>
                                            <p:strVal val="#ppt_x"/>
                                          </p:val>
                                        </p:tav>
                                        <p:tav tm="100000">
                                          <p:val>
                                            <p:strVal val="#ppt_x"/>
                                          </p:val>
                                        </p:tav>
                                      </p:tavLst>
                                    </p:anim>
                                    <p:anim calcmode="lin" valueType="num">
                                      <p:cBhvr additive="base">
                                        <p:cTn id="103" dur="500" fill="hold"/>
                                        <p:tgtEl>
                                          <p:spTgt spid="129"/>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15"/>
                                        </p:tgtEl>
                                        <p:attrNameLst>
                                          <p:attrName>style.visibility</p:attrName>
                                        </p:attrNameLst>
                                      </p:cBhvr>
                                      <p:to>
                                        <p:strVal val="visible"/>
                                      </p:to>
                                    </p:set>
                                    <p:anim calcmode="lin" valueType="num">
                                      <p:cBhvr additive="base">
                                        <p:cTn id="106" dur="500" fill="hold"/>
                                        <p:tgtEl>
                                          <p:spTgt spid="115"/>
                                        </p:tgtEl>
                                        <p:attrNameLst>
                                          <p:attrName>ppt_x</p:attrName>
                                        </p:attrNameLst>
                                      </p:cBhvr>
                                      <p:tavLst>
                                        <p:tav tm="0">
                                          <p:val>
                                            <p:strVal val="#ppt_x"/>
                                          </p:val>
                                        </p:tav>
                                        <p:tav tm="100000">
                                          <p:val>
                                            <p:strVal val="#ppt_x"/>
                                          </p:val>
                                        </p:tav>
                                      </p:tavLst>
                                    </p:anim>
                                    <p:anim calcmode="lin" valueType="num">
                                      <p:cBhvr additive="base">
                                        <p:cTn id="107" dur="500" fill="hold"/>
                                        <p:tgtEl>
                                          <p:spTgt spid="115"/>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4800"/>
                                  </p:stCondLst>
                                  <p:childTnLst>
                                    <p:set>
                                      <p:cBhvr>
                                        <p:cTn id="109" dur="1" fill="hold">
                                          <p:stCondLst>
                                            <p:cond delay="0"/>
                                          </p:stCondLst>
                                        </p:cTn>
                                        <p:tgtEl>
                                          <p:spTgt spid="164"/>
                                        </p:tgtEl>
                                        <p:attrNameLst>
                                          <p:attrName>style.visibility</p:attrName>
                                        </p:attrNameLst>
                                      </p:cBhvr>
                                      <p:to>
                                        <p:strVal val="visible"/>
                                      </p:to>
                                    </p:set>
                                    <p:animEffect transition="in" filter="fade">
                                      <p:cBhvr>
                                        <p:cTn id="110" dur="500"/>
                                        <p:tgtEl>
                                          <p:spTgt spid="164"/>
                                        </p:tgtEl>
                                      </p:cBhvr>
                                    </p:animEffect>
                                    <p:anim calcmode="lin" valueType="num">
                                      <p:cBhvr>
                                        <p:cTn id="111" dur="500" fill="hold"/>
                                        <p:tgtEl>
                                          <p:spTgt spid="164"/>
                                        </p:tgtEl>
                                        <p:attrNameLst>
                                          <p:attrName>ppt_x</p:attrName>
                                        </p:attrNameLst>
                                      </p:cBhvr>
                                      <p:tavLst>
                                        <p:tav tm="0">
                                          <p:val>
                                            <p:strVal val="#ppt_x"/>
                                          </p:val>
                                        </p:tav>
                                        <p:tav tm="100000">
                                          <p:val>
                                            <p:strVal val="#ppt_x"/>
                                          </p:val>
                                        </p:tav>
                                      </p:tavLst>
                                    </p:anim>
                                    <p:anim calcmode="lin" valueType="num">
                                      <p:cBhvr>
                                        <p:cTn id="112" dur="500" fill="hold"/>
                                        <p:tgtEl>
                                          <p:spTgt spid="164"/>
                                        </p:tgtEl>
                                        <p:attrNameLst>
                                          <p:attrName>ppt_y</p:attrName>
                                        </p:attrNameLst>
                                      </p:cBhvr>
                                      <p:tavLst>
                                        <p:tav tm="0">
                                          <p:val>
                                            <p:strVal val="#ppt_y+.1"/>
                                          </p:val>
                                        </p:tav>
                                        <p:tav tm="100000">
                                          <p:val>
                                            <p:strVal val="#ppt_y"/>
                                          </p:val>
                                        </p:tav>
                                      </p:tavLst>
                                    </p:anim>
                                  </p:childTnLst>
                                </p:cTn>
                              </p:par>
                              <p:par>
                                <p:cTn id="113" presetID="47" presetClass="entr" presetSubtype="0" fill="hold" nodeType="withEffect">
                                  <p:stCondLst>
                                    <p:cond delay="4700"/>
                                  </p:stCondLst>
                                  <p:childTnLst>
                                    <p:set>
                                      <p:cBhvr>
                                        <p:cTn id="114" dur="1" fill="hold">
                                          <p:stCondLst>
                                            <p:cond delay="0"/>
                                          </p:stCondLst>
                                        </p:cTn>
                                        <p:tgtEl>
                                          <p:spTgt spid="11"/>
                                        </p:tgtEl>
                                        <p:attrNameLst>
                                          <p:attrName>style.visibility</p:attrName>
                                        </p:attrNameLst>
                                      </p:cBhvr>
                                      <p:to>
                                        <p:strVal val="visible"/>
                                      </p:to>
                                    </p:set>
                                    <p:animEffect transition="in" filter="fade">
                                      <p:cBhvr>
                                        <p:cTn id="115" dur="500"/>
                                        <p:tgtEl>
                                          <p:spTgt spid="11"/>
                                        </p:tgtEl>
                                      </p:cBhvr>
                                    </p:animEffect>
                                    <p:anim calcmode="lin" valueType="num">
                                      <p:cBhvr>
                                        <p:cTn id="116" dur="500" fill="hold"/>
                                        <p:tgtEl>
                                          <p:spTgt spid="11"/>
                                        </p:tgtEl>
                                        <p:attrNameLst>
                                          <p:attrName>ppt_x</p:attrName>
                                        </p:attrNameLst>
                                      </p:cBhvr>
                                      <p:tavLst>
                                        <p:tav tm="0">
                                          <p:val>
                                            <p:strVal val="#ppt_x"/>
                                          </p:val>
                                        </p:tav>
                                        <p:tav tm="100000">
                                          <p:val>
                                            <p:strVal val="#ppt_x"/>
                                          </p:val>
                                        </p:tav>
                                      </p:tavLst>
                                    </p:anim>
                                    <p:anim calcmode="lin" valueType="num">
                                      <p:cBhvr>
                                        <p:cTn id="117" dur="500" fill="hold"/>
                                        <p:tgtEl>
                                          <p:spTgt spid="11"/>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450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500"/>
                                        <p:tgtEl>
                                          <p:spTgt spid="88"/>
                                        </p:tgtEl>
                                      </p:cBhvr>
                                    </p:animEffect>
                                    <p:anim calcmode="lin" valueType="num">
                                      <p:cBhvr>
                                        <p:cTn id="121" dur="500" fill="hold"/>
                                        <p:tgtEl>
                                          <p:spTgt spid="88"/>
                                        </p:tgtEl>
                                        <p:attrNameLst>
                                          <p:attrName>ppt_x</p:attrName>
                                        </p:attrNameLst>
                                      </p:cBhvr>
                                      <p:tavLst>
                                        <p:tav tm="0">
                                          <p:val>
                                            <p:strVal val="#ppt_x"/>
                                          </p:val>
                                        </p:tav>
                                        <p:tav tm="100000">
                                          <p:val>
                                            <p:strVal val="#ppt_x"/>
                                          </p:val>
                                        </p:tav>
                                      </p:tavLst>
                                    </p:anim>
                                    <p:anim calcmode="lin" valueType="num">
                                      <p:cBhvr>
                                        <p:cTn id="122" dur="500" fill="hold"/>
                                        <p:tgtEl>
                                          <p:spTgt spid="88"/>
                                        </p:tgtEl>
                                        <p:attrNameLst>
                                          <p:attrName>ppt_y</p:attrName>
                                        </p:attrNameLst>
                                      </p:cBhvr>
                                      <p:tavLst>
                                        <p:tav tm="0">
                                          <p:val>
                                            <p:strVal val="#ppt_y-.1"/>
                                          </p:val>
                                        </p:tav>
                                        <p:tav tm="100000">
                                          <p:val>
                                            <p:strVal val="#ppt_y"/>
                                          </p:val>
                                        </p:tav>
                                      </p:tavLst>
                                    </p:anim>
                                  </p:childTnLst>
                                </p:cTn>
                              </p:par>
                              <p:par>
                                <p:cTn id="123" presetID="47" presetClass="entr" presetSubtype="0" fill="hold" nodeType="withEffect">
                                  <p:stCondLst>
                                    <p:cond delay="4400"/>
                                  </p:stCondLst>
                                  <p:childTnLst>
                                    <p:set>
                                      <p:cBhvr>
                                        <p:cTn id="124" dur="1" fill="hold">
                                          <p:stCondLst>
                                            <p:cond delay="0"/>
                                          </p:stCondLst>
                                        </p:cTn>
                                        <p:tgtEl>
                                          <p:spTgt spid="165"/>
                                        </p:tgtEl>
                                        <p:attrNameLst>
                                          <p:attrName>style.visibility</p:attrName>
                                        </p:attrNameLst>
                                      </p:cBhvr>
                                      <p:to>
                                        <p:strVal val="visible"/>
                                      </p:to>
                                    </p:set>
                                    <p:animEffect transition="in" filter="fade">
                                      <p:cBhvr>
                                        <p:cTn id="125" dur="500"/>
                                        <p:tgtEl>
                                          <p:spTgt spid="165"/>
                                        </p:tgtEl>
                                      </p:cBhvr>
                                    </p:animEffect>
                                    <p:anim calcmode="lin" valueType="num">
                                      <p:cBhvr>
                                        <p:cTn id="126" dur="500" fill="hold"/>
                                        <p:tgtEl>
                                          <p:spTgt spid="165"/>
                                        </p:tgtEl>
                                        <p:attrNameLst>
                                          <p:attrName>ppt_x</p:attrName>
                                        </p:attrNameLst>
                                      </p:cBhvr>
                                      <p:tavLst>
                                        <p:tav tm="0">
                                          <p:val>
                                            <p:strVal val="#ppt_x"/>
                                          </p:val>
                                        </p:tav>
                                        <p:tav tm="100000">
                                          <p:val>
                                            <p:strVal val="#ppt_x"/>
                                          </p:val>
                                        </p:tav>
                                      </p:tavLst>
                                    </p:anim>
                                    <p:anim calcmode="lin" valueType="num">
                                      <p:cBhvr>
                                        <p:cTn id="127" dur="500" fill="hold"/>
                                        <p:tgtEl>
                                          <p:spTgt spid="165"/>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4200"/>
                                  </p:stCondLst>
                                  <p:childTnLst>
                                    <p:set>
                                      <p:cBhvr>
                                        <p:cTn id="129" dur="1" fill="hold">
                                          <p:stCondLst>
                                            <p:cond delay="0"/>
                                          </p:stCondLst>
                                        </p:cTn>
                                        <p:tgtEl>
                                          <p:spTgt spid="83"/>
                                        </p:tgtEl>
                                        <p:attrNameLst>
                                          <p:attrName>style.visibility</p:attrName>
                                        </p:attrNameLst>
                                      </p:cBhvr>
                                      <p:to>
                                        <p:strVal val="visible"/>
                                      </p:to>
                                    </p:set>
                                    <p:animEffect transition="in" filter="fade">
                                      <p:cBhvr>
                                        <p:cTn id="130" dur="500"/>
                                        <p:tgtEl>
                                          <p:spTgt spid="83"/>
                                        </p:tgtEl>
                                      </p:cBhvr>
                                    </p:animEffect>
                                    <p:anim calcmode="lin" valueType="num">
                                      <p:cBhvr>
                                        <p:cTn id="131" dur="500" fill="hold"/>
                                        <p:tgtEl>
                                          <p:spTgt spid="83"/>
                                        </p:tgtEl>
                                        <p:attrNameLst>
                                          <p:attrName>ppt_x</p:attrName>
                                        </p:attrNameLst>
                                      </p:cBhvr>
                                      <p:tavLst>
                                        <p:tav tm="0">
                                          <p:val>
                                            <p:strVal val="#ppt_x"/>
                                          </p:val>
                                        </p:tav>
                                        <p:tav tm="100000">
                                          <p:val>
                                            <p:strVal val="#ppt_x"/>
                                          </p:val>
                                        </p:tav>
                                      </p:tavLst>
                                    </p:anim>
                                    <p:anim calcmode="lin" valueType="num">
                                      <p:cBhvr>
                                        <p:cTn id="132" dur="500" fill="hold"/>
                                        <p:tgtEl>
                                          <p:spTgt spid="83"/>
                                        </p:tgtEl>
                                        <p:attrNameLst>
                                          <p:attrName>ppt_y</p:attrName>
                                        </p:attrNameLst>
                                      </p:cBhvr>
                                      <p:tavLst>
                                        <p:tav tm="0">
                                          <p:val>
                                            <p:strVal val="#ppt_y-.1"/>
                                          </p:val>
                                        </p:tav>
                                        <p:tav tm="100000">
                                          <p:val>
                                            <p:strVal val="#ppt_y"/>
                                          </p:val>
                                        </p:tav>
                                      </p:tavLst>
                                    </p:anim>
                                  </p:childTnLst>
                                </p:cTn>
                              </p:par>
                              <p:par>
                                <p:cTn id="133" presetID="47" presetClass="entr" presetSubtype="0" fill="hold" grpId="0" nodeType="withEffect">
                                  <p:stCondLst>
                                    <p:cond delay="4000"/>
                                  </p:stCondLst>
                                  <p:childTnLst>
                                    <p:set>
                                      <p:cBhvr>
                                        <p:cTn id="134" dur="1" fill="hold">
                                          <p:stCondLst>
                                            <p:cond delay="0"/>
                                          </p:stCondLst>
                                        </p:cTn>
                                        <p:tgtEl>
                                          <p:spTgt spid="82"/>
                                        </p:tgtEl>
                                        <p:attrNameLst>
                                          <p:attrName>style.visibility</p:attrName>
                                        </p:attrNameLst>
                                      </p:cBhvr>
                                      <p:to>
                                        <p:strVal val="visible"/>
                                      </p:to>
                                    </p:set>
                                    <p:animEffect transition="in" filter="fade">
                                      <p:cBhvr>
                                        <p:cTn id="135" dur="500"/>
                                        <p:tgtEl>
                                          <p:spTgt spid="82"/>
                                        </p:tgtEl>
                                      </p:cBhvr>
                                    </p:animEffect>
                                    <p:anim calcmode="lin" valueType="num">
                                      <p:cBhvr>
                                        <p:cTn id="136" dur="500" fill="hold"/>
                                        <p:tgtEl>
                                          <p:spTgt spid="82"/>
                                        </p:tgtEl>
                                        <p:attrNameLst>
                                          <p:attrName>ppt_x</p:attrName>
                                        </p:attrNameLst>
                                      </p:cBhvr>
                                      <p:tavLst>
                                        <p:tav tm="0">
                                          <p:val>
                                            <p:strVal val="#ppt_x"/>
                                          </p:val>
                                        </p:tav>
                                        <p:tav tm="100000">
                                          <p:val>
                                            <p:strVal val="#ppt_x"/>
                                          </p:val>
                                        </p:tav>
                                      </p:tavLst>
                                    </p:anim>
                                    <p:anim calcmode="lin" valueType="num">
                                      <p:cBhvr>
                                        <p:cTn id="137" dur="500" fill="hold"/>
                                        <p:tgtEl>
                                          <p:spTgt spid="82"/>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3800"/>
                                  </p:stCondLst>
                                  <p:childTnLst>
                                    <p:set>
                                      <p:cBhvr>
                                        <p:cTn id="139" dur="1" fill="hold">
                                          <p:stCondLst>
                                            <p:cond delay="0"/>
                                          </p:stCondLst>
                                        </p:cTn>
                                        <p:tgtEl>
                                          <p:spTgt spid="145"/>
                                        </p:tgtEl>
                                        <p:attrNameLst>
                                          <p:attrName>style.visibility</p:attrName>
                                        </p:attrNameLst>
                                      </p:cBhvr>
                                      <p:to>
                                        <p:strVal val="visible"/>
                                      </p:to>
                                    </p:set>
                                    <p:animEffect transition="in" filter="fade">
                                      <p:cBhvr>
                                        <p:cTn id="140" dur="500"/>
                                        <p:tgtEl>
                                          <p:spTgt spid="145"/>
                                        </p:tgtEl>
                                      </p:cBhvr>
                                    </p:animEffect>
                                    <p:anim calcmode="lin" valueType="num">
                                      <p:cBhvr>
                                        <p:cTn id="141" dur="500" fill="hold"/>
                                        <p:tgtEl>
                                          <p:spTgt spid="145"/>
                                        </p:tgtEl>
                                        <p:attrNameLst>
                                          <p:attrName>ppt_x</p:attrName>
                                        </p:attrNameLst>
                                      </p:cBhvr>
                                      <p:tavLst>
                                        <p:tav tm="0">
                                          <p:val>
                                            <p:strVal val="#ppt_x"/>
                                          </p:val>
                                        </p:tav>
                                        <p:tav tm="100000">
                                          <p:val>
                                            <p:strVal val="#ppt_x"/>
                                          </p:val>
                                        </p:tav>
                                      </p:tavLst>
                                    </p:anim>
                                    <p:anim calcmode="lin" valueType="num">
                                      <p:cBhvr>
                                        <p:cTn id="142" dur="500" fill="hold"/>
                                        <p:tgtEl>
                                          <p:spTgt spid="145"/>
                                        </p:tgtEl>
                                        <p:attrNameLst>
                                          <p:attrName>ppt_y</p:attrName>
                                        </p:attrNameLst>
                                      </p:cBhvr>
                                      <p:tavLst>
                                        <p:tav tm="0">
                                          <p:val>
                                            <p:strVal val="#ppt_y-.1"/>
                                          </p:val>
                                        </p:tav>
                                        <p:tav tm="100000">
                                          <p:val>
                                            <p:strVal val="#ppt_y"/>
                                          </p:val>
                                        </p:tav>
                                      </p:tavLst>
                                    </p:anim>
                                  </p:childTnLst>
                                </p:cTn>
                              </p:par>
                              <p:par>
                                <p:cTn id="143" presetID="47" presetClass="entr" presetSubtype="0" fill="hold" grpId="0" nodeType="withEffect">
                                  <p:stCondLst>
                                    <p:cond delay="3700"/>
                                  </p:stCondLst>
                                  <p:childTnLst>
                                    <p:set>
                                      <p:cBhvr>
                                        <p:cTn id="144" dur="1" fill="hold">
                                          <p:stCondLst>
                                            <p:cond delay="0"/>
                                          </p:stCondLst>
                                        </p:cTn>
                                        <p:tgtEl>
                                          <p:spTgt spid="158"/>
                                        </p:tgtEl>
                                        <p:attrNameLst>
                                          <p:attrName>style.visibility</p:attrName>
                                        </p:attrNameLst>
                                      </p:cBhvr>
                                      <p:to>
                                        <p:strVal val="visible"/>
                                      </p:to>
                                    </p:set>
                                    <p:animEffect transition="in" filter="fade">
                                      <p:cBhvr>
                                        <p:cTn id="145" dur="500"/>
                                        <p:tgtEl>
                                          <p:spTgt spid="158"/>
                                        </p:tgtEl>
                                      </p:cBhvr>
                                    </p:animEffect>
                                    <p:anim calcmode="lin" valueType="num">
                                      <p:cBhvr>
                                        <p:cTn id="146" dur="500" fill="hold"/>
                                        <p:tgtEl>
                                          <p:spTgt spid="158"/>
                                        </p:tgtEl>
                                        <p:attrNameLst>
                                          <p:attrName>ppt_x</p:attrName>
                                        </p:attrNameLst>
                                      </p:cBhvr>
                                      <p:tavLst>
                                        <p:tav tm="0">
                                          <p:val>
                                            <p:strVal val="#ppt_x"/>
                                          </p:val>
                                        </p:tav>
                                        <p:tav tm="100000">
                                          <p:val>
                                            <p:strVal val="#ppt_x"/>
                                          </p:val>
                                        </p:tav>
                                      </p:tavLst>
                                    </p:anim>
                                    <p:anim calcmode="lin" valueType="num">
                                      <p:cBhvr>
                                        <p:cTn id="147" dur="500" fill="hold"/>
                                        <p:tgtEl>
                                          <p:spTgt spid="158"/>
                                        </p:tgtEl>
                                        <p:attrNameLst>
                                          <p:attrName>ppt_y</p:attrName>
                                        </p:attrNameLst>
                                      </p:cBhvr>
                                      <p:tavLst>
                                        <p:tav tm="0">
                                          <p:val>
                                            <p:strVal val="#ppt_y-.1"/>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 calcmode="lin" valueType="num">
                                      <p:cBhvr additive="base">
                                        <p:cTn id="150" dur="500" fill="hold"/>
                                        <p:tgtEl>
                                          <p:spTgt spid="104"/>
                                        </p:tgtEl>
                                        <p:attrNameLst>
                                          <p:attrName>ppt_x</p:attrName>
                                        </p:attrNameLst>
                                      </p:cBhvr>
                                      <p:tavLst>
                                        <p:tav tm="0">
                                          <p:val>
                                            <p:strVal val="#ppt_x"/>
                                          </p:val>
                                        </p:tav>
                                        <p:tav tm="100000">
                                          <p:val>
                                            <p:strVal val="#ppt_x"/>
                                          </p:val>
                                        </p:tav>
                                      </p:tavLst>
                                    </p:anim>
                                    <p:anim calcmode="lin" valueType="num">
                                      <p:cBhvr additive="base">
                                        <p:cTn id="151" dur="500" fill="hold"/>
                                        <p:tgtEl>
                                          <p:spTgt spid="104"/>
                                        </p:tgtEl>
                                        <p:attrNameLst>
                                          <p:attrName>ppt_y</p:attrName>
                                        </p:attrNameLst>
                                      </p:cBhvr>
                                      <p:tavLst>
                                        <p:tav tm="0">
                                          <p:val>
                                            <p:strVal val="1+#ppt_h/2"/>
                                          </p:val>
                                        </p:tav>
                                        <p:tav tm="100000">
                                          <p:val>
                                            <p:strVal val="#ppt_y"/>
                                          </p:val>
                                        </p:tav>
                                      </p:tavLst>
                                    </p:anim>
                                  </p:childTnLst>
                                </p:cTn>
                              </p:par>
                              <p:par>
                                <p:cTn id="152" presetID="47" presetClass="entr" presetSubtype="0" fill="hold" grpId="0" nodeType="withEffect">
                                  <p:stCondLst>
                                    <p:cond delay="3200"/>
                                  </p:stCondLst>
                                  <p:childTnLst>
                                    <p:set>
                                      <p:cBhvr>
                                        <p:cTn id="153" dur="1" fill="hold">
                                          <p:stCondLst>
                                            <p:cond delay="0"/>
                                          </p:stCondLst>
                                        </p:cTn>
                                        <p:tgtEl>
                                          <p:spTgt spid="105"/>
                                        </p:tgtEl>
                                        <p:attrNameLst>
                                          <p:attrName>style.visibility</p:attrName>
                                        </p:attrNameLst>
                                      </p:cBhvr>
                                      <p:to>
                                        <p:strVal val="visible"/>
                                      </p:to>
                                    </p:set>
                                    <p:animEffect transition="in" filter="fade">
                                      <p:cBhvr>
                                        <p:cTn id="154" dur="500"/>
                                        <p:tgtEl>
                                          <p:spTgt spid="105"/>
                                        </p:tgtEl>
                                      </p:cBhvr>
                                    </p:animEffect>
                                    <p:anim calcmode="lin" valueType="num">
                                      <p:cBhvr>
                                        <p:cTn id="155" dur="500" fill="hold"/>
                                        <p:tgtEl>
                                          <p:spTgt spid="105"/>
                                        </p:tgtEl>
                                        <p:attrNameLst>
                                          <p:attrName>ppt_x</p:attrName>
                                        </p:attrNameLst>
                                      </p:cBhvr>
                                      <p:tavLst>
                                        <p:tav tm="0">
                                          <p:val>
                                            <p:strVal val="#ppt_x"/>
                                          </p:val>
                                        </p:tav>
                                        <p:tav tm="100000">
                                          <p:val>
                                            <p:strVal val="#ppt_x"/>
                                          </p:val>
                                        </p:tav>
                                      </p:tavLst>
                                    </p:anim>
                                    <p:anim calcmode="lin" valueType="num">
                                      <p:cBhvr>
                                        <p:cTn id="156" dur="500" fill="hold"/>
                                        <p:tgtEl>
                                          <p:spTgt spid="105"/>
                                        </p:tgtEl>
                                        <p:attrNameLst>
                                          <p:attrName>ppt_y</p:attrName>
                                        </p:attrNameLst>
                                      </p:cBhvr>
                                      <p:tavLst>
                                        <p:tav tm="0">
                                          <p:val>
                                            <p:strVal val="#ppt_y-.1"/>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57"/>
                                        </p:tgtEl>
                                        <p:attrNameLst>
                                          <p:attrName>style.visibility</p:attrName>
                                        </p:attrNameLst>
                                      </p:cBhvr>
                                      <p:to>
                                        <p:strVal val="visible"/>
                                      </p:to>
                                    </p:set>
                                    <p:anim calcmode="lin" valueType="num">
                                      <p:cBhvr additive="base">
                                        <p:cTn id="159" dur="500" fill="hold"/>
                                        <p:tgtEl>
                                          <p:spTgt spid="157"/>
                                        </p:tgtEl>
                                        <p:attrNameLst>
                                          <p:attrName>ppt_x</p:attrName>
                                        </p:attrNameLst>
                                      </p:cBhvr>
                                      <p:tavLst>
                                        <p:tav tm="0">
                                          <p:val>
                                            <p:strVal val="#ppt_x"/>
                                          </p:val>
                                        </p:tav>
                                        <p:tav tm="100000">
                                          <p:val>
                                            <p:strVal val="#ppt_x"/>
                                          </p:val>
                                        </p:tav>
                                      </p:tavLst>
                                    </p:anim>
                                    <p:anim calcmode="lin" valueType="num">
                                      <p:cBhvr additive="base">
                                        <p:cTn id="160" dur="500" fill="hold"/>
                                        <p:tgtEl>
                                          <p:spTgt spid="15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0"/>
                                        </p:tgtEl>
                                        <p:attrNameLst>
                                          <p:attrName>style.visibility</p:attrName>
                                        </p:attrNameLst>
                                      </p:cBhvr>
                                      <p:to>
                                        <p:strVal val="visible"/>
                                      </p:to>
                                    </p:set>
                                    <p:anim calcmode="lin" valueType="num">
                                      <p:cBhvr additive="base">
                                        <p:cTn id="163" dur="500" fill="hold"/>
                                        <p:tgtEl>
                                          <p:spTgt spid="10"/>
                                        </p:tgtEl>
                                        <p:attrNameLst>
                                          <p:attrName>ppt_x</p:attrName>
                                        </p:attrNameLst>
                                      </p:cBhvr>
                                      <p:tavLst>
                                        <p:tav tm="0">
                                          <p:val>
                                            <p:strVal val="#ppt_x"/>
                                          </p:val>
                                        </p:tav>
                                        <p:tav tm="100000">
                                          <p:val>
                                            <p:strVal val="#ppt_x"/>
                                          </p:val>
                                        </p:tav>
                                      </p:tavLst>
                                    </p:anim>
                                    <p:anim calcmode="lin" valueType="num">
                                      <p:cBhvr additive="base">
                                        <p:cTn id="164" dur="500" fill="hold"/>
                                        <p:tgtEl>
                                          <p:spTgt spid="1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06"/>
                                        </p:tgtEl>
                                        <p:attrNameLst>
                                          <p:attrName>style.visibility</p:attrName>
                                        </p:attrNameLst>
                                      </p:cBhvr>
                                      <p:to>
                                        <p:strVal val="visible"/>
                                      </p:to>
                                    </p:set>
                                    <p:anim calcmode="lin" valueType="num">
                                      <p:cBhvr additive="base">
                                        <p:cTn id="167" dur="500" fill="hold"/>
                                        <p:tgtEl>
                                          <p:spTgt spid="106"/>
                                        </p:tgtEl>
                                        <p:attrNameLst>
                                          <p:attrName>ppt_x</p:attrName>
                                        </p:attrNameLst>
                                      </p:cBhvr>
                                      <p:tavLst>
                                        <p:tav tm="0">
                                          <p:val>
                                            <p:strVal val="#ppt_x"/>
                                          </p:val>
                                        </p:tav>
                                        <p:tav tm="100000">
                                          <p:val>
                                            <p:strVal val="#ppt_x"/>
                                          </p:val>
                                        </p:tav>
                                      </p:tavLst>
                                    </p:anim>
                                    <p:anim calcmode="lin" valueType="num">
                                      <p:cBhvr additive="base">
                                        <p:cTn id="168" dur="500" fill="hold"/>
                                        <p:tgtEl>
                                          <p:spTgt spid="106"/>
                                        </p:tgtEl>
                                        <p:attrNameLst>
                                          <p:attrName>ppt_y</p:attrName>
                                        </p:attrNameLst>
                                      </p:cBhvr>
                                      <p:tavLst>
                                        <p:tav tm="0">
                                          <p:val>
                                            <p:strVal val="1+#ppt_h/2"/>
                                          </p:val>
                                        </p:tav>
                                        <p:tav tm="100000">
                                          <p:val>
                                            <p:strVal val="#ppt_y"/>
                                          </p:val>
                                        </p:tav>
                                      </p:tavLst>
                                    </p:anim>
                                  </p:childTnLst>
                                </p:cTn>
                              </p:par>
                              <p:par>
                                <p:cTn id="169" presetID="47" presetClass="entr" presetSubtype="0" fill="hold" grpId="0" nodeType="withEffect">
                                  <p:stCondLst>
                                    <p:cond delay="2000"/>
                                  </p:stCondLst>
                                  <p:childTnLst>
                                    <p:set>
                                      <p:cBhvr>
                                        <p:cTn id="170" dur="1" fill="hold">
                                          <p:stCondLst>
                                            <p:cond delay="0"/>
                                          </p:stCondLst>
                                        </p:cTn>
                                        <p:tgtEl>
                                          <p:spTgt spid="9"/>
                                        </p:tgtEl>
                                        <p:attrNameLst>
                                          <p:attrName>style.visibility</p:attrName>
                                        </p:attrNameLst>
                                      </p:cBhvr>
                                      <p:to>
                                        <p:strVal val="visible"/>
                                      </p:to>
                                    </p:set>
                                    <p:animEffect transition="in" filter="fade">
                                      <p:cBhvr>
                                        <p:cTn id="171" dur="500"/>
                                        <p:tgtEl>
                                          <p:spTgt spid="9"/>
                                        </p:tgtEl>
                                      </p:cBhvr>
                                    </p:animEffect>
                                    <p:anim calcmode="lin" valueType="num">
                                      <p:cBhvr>
                                        <p:cTn id="172" dur="500" fill="hold"/>
                                        <p:tgtEl>
                                          <p:spTgt spid="9"/>
                                        </p:tgtEl>
                                        <p:attrNameLst>
                                          <p:attrName>ppt_x</p:attrName>
                                        </p:attrNameLst>
                                      </p:cBhvr>
                                      <p:tavLst>
                                        <p:tav tm="0">
                                          <p:val>
                                            <p:strVal val="#ppt_x"/>
                                          </p:val>
                                        </p:tav>
                                        <p:tav tm="100000">
                                          <p:val>
                                            <p:strVal val="#ppt_x"/>
                                          </p:val>
                                        </p:tav>
                                      </p:tavLst>
                                    </p:anim>
                                    <p:anim calcmode="lin" valueType="num">
                                      <p:cBhvr>
                                        <p:cTn id="173" dur="500" fill="hold"/>
                                        <p:tgtEl>
                                          <p:spTgt spid="9"/>
                                        </p:tgtEl>
                                        <p:attrNameLst>
                                          <p:attrName>ppt_y</p:attrName>
                                        </p:attrNameLst>
                                      </p:cBhvr>
                                      <p:tavLst>
                                        <p:tav tm="0">
                                          <p:val>
                                            <p:strVal val="#ppt_y-.1"/>
                                          </p:val>
                                        </p:tav>
                                        <p:tav tm="100000">
                                          <p:val>
                                            <p:strVal val="#ppt_y"/>
                                          </p:val>
                                        </p:tav>
                                      </p:tavLst>
                                    </p:anim>
                                  </p:childTnLst>
                                </p:cTn>
                              </p:par>
                              <p:par>
                                <p:cTn id="174" presetID="47" presetClass="entr" presetSubtype="0" fill="hold" grpId="0" nodeType="withEffect">
                                  <p:stCondLst>
                                    <p:cond delay="2000"/>
                                  </p:stCondLst>
                                  <p:childTnLst>
                                    <p:set>
                                      <p:cBhvr>
                                        <p:cTn id="175" dur="1" fill="hold">
                                          <p:stCondLst>
                                            <p:cond delay="0"/>
                                          </p:stCondLst>
                                        </p:cTn>
                                        <p:tgtEl>
                                          <p:spTgt spid="154"/>
                                        </p:tgtEl>
                                        <p:attrNameLst>
                                          <p:attrName>style.visibility</p:attrName>
                                        </p:attrNameLst>
                                      </p:cBhvr>
                                      <p:to>
                                        <p:strVal val="visible"/>
                                      </p:to>
                                    </p:set>
                                    <p:animEffect transition="in" filter="fade">
                                      <p:cBhvr>
                                        <p:cTn id="176" dur="500"/>
                                        <p:tgtEl>
                                          <p:spTgt spid="154"/>
                                        </p:tgtEl>
                                      </p:cBhvr>
                                    </p:animEffect>
                                    <p:anim calcmode="lin" valueType="num">
                                      <p:cBhvr>
                                        <p:cTn id="177" dur="500" fill="hold"/>
                                        <p:tgtEl>
                                          <p:spTgt spid="154"/>
                                        </p:tgtEl>
                                        <p:attrNameLst>
                                          <p:attrName>ppt_x</p:attrName>
                                        </p:attrNameLst>
                                      </p:cBhvr>
                                      <p:tavLst>
                                        <p:tav tm="0">
                                          <p:val>
                                            <p:strVal val="#ppt_x"/>
                                          </p:val>
                                        </p:tav>
                                        <p:tav tm="100000">
                                          <p:val>
                                            <p:strVal val="#ppt_x"/>
                                          </p:val>
                                        </p:tav>
                                      </p:tavLst>
                                    </p:anim>
                                    <p:anim calcmode="lin" valueType="num">
                                      <p:cBhvr>
                                        <p:cTn id="178" dur="500" fill="hold"/>
                                        <p:tgtEl>
                                          <p:spTgt spid="154"/>
                                        </p:tgtEl>
                                        <p:attrNameLst>
                                          <p:attrName>ppt_y</p:attrName>
                                        </p:attrNameLst>
                                      </p:cBhvr>
                                      <p:tavLst>
                                        <p:tav tm="0">
                                          <p:val>
                                            <p:strVal val="#ppt_y-.1"/>
                                          </p:val>
                                        </p:tav>
                                        <p:tav tm="100000">
                                          <p:val>
                                            <p:strVal val="#ppt_y"/>
                                          </p:val>
                                        </p:tav>
                                      </p:tavLst>
                                    </p:anim>
                                  </p:childTnLst>
                                </p:cTn>
                              </p:par>
                              <p:par>
                                <p:cTn id="179" presetID="47" presetClass="entr" presetSubtype="0" fill="hold" grpId="0" nodeType="withEffect">
                                  <p:stCondLst>
                                    <p:cond delay="1800"/>
                                  </p:stCondLst>
                                  <p:childTnLst>
                                    <p:set>
                                      <p:cBhvr>
                                        <p:cTn id="180" dur="1" fill="hold">
                                          <p:stCondLst>
                                            <p:cond delay="0"/>
                                          </p:stCondLst>
                                        </p:cTn>
                                        <p:tgtEl>
                                          <p:spTgt spid="153"/>
                                        </p:tgtEl>
                                        <p:attrNameLst>
                                          <p:attrName>style.visibility</p:attrName>
                                        </p:attrNameLst>
                                      </p:cBhvr>
                                      <p:to>
                                        <p:strVal val="visible"/>
                                      </p:to>
                                    </p:set>
                                    <p:animEffect transition="in" filter="fade">
                                      <p:cBhvr>
                                        <p:cTn id="181" dur="500"/>
                                        <p:tgtEl>
                                          <p:spTgt spid="153"/>
                                        </p:tgtEl>
                                      </p:cBhvr>
                                    </p:animEffect>
                                    <p:anim calcmode="lin" valueType="num">
                                      <p:cBhvr>
                                        <p:cTn id="182" dur="500" fill="hold"/>
                                        <p:tgtEl>
                                          <p:spTgt spid="153"/>
                                        </p:tgtEl>
                                        <p:attrNameLst>
                                          <p:attrName>ppt_x</p:attrName>
                                        </p:attrNameLst>
                                      </p:cBhvr>
                                      <p:tavLst>
                                        <p:tav tm="0">
                                          <p:val>
                                            <p:strVal val="#ppt_x"/>
                                          </p:val>
                                        </p:tav>
                                        <p:tav tm="100000">
                                          <p:val>
                                            <p:strVal val="#ppt_x"/>
                                          </p:val>
                                        </p:tav>
                                      </p:tavLst>
                                    </p:anim>
                                    <p:anim calcmode="lin" valueType="num">
                                      <p:cBhvr>
                                        <p:cTn id="183" dur="500" fill="hold"/>
                                        <p:tgtEl>
                                          <p:spTgt spid="153"/>
                                        </p:tgtEl>
                                        <p:attrNameLst>
                                          <p:attrName>ppt_y</p:attrName>
                                        </p:attrNameLst>
                                      </p:cBhvr>
                                      <p:tavLst>
                                        <p:tav tm="0">
                                          <p:val>
                                            <p:strVal val="#ppt_y-.1"/>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anim calcmode="lin" valueType="num">
                                      <p:cBhvr additive="base">
                                        <p:cTn id="186" dur="500" fill="hold"/>
                                        <p:tgtEl>
                                          <p:spTgt spid="156"/>
                                        </p:tgtEl>
                                        <p:attrNameLst>
                                          <p:attrName>ppt_x</p:attrName>
                                        </p:attrNameLst>
                                      </p:cBhvr>
                                      <p:tavLst>
                                        <p:tav tm="0">
                                          <p:val>
                                            <p:strVal val="#ppt_x"/>
                                          </p:val>
                                        </p:tav>
                                        <p:tav tm="100000">
                                          <p:val>
                                            <p:strVal val="#ppt_x"/>
                                          </p:val>
                                        </p:tav>
                                      </p:tavLst>
                                    </p:anim>
                                    <p:anim calcmode="lin" valueType="num">
                                      <p:cBhvr additive="base">
                                        <p:cTn id="187" dur="500" fill="hold"/>
                                        <p:tgtEl>
                                          <p:spTgt spid="156"/>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22"/>
                                        </p:tgtEl>
                                        <p:attrNameLst>
                                          <p:attrName>style.visibility</p:attrName>
                                        </p:attrNameLst>
                                      </p:cBhvr>
                                      <p:to>
                                        <p:strVal val="visible"/>
                                      </p:to>
                                    </p:set>
                                    <p:anim calcmode="lin" valueType="num">
                                      <p:cBhvr additive="base">
                                        <p:cTn id="190" dur="500" fill="hold"/>
                                        <p:tgtEl>
                                          <p:spTgt spid="122"/>
                                        </p:tgtEl>
                                        <p:attrNameLst>
                                          <p:attrName>ppt_x</p:attrName>
                                        </p:attrNameLst>
                                      </p:cBhvr>
                                      <p:tavLst>
                                        <p:tav tm="0">
                                          <p:val>
                                            <p:strVal val="#ppt_x"/>
                                          </p:val>
                                        </p:tav>
                                        <p:tav tm="100000">
                                          <p:val>
                                            <p:strVal val="#ppt_x"/>
                                          </p:val>
                                        </p:tav>
                                      </p:tavLst>
                                    </p:anim>
                                    <p:anim calcmode="lin" valueType="num">
                                      <p:cBhvr additive="base">
                                        <p:cTn id="191" dur="500" fill="hold"/>
                                        <p:tgtEl>
                                          <p:spTgt spid="122"/>
                                        </p:tgtEl>
                                        <p:attrNameLst>
                                          <p:attrName>ppt_y</p:attrName>
                                        </p:attrNameLst>
                                      </p:cBhvr>
                                      <p:tavLst>
                                        <p:tav tm="0">
                                          <p:val>
                                            <p:strVal val="1+#ppt_h/2"/>
                                          </p:val>
                                        </p:tav>
                                        <p:tav tm="100000">
                                          <p:val>
                                            <p:strVal val="#ppt_y"/>
                                          </p:val>
                                        </p:tav>
                                      </p:tavLst>
                                    </p:anim>
                                  </p:childTnLst>
                                </p:cTn>
                              </p:par>
                              <p:par>
                                <p:cTn id="192" presetID="2" presetClass="entr" presetSubtype="4" fill="hold" grpId="0" nodeType="withEffect">
                                  <p:stCondLst>
                                    <p:cond delay="0"/>
                                  </p:stCondLst>
                                  <p:childTnLst>
                                    <p:set>
                                      <p:cBhvr>
                                        <p:cTn id="193" dur="1" fill="hold">
                                          <p:stCondLst>
                                            <p:cond delay="0"/>
                                          </p:stCondLst>
                                        </p:cTn>
                                        <p:tgtEl>
                                          <p:spTgt spid="52"/>
                                        </p:tgtEl>
                                        <p:attrNameLst>
                                          <p:attrName>style.visibility</p:attrName>
                                        </p:attrNameLst>
                                      </p:cBhvr>
                                      <p:to>
                                        <p:strVal val="visible"/>
                                      </p:to>
                                    </p:set>
                                    <p:anim calcmode="lin" valueType="num">
                                      <p:cBhvr additive="base">
                                        <p:cTn id="194" dur="500" fill="hold"/>
                                        <p:tgtEl>
                                          <p:spTgt spid="52"/>
                                        </p:tgtEl>
                                        <p:attrNameLst>
                                          <p:attrName>ppt_x</p:attrName>
                                        </p:attrNameLst>
                                      </p:cBhvr>
                                      <p:tavLst>
                                        <p:tav tm="0">
                                          <p:val>
                                            <p:strVal val="#ppt_x"/>
                                          </p:val>
                                        </p:tav>
                                        <p:tav tm="100000">
                                          <p:val>
                                            <p:strVal val="#ppt_x"/>
                                          </p:val>
                                        </p:tav>
                                      </p:tavLst>
                                    </p:anim>
                                    <p:anim calcmode="lin" valueType="num">
                                      <p:cBhvr additive="base">
                                        <p:cTn id="195" dur="500" fill="hold"/>
                                        <p:tgtEl>
                                          <p:spTgt spid="52"/>
                                        </p:tgtEl>
                                        <p:attrNameLst>
                                          <p:attrName>ppt_y</p:attrName>
                                        </p:attrNameLst>
                                      </p:cBhvr>
                                      <p:tavLst>
                                        <p:tav tm="0">
                                          <p:val>
                                            <p:strVal val="1+#ppt_h/2"/>
                                          </p:val>
                                        </p:tav>
                                        <p:tav tm="100000">
                                          <p:val>
                                            <p:strVal val="#ppt_y"/>
                                          </p:val>
                                        </p:tav>
                                      </p:tavLst>
                                    </p:anim>
                                  </p:childTnLst>
                                </p:cTn>
                              </p:par>
                              <p:par>
                                <p:cTn id="196" presetID="22" presetClass="entr" presetSubtype="4" fill="hold" grpId="0" nodeType="withEffect">
                                  <p:stCondLst>
                                    <p:cond delay="1600"/>
                                  </p:stCondLst>
                                  <p:childTnLst>
                                    <p:set>
                                      <p:cBhvr>
                                        <p:cTn id="197" dur="1" fill="hold">
                                          <p:stCondLst>
                                            <p:cond delay="0"/>
                                          </p:stCondLst>
                                        </p:cTn>
                                        <p:tgtEl>
                                          <p:spTgt spid="54"/>
                                        </p:tgtEl>
                                        <p:attrNameLst>
                                          <p:attrName>style.visibility</p:attrName>
                                        </p:attrNameLst>
                                      </p:cBhvr>
                                      <p:to>
                                        <p:strVal val="visible"/>
                                      </p:to>
                                    </p:set>
                                    <p:animEffect transition="in" filter="wipe(down)">
                                      <p:cBhvr>
                                        <p:cTn id="198" dur="1500"/>
                                        <p:tgtEl>
                                          <p:spTgt spid="54"/>
                                        </p:tgtEl>
                                      </p:cBhvr>
                                    </p:animEffect>
                                  </p:childTnLst>
                                </p:cTn>
                              </p:par>
                              <p:par>
                                <p:cTn id="199" presetID="2" presetClass="entr" presetSubtype="4" fill="hold" grpId="0" nodeType="withEffect">
                                  <p:stCondLst>
                                    <p:cond delay="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1+#ppt_h/2"/>
                                          </p:val>
                                        </p:tav>
                                        <p:tav tm="100000">
                                          <p:val>
                                            <p:strVal val="#ppt_y"/>
                                          </p:val>
                                        </p:tav>
                                      </p:tavLst>
                                    </p:anim>
                                  </p:childTnLst>
                                </p:cTn>
                              </p:par>
                              <p:par>
                                <p:cTn id="203" presetID="22" presetClass="entr" presetSubtype="4" fill="hold" grpId="0" nodeType="withEffect">
                                  <p:stCondLst>
                                    <p:cond delay="2500"/>
                                  </p:stCondLst>
                                  <p:childTnLst>
                                    <p:set>
                                      <p:cBhvr>
                                        <p:cTn id="204" dur="1" fill="hold">
                                          <p:stCondLst>
                                            <p:cond delay="0"/>
                                          </p:stCondLst>
                                        </p:cTn>
                                        <p:tgtEl>
                                          <p:spTgt spid="80"/>
                                        </p:tgtEl>
                                        <p:attrNameLst>
                                          <p:attrName>style.visibility</p:attrName>
                                        </p:attrNameLst>
                                      </p:cBhvr>
                                      <p:to>
                                        <p:strVal val="visible"/>
                                      </p:to>
                                    </p:set>
                                    <p:animEffect transition="in" filter="wipe(down)">
                                      <p:cBhvr>
                                        <p:cTn id="205" dur="1900"/>
                                        <p:tgtEl>
                                          <p:spTgt spid="80"/>
                                        </p:tgtEl>
                                      </p:cBhvr>
                                    </p:animEffect>
                                  </p:childTnLst>
                                </p:cTn>
                              </p:par>
                              <p:par>
                                <p:cTn id="206" presetID="22" presetClass="entr" presetSubtype="4" fill="hold" grpId="0" nodeType="withEffect">
                                  <p:stCondLst>
                                    <p:cond delay="3200"/>
                                  </p:stCondLst>
                                  <p:childTnLst>
                                    <p:set>
                                      <p:cBhvr>
                                        <p:cTn id="207" dur="1" fill="hold">
                                          <p:stCondLst>
                                            <p:cond delay="0"/>
                                          </p:stCondLst>
                                        </p:cTn>
                                        <p:tgtEl>
                                          <p:spTgt spid="60"/>
                                        </p:tgtEl>
                                        <p:attrNameLst>
                                          <p:attrName>style.visibility</p:attrName>
                                        </p:attrNameLst>
                                      </p:cBhvr>
                                      <p:to>
                                        <p:strVal val="visible"/>
                                      </p:to>
                                    </p:set>
                                    <p:animEffect transition="in" filter="wipe(down)">
                                      <p:cBhvr>
                                        <p:cTn id="208" dur="1500"/>
                                        <p:tgtEl>
                                          <p:spTgt spid="60"/>
                                        </p:tgtEl>
                                      </p:cBhvr>
                                    </p:animEffect>
                                  </p:childTnLst>
                                </p:cTn>
                              </p:par>
                              <p:par>
                                <p:cTn id="209" presetID="22" presetClass="entr" presetSubtype="4" fill="hold" grpId="0" nodeType="withEffect">
                                  <p:stCondLst>
                                    <p:cond delay="3300"/>
                                  </p:stCondLst>
                                  <p:childTnLst>
                                    <p:set>
                                      <p:cBhvr>
                                        <p:cTn id="210" dur="1" fill="hold">
                                          <p:stCondLst>
                                            <p:cond delay="0"/>
                                          </p:stCondLst>
                                        </p:cTn>
                                        <p:tgtEl>
                                          <p:spTgt spid="94"/>
                                        </p:tgtEl>
                                        <p:attrNameLst>
                                          <p:attrName>style.visibility</p:attrName>
                                        </p:attrNameLst>
                                      </p:cBhvr>
                                      <p:to>
                                        <p:strVal val="visible"/>
                                      </p:to>
                                    </p:set>
                                    <p:animEffect transition="in" filter="wipe(down)">
                                      <p:cBhvr>
                                        <p:cTn id="211" dur="1500"/>
                                        <p:tgtEl>
                                          <p:spTgt spid="94"/>
                                        </p:tgtEl>
                                      </p:cBhvr>
                                    </p:animEffect>
                                  </p:childTnLst>
                                </p:cTn>
                              </p:par>
                              <p:par>
                                <p:cTn id="212" presetID="2" presetClass="entr" presetSubtype="4" fill="hold" grpId="0" nodeType="withEffect">
                                  <p:stCondLst>
                                    <p:cond delay="0"/>
                                  </p:stCondLst>
                                  <p:childTnLst>
                                    <p:set>
                                      <p:cBhvr>
                                        <p:cTn id="213" dur="1" fill="hold">
                                          <p:stCondLst>
                                            <p:cond delay="0"/>
                                          </p:stCondLst>
                                        </p:cTn>
                                        <p:tgtEl>
                                          <p:spTgt spid="93"/>
                                        </p:tgtEl>
                                        <p:attrNameLst>
                                          <p:attrName>style.visibility</p:attrName>
                                        </p:attrNameLst>
                                      </p:cBhvr>
                                      <p:to>
                                        <p:strVal val="visible"/>
                                      </p:to>
                                    </p:set>
                                    <p:anim calcmode="lin" valueType="num">
                                      <p:cBhvr additive="base">
                                        <p:cTn id="214" dur="500" fill="hold"/>
                                        <p:tgtEl>
                                          <p:spTgt spid="93"/>
                                        </p:tgtEl>
                                        <p:attrNameLst>
                                          <p:attrName>ppt_x</p:attrName>
                                        </p:attrNameLst>
                                      </p:cBhvr>
                                      <p:tavLst>
                                        <p:tav tm="0">
                                          <p:val>
                                            <p:strVal val="#ppt_x"/>
                                          </p:val>
                                        </p:tav>
                                        <p:tav tm="100000">
                                          <p:val>
                                            <p:strVal val="#ppt_x"/>
                                          </p:val>
                                        </p:tav>
                                      </p:tavLst>
                                    </p:anim>
                                    <p:anim calcmode="lin" valueType="num">
                                      <p:cBhvr additive="base">
                                        <p:cTn id="215" dur="500" fill="hold"/>
                                        <p:tgtEl>
                                          <p:spTgt spid="93"/>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90"/>
                                        </p:tgtEl>
                                        <p:attrNameLst>
                                          <p:attrName>style.visibility</p:attrName>
                                        </p:attrNameLst>
                                      </p:cBhvr>
                                      <p:to>
                                        <p:strVal val="visible"/>
                                      </p:to>
                                    </p:set>
                                    <p:anim calcmode="lin" valueType="num">
                                      <p:cBhvr additive="base">
                                        <p:cTn id="218" dur="500" fill="hold"/>
                                        <p:tgtEl>
                                          <p:spTgt spid="90"/>
                                        </p:tgtEl>
                                        <p:attrNameLst>
                                          <p:attrName>ppt_x</p:attrName>
                                        </p:attrNameLst>
                                      </p:cBhvr>
                                      <p:tavLst>
                                        <p:tav tm="0">
                                          <p:val>
                                            <p:strVal val="#ppt_x"/>
                                          </p:val>
                                        </p:tav>
                                        <p:tav tm="100000">
                                          <p:val>
                                            <p:strVal val="#ppt_x"/>
                                          </p:val>
                                        </p:tav>
                                      </p:tavLst>
                                    </p:anim>
                                    <p:anim calcmode="lin" valueType="num">
                                      <p:cBhvr additive="base">
                                        <p:cTn id="219" dur="500" fill="hold"/>
                                        <p:tgtEl>
                                          <p:spTgt spid="90"/>
                                        </p:tgtEl>
                                        <p:attrNameLst>
                                          <p:attrName>ppt_y</p:attrName>
                                        </p:attrNameLst>
                                      </p:cBhvr>
                                      <p:tavLst>
                                        <p:tav tm="0">
                                          <p:val>
                                            <p:strVal val="1+#ppt_h/2"/>
                                          </p:val>
                                        </p:tav>
                                        <p:tav tm="100000">
                                          <p:val>
                                            <p:strVal val="#ppt_y"/>
                                          </p:val>
                                        </p:tav>
                                      </p:tavLst>
                                    </p:anim>
                                  </p:childTnLst>
                                </p:cTn>
                              </p:par>
                              <p:par>
                                <p:cTn id="220" presetID="2" presetClass="entr" presetSubtype="4" fill="hold" grpId="0" nodeType="withEffect">
                                  <p:stCondLst>
                                    <p:cond delay="0"/>
                                  </p:stCondLst>
                                  <p:childTnLst>
                                    <p:set>
                                      <p:cBhvr>
                                        <p:cTn id="221" dur="1" fill="hold">
                                          <p:stCondLst>
                                            <p:cond delay="0"/>
                                          </p:stCondLst>
                                        </p:cTn>
                                        <p:tgtEl>
                                          <p:spTgt spid="91"/>
                                        </p:tgtEl>
                                        <p:attrNameLst>
                                          <p:attrName>style.visibility</p:attrName>
                                        </p:attrNameLst>
                                      </p:cBhvr>
                                      <p:to>
                                        <p:strVal val="visible"/>
                                      </p:to>
                                    </p:set>
                                    <p:anim calcmode="lin" valueType="num">
                                      <p:cBhvr additive="base">
                                        <p:cTn id="222" dur="500" fill="hold"/>
                                        <p:tgtEl>
                                          <p:spTgt spid="91"/>
                                        </p:tgtEl>
                                        <p:attrNameLst>
                                          <p:attrName>ppt_x</p:attrName>
                                        </p:attrNameLst>
                                      </p:cBhvr>
                                      <p:tavLst>
                                        <p:tav tm="0">
                                          <p:val>
                                            <p:strVal val="#ppt_x"/>
                                          </p:val>
                                        </p:tav>
                                        <p:tav tm="100000">
                                          <p:val>
                                            <p:strVal val="#ppt_x"/>
                                          </p:val>
                                        </p:tav>
                                      </p:tavLst>
                                    </p:anim>
                                    <p:anim calcmode="lin" valueType="num">
                                      <p:cBhvr additive="base">
                                        <p:cTn id="223" dur="500" fill="hold"/>
                                        <p:tgtEl>
                                          <p:spTgt spid="91"/>
                                        </p:tgtEl>
                                        <p:attrNameLst>
                                          <p:attrName>ppt_y</p:attrName>
                                        </p:attrNameLst>
                                      </p:cBhvr>
                                      <p:tavLst>
                                        <p:tav tm="0">
                                          <p:val>
                                            <p:strVal val="1+#ppt_h/2"/>
                                          </p:val>
                                        </p:tav>
                                        <p:tav tm="100000">
                                          <p:val>
                                            <p:strVal val="#ppt_y"/>
                                          </p:val>
                                        </p:tav>
                                      </p:tavLst>
                                    </p:anim>
                                  </p:childTnLst>
                                </p:cTn>
                              </p:par>
                              <p:par>
                                <p:cTn id="224" presetID="22" presetClass="entr" presetSubtype="4" fill="hold" grpId="0" nodeType="withEffect">
                                  <p:stCondLst>
                                    <p:cond delay="2000"/>
                                  </p:stCondLst>
                                  <p:childTnLst>
                                    <p:set>
                                      <p:cBhvr>
                                        <p:cTn id="225" dur="1" fill="hold">
                                          <p:stCondLst>
                                            <p:cond delay="0"/>
                                          </p:stCondLst>
                                        </p:cTn>
                                        <p:tgtEl>
                                          <p:spTgt spid="92"/>
                                        </p:tgtEl>
                                        <p:attrNameLst>
                                          <p:attrName>style.visibility</p:attrName>
                                        </p:attrNameLst>
                                      </p:cBhvr>
                                      <p:to>
                                        <p:strVal val="visible"/>
                                      </p:to>
                                    </p:set>
                                    <p:animEffect transition="in" filter="wipe(down)">
                                      <p:cBhvr>
                                        <p:cTn id="226" dur="1500"/>
                                        <p:tgtEl>
                                          <p:spTgt spid="92"/>
                                        </p:tgtEl>
                                      </p:cBhvr>
                                    </p:animEffect>
                                  </p:childTnLst>
                                </p:cTn>
                              </p:par>
                              <p:par>
                                <p:cTn id="227" presetID="22" presetClass="entr" presetSubtype="4" fill="hold" grpId="0" nodeType="withEffect">
                                  <p:stCondLst>
                                    <p:cond delay="3100"/>
                                  </p:stCondLst>
                                  <p:childTnLst>
                                    <p:set>
                                      <p:cBhvr>
                                        <p:cTn id="228" dur="1" fill="hold">
                                          <p:stCondLst>
                                            <p:cond delay="0"/>
                                          </p:stCondLst>
                                        </p:cTn>
                                        <p:tgtEl>
                                          <p:spTgt spid="72"/>
                                        </p:tgtEl>
                                        <p:attrNameLst>
                                          <p:attrName>style.visibility</p:attrName>
                                        </p:attrNameLst>
                                      </p:cBhvr>
                                      <p:to>
                                        <p:strVal val="visible"/>
                                      </p:to>
                                    </p:set>
                                    <p:animEffect transition="in" filter="wipe(down)">
                                      <p:cBhvr>
                                        <p:cTn id="229" dur="1500"/>
                                        <p:tgtEl>
                                          <p:spTgt spid="72"/>
                                        </p:tgtEl>
                                      </p:cBhvr>
                                    </p:animEffect>
                                  </p:childTnLst>
                                </p:cTn>
                              </p:par>
                              <p:par>
                                <p:cTn id="230" presetID="2" presetClass="entr" presetSubtype="4" fill="hold" grpId="0" nodeType="withEffect">
                                  <p:stCondLst>
                                    <p:cond delay="0"/>
                                  </p:stCondLst>
                                  <p:childTnLst>
                                    <p:set>
                                      <p:cBhvr>
                                        <p:cTn id="231" dur="1" fill="hold">
                                          <p:stCondLst>
                                            <p:cond delay="0"/>
                                          </p:stCondLst>
                                        </p:cTn>
                                        <p:tgtEl>
                                          <p:spTgt spid="39"/>
                                        </p:tgtEl>
                                        <p:attrNameLst>
                                          <p:attrName>style.visibility</p:attrName>
                                        </p:attrNameLst>
                                      </p:cBhvr>
                                      <p:to>
                                        <p:strVal val="visible"/>
                                      </p:to>
                                    </p:set>
                                    <p:anim calcmode="lin" valueType="num">
                                      <p:cBhvr additive="base">
                                        <p:cTn id="232" dur="500" fill="hold"/>
                                        <p:tgtEl>
                                          <p:spTgt spid="39"/>
                                        </p:tgtEl>
                                        <p:attrNameLst>
                                          <p:attrName>ppt_x</p:attrName>
                                        </p:attrNameLst>
                                      </p:cBhvr>
                                      <p:tavLst>
                                        <p:tav tm="0">
                                          <p:val>
                                            <p:strVal val="#ppt_x"/>
                                          </p:val>
                                        </p:tav>
                                        <p:tav tm="100000">
                                          <p:val>
                                            <p:strVal val="#ppt_x"/>
                                          </p:val>
                                        </p:tav>
                                      </p:tavLst>
                                    </p:anim>
                                    <p:anim calcmode="lin" valueType="num">
                                      <p:cBhvr additive="base">
                                        <p:cTn id="233" dur="500" fill="hold"/>
                                        <p:tgtEl>
                                          <p:spTgt spid="39"/>
                                        </p:tgtEl>
                                        <p:attrNameLst>
                                          <p:attrName>ppt_y</p:attrName>
                                        </p:attrNameLst>
                                      </p:cBhvr>
                                      <p:tavLst>
                                        <p:tav tm="0">
                                          <p:val>
                                            <p:strVal val="1+#ppt_h/2"/>
                                          </p:val>
                                        </p:tav>
                                        <p:tav tm="100000">
                                          <p:val>
                                            <p:strVal val="#ppt_y"/>
                                          </p:val>
                                        </p:tav>
                                      </p:tavLst>
                                    </p:anim>
                                  </p:childTnLst>
                                </p:cTn>
                              </p:par>
                              <p:par>
                                <p:cTn id="234" presetID="22" presetClass="entr" presetSubtype="4" fill="hold" grpId="0" nodeType="withEffect">
                                  <p:stCondLst>
                                    <p:cond delay="1200"/>
                                  </p:stCondLst>
                                  <p:childTnLst>
                                    <p:set>
                                      <p:cBhvr>
                                        <p:cTn id="235" dur="1" fill="hold">
                                          <p:stCondLst>
                                            <p:cond delay="0"/>
                                          </p:stCondLst>
                                        </p:cTn>
                                        <p:tgtEl>
                                          <p:spTgt spid="70"/>
                                        </p:tgtEl>
                                        <p:attrNameLst>
                                          <p:attrName>style.visibility</p:attrName>
                                        </p:attrNameLst>
                                      </p:cBhvr>
                                      <p:to>
                                        <p:strVal val="visible"/>
                                      </p:to>
                                    </p:set>
                                    <p:animEffect transition="in" filter="wipe(down)">
                                      <p:cBhvr>
                                        <p:cTn id="236" dur="1500"/>
                                        <p:tgtEl>
                                          <p:spTgt spid="70"/>
                                        </p:tgtEl>
                                      </p:cBhvr>
                                    </p:animEffect>
                                  </p:childTnLst>
                                </p:cTn>
                              </p:par>
                              <p:par>
                                <p:cTn id="237" presetID="22" presetClass="entr" presetSubtype="4" fill="hold" grpId="0" nodeType="withEffect">
                                  <p:stCondLst>
                                    <p:cond delay="2800"/>
                                  </p:stCondLst>
                                  <p:childTnLst>
                                    <p:set>
                                      <p:cBhvr>
                                        <p:cTn id="238" dur="1" fill="hold">
                                          <p:stCondLst>
                                            <p:cond delay="0"/>
                                          </p:stCondLst>
                                        </p:cTn>
                                        <p:tgtEl>
                                          <p:spTgt spid="78"/>
                                        </p:tgtEl>
                                        <p:attrNameLst>
                                          <p:attrName>style.visibility</p:attrName>
                                        </p:attrNameLst>
                                      </p:cBhvr>
                                      <p:to>
                                        <p:strVal val="visible"/>
                                      </p:to>
                                    </p:set>
                                    <p:animEffect transition="in" filter="wipe(down)">
                                      <p:cBhvr>
                                        <p:cTn id="239" dur="1500"/>
                                        <p:tgtEl>
                                          <p:spTgt spid="78"/>
                                        </p:tgtEl>
                                      </p:cBhvr>
                                    </p:animEffect>
                                  </p:childTnLst>
                                </p:cTn>
                              </p:par>
                              <p:par>
                                <p:cTn id="240" presetID="22" presetClass="entr" presetSubtype="4" fill="hold" grpId="0" nodeType="withEffect">
                                  <p:stCondLst>
                                    <p:cond delay="3400"/>
                                  </p:stCondLst>
                                  <p:childTnLst>
                                    <p:set>
                                      <p:cBhvr>
                                        <p:cTn id="241" dur="1" fill="hold">
                                          <p:stCondLst>
                                            <p:cond delay="0"/>
                                          </p:stCondLst>
                                        </p:cTn>
                                        <p:tgtEl>
                                          <p:spTgt spid="66"/>
                                        </p:tgtEl>
                                        <p:attrNameLst>
                                          <p:attrName>style.visibility</p:attrName>
                                        </p:attrNameLst>
                                      </p:cBhvr>
                                      <p:to>
                                        <p:strVal val="visible"/>
                                      </p:to>
                                    </p:set>
                                    <p:animEffect transition="in" filter="wipe(down)">
                                      <p:cBhvr>
                                        <p:cTn id="242" dur="1500"/>
                                        <p:tgtEl>
                                          <p:spTgt spid="66"/>
                                        </p:tgtEl>
                                      </p:cBhvr>
                                    </p:animEffect>
                                  </p:childTnLst>
                                </p:cTn>
                              </p:par>
                              <p:par>
                                <p:cTn id="243" presetID="22" presetClass="entr" presetSubtype="4" fill="hold" grpId="0" nodeType="withEffect">
                                  <p:stCondLst>
                                    <p:cond delay="3100"/>
                                  </p:stCondLst>
                                  <p:childTnLst>
                                    <p:set>
                                      <p:cBhvr>
                                        <p:cTn id="244" dur="1" fill="hold">
                                          <p:stCondLst>
                                            <p:cond delay="0"/>
                                          </p:stCondLst>
                                        </p:cTn>
                                        <p:tgtEl>
                                          <p:spTgt spid="64"/>
                                        </p:tgtEl>
                                        <p:attrNameLst>
                                          <p:attrName>style.visibility</p:attrName>
                                        </p:attrNameLst>
                                      </p:cBhvr>
                                      <p:to>
                                        <p:strVal val="visible"/>
                                      </p:to>
                                    </p:set>
                                    <p:animEffect transition="in" filter="wipe(down)">
                                      <p:cBhvr>
                                        <p:cTn id="245" dur="1500"/>
                                        <p:tgtEl>
                                          <p:spTgt spid="64"/>
                                        </p:tgtEl>
                                      </p:cBhvr>
                                    </p:animEffect>
                                  </p:childTnLst>
                                </p:cTn>
                              </p:par>
                              <p:par>
                                <p:cTn id="246" presetID="2" presetClass="entr" presetSubtype="4" fill="hold" grpId="0" nodeType="withEffect">
                                  <p:stCondLst>
                                    <p:cond delay="0"/>
                                  </p:stCondLst>
                                  <p:childTnLst>
                                    <p:set>
                                      <p:cBhvr>
                                        <p:cTn id="247" dur="1" fill="hold">
                                          <p:stCondLst>
                                            <p:cond delay="0"/>
                                          </p:stCondLst>
                                        </p:cTn>
                                        <p:tgtEl>
                                          <p:spTgt spid="81"/>
                                        </p:tgtEl>
                                        <p:attrNameLst>
                                          <p:attrName>style.visibility</p:attrName>
                                        </p:attrNameLst>
                                      </p:cBhvr>
                                      <p:to>
                                        <p:strVal val="visible"/>
                                      </p:to>
                                    </p:set>
                                    <p:anim calcmode="lin" valueType="num">
                                      <p:cBhvr additive="base">
                                        <p:cTn id="248" dur="500" fill="hold"/>
                                        <p:tgtEl>
                                          <p:spTgt spid="81"/>
                                        </p:tgtEl>
                                        <p:attrNameLst>
                                          <p:attrName>ppt_x</p:attrName>
                                        </p:attrNameLst>
                                      </p:cBhvr>
                                      <p:tavLst>
                                        <p:tav tm="0">
                                          <p:val>
                                            <p:strVal val="#ppt_x"/>
                                          </p:val>
                                        </p:tav>
                                        <p:tav tm="100000">
                                          <p:val>
                                            <p:strVal val="#ppt_x"/>
                                          </p:val>
                                        </p:tav>
                                      </p:tavLst>
                                    </p:anim>
                                    <p:anim calcmode="lin" valueType="num">
                                      <p:cBhvr additive="base">
                                        <p:cTn id="249" dur="500" fill="hold"/>
                                        <p:tgtEl>
                                          <p:spTgt spid="81"/>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73"/>
                                        </p:tgtEl>
                                        <p:attrNameLst>
                                          <p:attrName>style.visibility</p:attrName>
                                        </p:attrNameLst>
                                      </p:cBhvr>
                                      <p:to>
                                        <p:strVal val="visible"/>
                                      </p:to>
                                    </p:set>
                                    <p:anim calcmode="lin" valueType="num">
                                      <p:cBhvr additive="base">
                                        <p:cTn id="252" dur="500" fill="hold"/>
                                        <p:tgtEl>
                                          <p:spTgt spid="73"/>
                                        </p:tgtEl>
                                        <p:attrNameLst>
                                          <p:attrName>ppt_x</p:attrName>
                                        </p:attrNameLst>
                                      </p:cBhvr>
                                      <p:tavLst>
                                        <p:tav tm="0">
                                          <p:val>
                                            <p:strVal val="#ppt_x"/>
                                          </p:val>
                                        </p:tav>
                                        <p:tav tm="100000">
                                          <p:val>
                                            <p:strVal val="#ppt_x"/>
                                          </p:val>
                                        </p:tav>
                                      </p:tavLst>
                                    </p:anim>
                                    <p:anim calcmode="lin" valueType="num">
                                      <p:cBhvr additive="base">
                                        <p:cTn id="253" dur="500" fill="hold"/>
                                        <p:tgtEl>
                                          <p:spTgt spid="73"/>
                                        </p:tgtEl>
                                        <p:attrNameLst>
                                          <p:attrName>ppt_y</p:attrName>
                                        </p:attrNameLst>
                                      </p:cBhvr>
                                      <p:tavLst>
                                        <p:tav tm="0">
                                          <p:val>
                                            <p:strVal val="1+#ppt_h/2"/>
                                          </p:val>
                                        </p:tav>
                                        <p:tav tm="100000">
                                          <p:val>
                                            <p:strVal val="#ppt_y"/>
                                          </p:val>
                                        </p:tav>
                                      </p:tavLst>
                                    </p:anim>
                                  </p:childTnLst>
                                </p:cTn>
                              </p:par>
                              <p:par>
                                <p:cTn id="254" presetID="22" presetClass="entr" presetSubtype="2" fill="hold" grpId="0" nodeType="withEffect">
                                  <p:stCondLst>
                                    <p:cond delay="2400"/>
                                  </p:stCondLst>
                                  <p:childTnLst>
                                    <p:set>
                                      <p:cBhvr>
                                        <p:cTn id="255" dur="1" fill="hold">
                                          <p:stCondLst>
                                            <p:cond delay="0"/>
                                          </p:stCondLst>
                                        </p:cTn>
                                        <p:tgtEl>
                                          <p:spTgt spid="47"/>
                                        </p:tgtEl>
                                        <p:attrNameLst>
                                          <p:attrName>style.visibility</p:attrName>
                                        </p:attrNameLst>
                                      </p:cBhvr>
                                      <p:to>
                                        <p:strVal val="visible"/>
                                      </p:to>
                                    </p:set>
                                    <p:animEffect transition="in" filter="wipe(right)">
                                      <p:cBhvr>
                                        <p:cTn id="256" dur="1500"/>
                                        <p:tgtEl>
                                          <p:spTgt spid="47"/>
                                        </p:tgtEl>
                                      </p:cBhvr>
                                    </p:animEffect>
                                  </p:childTnLst>
                                </p:cTn>
                              </p:par>
                              <p:par>
                                <p:cTn id="257" presetID="22" presetClass="entr" presetSubtype="2" fill="hold" grpId="0" nodeType="withEffect">
                                  <p:stCondLst>
                                    <p:cond delay="1900"/>
                                  </p:stCondLst>
                                  <p:childTnLst>
                                    <p:set>
                                      <p:cBhvr>
                                        <p:cTn id="258" dur="1" fill="hold">
                                          <p:stCondLst>
                                            <p:cond delay="0"/>
                                          </p:stCondLst>
                                        </p:cTn>
                                        <p:tgtEl>
                                          <p:spTgt spid="76"/>
                                        </p:tgtEl>
                                        <p:attrNameLst>
                                          <p:attrName>style.visibility</p:attrName>
                                        </p:attrNameLst>
                                      </p:cBhvr>
                                      <p:to>
                                        <p:strVal val="visible"/>
                                      </p:to>
                                    </p:set>
                                    <p:animEffect transition="in" filter="wipe(right)">
                                      <p:cBhvr>
                                        <p:cTn id="259" dur="1500"/>
                                        <p:tgtEl>
                                          <p:spTgt spid="76"/>
                                        </p:tgtEl>
                                      </p:cBhvr>
                                    </p:animEffect>
                                  </p:childTnLst>
                                </p:cTn>
                              </p:par>
                              <p:par>
                                <p:cTn id="260" presetID="22" presetClass="entr" presetSubtype="2" fill="hold" grpId="0" nodeType="withEffect">
                                  <p:stCondLst>
                                    <p:cond delay="1200"/>
                                  </p:stCondLst>
                                  <p:childTnLst>
                                    <p:set>
                                      <p:cBhvr>
                                        <p:cTn id="261" dur="1" fill="hold">
                                          <p:stCondLst>
                                            <p:cond delay="0"/>
                                          </p:stCondLst>
                                        </p:cTn>
                                        <p:tgtEl>
                                          <p:spTgt spid="45"/>
                                        </p:tgtEl>
                                        <p:attrNameLst>
                                          <p:attrName>style.visibility</p:attrName>
                                        </p:attrNameLst>
                                      </p:cBhvr>
                                      <p:to>
                                        <p:strVal val="visible"/>
                                      </p:to>
                                    </p:set>
                                    <p:animEffect transition="in" filter="wipe(right)">
                                      <p:cBhvr>
                                        <p:cTn id="262" dur="1500"/>
                                        <p:tgtEl>
                                          <p:spTgt spid="45"/>
                                        </p:tgtEl>
                                      </p:cBhvr>
                                    </p:animEffect>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grpId="0" nodeType="clickEffect">
                                  <p:stCondLst>
                                    <p:cond delay="0"/>
                                  </p:stCondLst>
                                  <p:iterate type="lt">
                                    <p:tmPct val="0"/>
                                  </p:iterate>
                                  <p:childTnLst>
                                    <p:set>
                                      <p:cBhvr>
                                        <p:cTn id="266" dur="1" fill="hold">
                                          <p:stCondLst>
                                            <p:cond delay="0"/>
                                          </p:stCondLst>
                                        </p:cTn>
                                        <p:tgtEl>
                                          <p:spTgt spid="5"/>
                                        </p:tgtEl>
                                        <p:attrNameLst>
                                          <p:attrName>style.visibility</p:attrName>
                                        </p:attrNameLst>
                                      </p:cBhvr>
                                      <p:to>
                                        <p:strVal val="visible"/>
                                      </p:to>
                                    </p:set>
                                    <p:anim calcmode="lin" valueType="num">
                                      <p:cBhvr additive="base">
                                        <p:cTn id="267" dur="500" fill="hold"/>
                                        <p:tgtEl>
                                          <p:spTgt spid="5"/>
                                        </p:tgtEl>
                                        <p:attrNameLst>
                                          <p:attrName>ppt_x</p:attrName>
                                        </p:attrNameLst>
                                      </p:cBhvr>
                                      <p:tavLst>
                                        <p:tav tm="0">
                                          <p:val>
                                            <p:strVal val="#ppt_x"/>
                                          </p:val>
                                        </p:tav>
                                        <p:tav tm="100000">
                                          <p:val>
                                            <p:strVal val="#ppt_x"/>
                                          </p:val>
                                        </p:tav>
                                      </p:tavLst>
                                    </p:anim>
                                    <p:anim calcmode="lin" valueType="num">
                                      <p:cBhvr additive="base">
                                        <p:cTn id="2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34" presetClass="emph" presetSubtype="0" fill="hold" grpId="1" nodeType="clickEffect">
                                  <p:stCondLst>
                                    <p:cond delay="0"/>
                                  </p:stCondLst>
                                  <p:iterate type="lt">
                                    <p:tmPct val="10000"/>
                                  </p:iterate>
                                  <p:childTnLst>
                                    <p:animMotion origin="layout" path="M 0.0 0.0 L 0.0 -0.07213" pathEditMode="relative" ptsTypes="">
                                      <p:cBhvr>
                                        <p:cTn id="272" dur="250" accel="50000" decel="50000" autoRev="1" fill="hold">
                                          <p:stCondLst>
                                            <p:cond delay="0"/>
                                          </p:stCondLst>
                                        </p:cTn>
                                        <p:tgtEl>
                                          <p:spTgt spid="5"/>
                                        </p:tgtEl>
                                        <p:attrNameLst>
                                          <p:attrName>ppt_x</p:attrName>
                                          <p:attrName>ppt_y</p:attrName>
                                        </p:attrNameLst>
                                      </p:cBhvr>
                                    </p:animMotion>
                                    <p:animRot by="1500000">
                                      <p:cBhvr>
                                        <p:cTn id="273" dur="125" fill="hold">
                                          <p:stCondLst>
                                            <p:cond delay="0"/>
                                          </p:stCondLst>
                                        </p:cTn>
                                        <p:tgtEl>
                                          <p:spTgt spid="5"/>
                                        </p:tgtEl>
                                        <p:attrNameLst>
                                          <p:attrName>r</p:attrName>
                                        </p:attrNameLst>
                                      </p:cBhvr>
                                    </p:animRot>
                                    <p:animRot by="-1500000">
                                      <p:cBhvr>
                                        <p:cTn id="274" dur="125" fill="hold">
                                          <p:stCondLst>
                                            <p:cond delay="125"/>
                                          </p:stCondLst>
                                        </p:cTn>
                                        <p:tgtEl>
                                          <p:spTgt spid="5"/>
                                        </p:tgtEl>
                                        <p:attrNameLst>
                                          <p:attrName>r</p:attrName>
                                        </p:attrNameLst>
                                      </p:cBhvr>
                                    </p:animRot>
                                    <p:animRot by="-1500000">
                                      <p:cBhvr>
                                        <p:cTn id="275" dur="125" fill="hold">
                                          <p:stCondLst>
                                            <p:cond delay="250"/>
                                          </p:stCondLst>
                                        </p:cTn>
                                        <p:tgtEl>
                                          <p:spTgt spid="5"/>
                                        </p:tgtEl>
                                        <p:attrNameLst>
                                          <p:attrName>r</p:attrName>
                                        </p:attrNameLst>
                                      </p:cBhvr>
                                    </p:animRot>
                                    <p:animRot by="1500000">
                                      <p:cBhvr>
                                        <p:cTn id="276"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81" grpId="0" bldLvl="0" animBg="1"/>
      <p:bldP spid="73" grpId="0" bldLvl="0" animBg="1"/>
      <p:bldP spid="47" grpId="0" bldLvl="0" animBg="1"/>
      <p:bldP spid="76" grpId="0" bldLvl="0" animBg="1"/>
      <p:bldP spid="45" grpId="0" bldLvl="0" animBg="1"/>
      <p:bldP spid="24" grpId="0" bldLvl="0" animBg="1"/>
      <p:bldP spid="30" grpId="0" bldLvl="0" animBg="1"/>
      <p:bldP spid="31" grpId="0" bldLvl="0" animBg="1"/>
      <p:bldP spid="39" grpId="0" bldLvl="0" animBg="1"/>
      <p:bldP spid="40" grpId="0" bldLvl="0" animBg="1"/>
      <p:bldP spid="82" grpId="0" bldLvl="0" animBg="1"/>
      <p:bldP spid="83" grpId="0" bldLvl="0" animBg="1"/>
      <p:bldP spid="88" grpId="0" bldLvl="0" animBg="1"/>
      <p:bldP spid="78" grpId="0" bldLvl="0" animBg="1"/>
      <p:bldP spid="66" grpId="0" bldLvl="0" animBg="1"/>
      <p:bldP spid="64" grpId="0" bldLvl="0" animBg="1"/>
      <p:bldP spid="70" grpId="0" bldLvl="0" animBg="1"/>
      <p:bldP spid="72" grpId="0" bldLvl="0" animBg="1"/>
      <p:bldP spid="80" grpId="0" bldLvl="0" animBg="1"/>
      <p:bldP spid="56" grpId="0" bldLvl="0" animBg="1"/>
      <p:bldP spid="54" grpId="0" bldLvl="0" animBg="1"/>
      <p:bldP spid="52" grpId="0" bldLvl="0" animBg="1"/>
      <p:bldP spid="60" grpId="0" bldLvl="0" animBg="1"/>
      <p:bldP spid="90" grpId="0" bldLvl="0" animBg="1"/>
      <p:bldP spid="91" grpId="0" bldLvl="0" animBg="1"/>
      <p:bldP spid="92" grpId="0" bldLvl="0" animBg="1"/>
      <p:bldP spid="93" grpId="0" bldLvl="0" animBg="1"/>
      <p:bldP spid="94" grpId="0" bldLvl="0" animBg="1"/>
      <p:bldP spid="104" grpId="0" bldLvl="0" animBg="1"/>
      <p:bldP spid="105" grpId="0" bldLvl="0" animBg="1"/>
      <p:bldP spid="106" grpId="0" bldLvl="0" animBg="1"/>
      <p:bldP spid="107" grpId="0" bldLvl="0" animBg="1"/>
      <p:bldP spid="108" grpId="0" bldLvl="0" animBg="1"/>
      <p:bldP spid="109" grpId="0" bldLvl="0" animBg="1"/>
      <p:bldP spid="110" grpId="0" bldLvl="0" animBg="1"/>
      <p:bldP spid="111" grpId="0" bldLvl="0" animBg="1"/>
      <p:bldP spid="112" grpId="0" bldLvl="0" animBg="1"/>
      <p:bldP spid="113" grpId="0" bldLvl="0" animBg="1"/>
      <p:bldP spid="115" grpId="0" bldLvl="0" animBg="1"/>
      <p:bldP spid="117" grpId="0" bldLvl="0" animBg="1"/>
      <p:bldP spid="121" grpId="0" bldLvl="0" animBg="1"/>
      <p:bldP spid="122" grpId="0" bldLvl="0" animBg="1"/>
      <p:bldP spid="125" grpId="0" bldLvl="0" animBg="1"/>
      <p:bldP spid="126" grpId="0" bldLvl="0" animBg="1"/>
      <p:bldP spid="127" grpId="0" bldLvl="0" animBg="1"/>
      <p:bldP spid="128" grpId="0" bldLvl="0" animBg="1"/>
      <p:bldP spid="129" grpId="0" bldLvl="0" animBg="1"/>
      <p:bldP spid="145" grpId="0" bldLvl="0" animBg="1"/>
      <p:bldP spid="153" grpId="0" bldLvl="0" animBg="1"/>
      <p:bldP spid="154" grpId="0" bldLvl="0" animBg="1"/>
      <p:bldP spid="156" grpId="0" bldLvl="0" animBg="1"/>
      <p:bldP spid="157" grpId="0" bldLvl="0" animBg="1"/>
      <p:bldP spid="158" grpId="0" bldLvl="0" animBg="1"/>
      <p:bldP spid="161" grpId="0" bldLvl="0" animBg="1"/>
      <p:bldP spid="163" grpId="0" bldLvl="0" animBg="1"/>
      <p:bldP spid="5" grpId="0"/>
      <p:bldP spid="5" grpId="1"/>
      <p:bldP spid="16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55"/>
          <p:cNvSpPr/>
          <p:nvPr/>
        </p:nvSpPr>
        <p:spPr>
          <a:xfrm>
            <a:off x="1387309" y="408681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779224" y="408681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757511" y="408681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p:nvPr/>
        </p:nvCxnSpPr>
        <p:spPr>
          <a:xfrm flipV="1">
            <a:off x="0" y="4201200"/>
            <a:ext cx="1387309" cy="424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620322" y="4201199"/>
            <a:ext cx="3462944" cy="4242"/>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4990525" y="4205645"/>
            <a:ext cx="3462944" cy="4241"/>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9012238" y="4203320"/>
            <a:ext cx="3179762" cy="1"/>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Freeform 88"/>
          <p:cNvSpPr>
            <a:spLocks noEditPoints="1"/>
          </p:cNvSpPr>
          <p:nvPr/>
        </p:nvSpPr>
        <p:spPr bwMode="auto">
          <a:xfrm>
            <a:off x="1322246" y="3661007"/>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11B5B8"/>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74" name="Freeform 88"/>
          <p:cNvSpPr>
            <a:spLocks noEditPoints="1"/>
          </p:cNvSpPr>
          <p:nvPr/>
        </p:nvSpPr>
        <p:spPr bwMode="auto">
          <a:xfrm>
            <a:off x="8722232" y="3661007"/>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FBC75D"/>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77" name="Freeform 88"/>
          <p:cNvSpPr>
            <a:spLocks noEditPoints="1"/>
          </p:cNvSpPr>
          <p:nvPr/>
        </p:nvSpPr>
        <p:spPr bwMode="auto">
          <a:xfrm rot="10800000">
            <a:off x="4757553" y="4319839"/>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9EC87E"/>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20" name="矩形 19"/>
          <p:cNvSpPr/>
          <p:nvPr/>
        </p:nvSpPr>
        <p:spPr>
          <a:xfrm>
            <a:off x="5083175" y="4210050"/>
            <a:ext cx="4548505" cy="2553335"/>
          </a:xfrm>
          <a:prstGeom prst="rect">
            <a:avLst/>
          </a:prstGeom>
        </p:spPr>
        <p:txBody>
          <a:bodyPr wrap="square">
            <a:spAutoFit/>
          </a:bodyPr>
          <a:lstStyle/>
          <a:p>
            <a:pPr algn="l"/>
            <a:r>
              <a:rPr lang="zh-CN" altLang="en-US" sz="2000"/>
              <a:t>可用性</a:t>
            </a:r>
            <a:endParaRPr lang="zh-CN" altLang="en-US" sz="2000"/>
          </a:p>
          <a:p>
            <a:pPr algn="l"/>
            <a:r>
              <a:rPr lang="zh-CN" altLang="en-US" sz="2000"/>
              <a:t>所谓可用性是指GEM5采用基于BSD的license管理（BSD（Berkeley Software Distribution license），是自由软件（开源软件的一个子集）中使用最广泛的许可证之一），对不同类型的用户，包括学术研究人员、企业界的工程技术人员、学生等，都很友好。</a:t>
            </a:r>
            <a:endParaRPr lang="zh-CN" altLang="en-US" sz="2000"/>
          </a:p>
        </p:txBody>
      </p:sp>
      <p:sp>
        <p:nvSpPr>
          <p:cNvPr id="23" name="矩形 22"/>
          <p:cNvSpPr/>
          <p:nvPr/>
        </p:nvSpPr>
        <p:spPr>
          <a:xfrm>
            <a:off x="1647825" y="1374140"/>
            <a:ext cx="3877310" cy="2553335"/>
          </a:xfrm>
          <a:prstGeom prst="rect">
            <a:avLst/>
          </a:prstGeom>
        </p:spPr>
        <p:txBody>
          <a:bodyPr wrap="square">
            <a:spAutoFit/>
          </a:bodyPr>
          <a:lstStyle/>
          <a:p>
            <a:pPr algn="l"/>
            <a:r>
              <a:rPr lang="zh-CN" altLang="en-US" sz="2000"/>
              <a:t>灵活性</a:t>
            </a:r>
            <a:endParaRPr lang="zh-CN" altLang="en-US" sz="2000"/>
          </a:p>
          <a:p>
            <a:pPr algn="l"/>
            <a:r>
              <a:rPr lang="zh-CN" altLang="en-US" sz="2000"/>
              <a:t>所谓灵活性是指gem5提供了多种CPU模型，多种系统模型，以及多种存储模型。CPU模型从简单到复杂分别是Atomic、Timing、In- order、O3（Out ofOrder）。系统模型分为SE和FS两种。存储模型分为Classic和Ruby两种。</a:t>
            </a:r>
            <a:endParaRPr lang="zh-CN" altLang="en-US" sz="2000"/>
          </a:p>
        </p:txBody>
      </p:sp>
      <p:sp>
        <p:nvSpPr>
          <p:cNvPr id="29" name="矩形 28"/>
          <p:cNvSpPr/>
          <p:nvPr/>
        </p:nvSpPr>
        <p:spPr>
          <a:xfrm>
            <a:off x="8879205" y="1963420"/>
            <a:ext cx="3182620" cy="1630045"/>
          </a:xfrm>
          <a:prstGeom prst="rect">
            <a:avLst/>
          </a:prstGeom>
        </p:spPr>
        <p:txBody>
          <a:bodyPr wrap="square">
            <a:spAutoFit/>
          </a:bodyPr>
          <a:lstStyle/>
          <a:p>
            <a:pPr algn="l"/>
            <a:r>
              <a:rPr lang="zh-CN" altLang="en-US" sz="2000"/>
              <a:t>高度合作性</a:t>
            </a:r>
            <a:endParaRPr lang="zh-CN" altLang="en-US" sz="2000"/>
          </a:p>
          <a:p>
            <a:pPr algn="l"/>
            <a:r>
              <a:rPr lang="zh-CN" altLang="en-US" sz="2000"/>
              <a:t> 所谓高度合作性是指GEM5是一个开源社区项目，任何有志之士都可以贡献自己的力量。</a:t>
            </a:r>
            <a:endParaRPr lang="zh-CN" altLang="en-US" sz="2000"/>
          </a:p>
        </p:txBody>
      </p:sp>
      <p:sp>
        <p:nvSpPr>
          <p:cNvPr id="30" name="矩形 29"/>
          <p:cNvSpPr/>
          <p:nvPr/>
        </p:nvSpPr>
        <p:spPr>
          <a:xfrm flipH="1">
            <a:off x="-4257" y="577278"/>
            <a:ext cx="334458" cy="796815"/>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flipH="1">
            <a:off x="471448" y="577278"/>
            <a:ext cx="150187" cy="796815"/>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flipH="1">
            <a:off x="762882" y="577278"/>
            <a:ext cx="94492" cy="796815"/>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flipH="1">
            <a:off x="998620" y="577278"/>
            <a:ext cx="52921" cy="796815"/>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62635" y="429260"/>
            <a:ext cx="3487420" cy="583565"/>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r>
              <a:rPr lang="zh-CN" altLang="en-US" sz="3200" smtClean="0">
                <a:solidFill>
                  <a:schemeClr val="bg2">
                    <a:lumMod val="10000"/>
                    <a:alpha val="85000"/>
                  </a:schemeClr>
                </a:solidFill>
              </a:rPr>
              <a:t>   GEM5目标</a:t>
            </a:r>
            <a:endParaRPr lang="zh-CN" altLang="en-US" sz="3200" smtClean="0">
              <a:solidFill>
                <a:schemeClr val="bg2">
                  <a:lumMod val="10000"/>
                  <a:alpha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30"/>
                                        </p:tgtEl>
                                        <p:attrNameLst>
                                          <p:attrName>style.visibility</p:attrName>
                                        </p:attrNameLst>
                                      </p:cBhvr>
                                      <p:to>
                                        <p:strVal val="visible"/>
                                      </p:to>
                                    </p:set>
                                    <p:anim calcmode="lin" valueType="num">
                                      <p:cBhvr additive="base">
                                        <p:cTn id="7" dur="250" fill="hold"/>
                                        <p:tgtEl>
                                          <p:spTgt spid="30"/>
                                        </p:tgtEl>
                                        <p:attrNameLst>
                                          <p:attrName>ppt_x</p:attrName>
                                        </p:attrNameLst>
                                      </p:cBhvr>
                                      <p:tavLst>
                                        <p:tav tm="0">
                                          <p:val>
                                            <p:strVal val="0-#ppt_w/2"/>
                                          </p:val>
                                        </p:tav>
                                        <p:tav tm="100000">
                                          <p:val>
                                            <p:strVal val="#ppt_x"/>
                                          </p:val>
                                        </p:tav>
                                      </p:tavLst>
                                    </p:anim>
                                    <p:anim calcmode="lin" valueType="num">
                                      <p:cBhvr additive="base">
                                        <p:cTn id="8" dur="25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250" fill="hold"/>
                                        <p:tgtEl>
                                          <p:spTgt spid="34"/>
                                        </p:tgtEl>
                                        <p:attrNameLst>
                                          <p:attrName>ppt_x</p:attrName>
                                        </p:attrNameLst>
                                      </p:cBhvr>
                                      <p:tavLst>
                                        <p:tav tm="0">
                                          <p:val>
                                            <p:strVal val="0-#ppt_w/2"/>
                                          </p:val>
                                        </p:tav>
                                        <p:tav tm="100000">
                                          <p:val>
                                            <p:strVal val="#ppt_x"/>
                                          </p:val>
                                        </p:tav>
                                      </p:tavLst>
                                    </p:anim>
                                    <p:anim calcmode="lin" valueType="num">
                                      <p:cBhvr additive="base">
                                        <p:cTn id="13" dur="250" fill="hold"/>
                                        <p:tgtEl>
                                          <p:spTgt spid="34"/>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250" fill="hold"/>
                                        <p:tgtEl>
                                          <p:spTgt spid="35"/>
                                        </p:tgtEl>
                                        <p:attrNameLst>
                                          <p:attrName>ppt_x</p:attrName>
                                        </p:attrNameLst>
                                      </p:cBhvr>
                                      <p:tavLst>
                                        <p:tav tm="0">
                                          <p:val>
                                            <p:strVal val="0-#ppt_w/2"/>
                                          </p:val>
                                        </p:tav>
                                        <p:tav tm="100000">
                                          <p:val>
                                            <p:strVal val="#ppt_x"/>
                                          </p:val>
                                        </p:tav>
                                      </p:tavLst>
                                    </p:anim>
                                    <p:anim calcmode="lin" valueType="num">
                                      <p:cBhvr additive="base">
                                        <p:cTn id="18" dur="25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250" fill="hold"/>
                                        <p:tgtEl>
                                          <p:spTgt spid="36"/>
                                        </p:tgtEl>
                                        <p:attrNameLst>
                                          <p:attrName>ppt_x</p:attrName>
                                        </p:attrNameLst>
                                      </p:cBhvr>
                                      <p:tavLst>
                                        <p:tav tm="0">
                                          <p:val>
                                            <p:strVal val="0-#ppt_w/2"/>
                                          </p:val>
                                        </p:tav>
                                        <p:tav tm="100000">
                                          <p:val>
                                            <p:strVal val="#ppt_x"/>
                                          </p:val>
                                        </p:tav>
                                      </p:tavLst>
                                    </p:anim>
                                    <p:anim calcmode="lin" valueType="num">
                                      <p:cBhvr additive="base">
                                        <p:cTn id="23" dur="250" fill="hold"/>
                                        <p:tgtEl>
                                          <p:spTgt spid="36"/>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22" presetClass="entr" presetSubtype="8" fill="hold" nodeType="afterEffect">
                                  <p:stCondLst>
                                    <p:cond delay="0"/>
                                  </p:stCondLst>
                                  <p:iterate type="wd">
                                    <p:tmPct val="0"/>
                                  </p:iterate>
                                  <p:childTnLst>
                                    <p:set>
                                      <p:cBhvr>
                                        <p:cTn id="26" dur="1" fill="hold">
                                          <p:stCondLst>
                                            <p:cond delay="0"/>
                                          </p:stCondLst>
                                        </p:cTn>
                                        <p:tgtEl>
                                          <p:spTgt spid="60"/>
                                        </p:tgtEl>
                                        <p:attrNameLst>
                                          <p:attrName>style.visibility</p:attrName>
                                        </p:attrNameLst>
                                      </p:cBhvr>
                                      <p:to>
                                        <p:strVal val="visible"/>
                                      </p:to>
                                    </p:set>
                                    <p:animEffect transition="in" filter="wipe(left)">
                                      <p:cBhvr>
                                        <p:cTn id="27" dur="250"/>
                                        <p:tgtEl>
                                          <p:spTgt spid="60"/>
                                        </p:tgtEl>
                                      </p:cBhvr>
                                    </p:animEffect>
                                  </p:childTnLst>
                                </p:cTn>
                              </p:par>
                            </p:childTnLst>
                          </p:cTn>
                        </p:par>
                        <p:par>
                          <p:cTn id="28" fill="hold">
                            <p:stCondLst>
                              <p:cond delay="1000"/>
                            </p:stCondLst>
                            <p:childTnLst>
                              <p:par>
                                <p:cTn id="29" presetID="10" presetClass="entr" presetSubtype="0" fill="hold" grpId="0" nodeType="afterEffect">
                                  <p:stCondLst>
                                    <p:cond delay="0"/>
                                  </p:stCondLst>
                                  <p:iterate type="wd">
                                    <p:tmPct val="0"/>
                                  </p:iterate>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1250"/>
                            </p:stCondLst>
                            <p:childTnLst>
                              <p:par>
                                <p:cTn id="33" presetID="47" presetClass="entr" presetSubtype="0" fill="hold" grpId="0" nodeType="afterEffect">
                                  <p:stCondLst>
                                    <p:cond delay="0"/>
                                  </p:stCondLst>
                                  <p:iterate type="wd">
                                    <p:tmPct val="0"/>
                                  </p:iterate>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anim calcmode="lin" valueType="num">
                                      <p:cBhvr>
                                        <p:cTn id="36" dur="500" fill="hold"/>
                                        <p:tgtEl>
                                          <p:spTgt spid="73"/>
                                        </p:tgtEl>
                                        <p:attrNameLst>
                                          <p:attrName>ppt_x</p:attrName>
                                        </p:attrNameLst>
                                      </p:cBhvr>
                                      <p:tavLst>
                                        <p:tav tm="0">
                                          <p:val>
                                            <p:strVal val="#ppt_x"/>
                                          </p:val>
                                        </p:tav>
                                        <p:tav tm="100000">
                                          <p:val>
                                            <p:strVal val="#ppt_x"/>
                                          </p:val>
                                        </p:tav>
                                      </p:tavLst>
                                    </p:anim>
                                    <p:anim calcmode="lin" valueType="num">
                                      <p:cBhvr>
                                        <p:cTn id="37" dur="500" fill="hold"/>
                                        <p:tgtEl>
                                          <p:spTgt spid="73"/>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26" presetClass="emph" presetSubtype="0" fill="hold" grpId="1" nodeType="afterEffect">
                                  <p:stCondLst>
                                    <p:cond delay="0"/>
                                  </p:stCondLst>
                                  <p:iterate type="wd">
                                    <p:tmPct val="0"/>
                                  </p:iterate>
                                  <p:childTnLst>
                                    <p:animEffect transition="out" filter="fade">
                                      <p:cBhvr>
                                        <p:cTn id="40" dur="500" tmFilter="0, 0; .2, .5; .8, .5; 1, 0"/>
                                        <p:tgtEl>
                                          <p:spTgt spid="73"/>
                                        </p:tgtEl>
                                      </p:cBhvr>
                                    </p:animEffect>
                                    <p:animScale>
                                      <p:cBhvr>
                                        <p:cTn id="41" dur="250" autoRev="1" fill="hold"/>
                                        <p:tgtEl>
                                          <p:spTgt spid="73"/>
                                        </p:tgtEl>
                                      </p:cBhvr>
                                      <p:by x="105000" y="105000"/>
                                    </p:animScale>
                                  </p:childTnLst>
                                </p:cTn>
                              </p:par>
                            </p:childTnLst>
                          </p:cTn>
                        </p:par>
                        <p:par>
                          <p:cTn id="42" fill="hold">
                            <p:stCondLst>
                              <p:cond delay="2250"/>
                            </p:stCondLst>
                            <p:childTnLst>
                              <p:par>
                                <p:cTn id="43" presetID="22" presetClass="entr" presetSubtype="8" fill="hold" nodeType="afterEffect">
                                  <p:stCondLst>
                                    <p:cond delay="0"/>
                                  </p:stCondLst>
                                  <p:iterate type="wd">
                                    <p:tmPct val="0"/>
                                  </p:iterate>
                                  <p:childTnLst>
                                    <p:set>
                                      <p:cBhvr>
                                        <p:cTn id="44" dur="1" fill="hold">
                                          <p:stCondLst>
                                            <p:cond delay="0"/>
                                          </p:stCondLst>
                                        </p:cTn>
                                        <p:tgtEl>
                                          <p:spTgt spid="65"/>
                                        </p:tgtEl>
                                        <p:attrNameLst>
                                          <p:attrName>style.visibility</p:attrName>
                                        </p:attrNameLst>
                                      </p:cBhvr>
                                      <p:to>
                                        <p:strVal val="visible"/>
                                      </p:to>
                                    </p:set>
                                    <p:animEffect transition="in" filter="wipe(left)">
                                      <p:cBhvr>
                                        <p:cTn id="45" dur="250"/>
                                        <p:tgtEl>
                                          <p:spTgt spid="65"/>
                                        </p:tgtEl>
                                      </p:cBhvr>
                                    </p:animEffect>
                                  </p:childTnLst>
                                </p:cTn>
                              </p:par>
                            </p:childTnLst>
                          </p:cTn>
                        </p:par>
                        <p:par>
                          <p:cTn id="46" fill="hold">
                            <p:stCondLst>
                              <p:cond delay="2500"/>
                            </p:stCondLst>
                            <p:childTnLst>
                              <p:par>
                                <p:cTn id="47" presetID="42" presetClass="entr" presetSubtype="0" fill="hold" grpId="0" nodeType="afterEffect">
                                  <p:stCondLst>
                                    <p:cond delay="0"/>
                                  </p:stCondLst>
                                  <p:iterate type="wd">
                                    <p:tmPct val="0"/>
                                  </p:iterate>
                                  <p:childTnLst>
                                    <p:set>
                                      <p:cBhvr>
                                        <p:cTn id="48" dur="1" fill="hold">
                                          <p:stCondLst>
                                            <p:cond delay="0"/>
                                          </p:stCondLst>
                                        </p:cTn>
                                        <p:tgtEl>
                                          <p:spTgt spid="23"/>
                                        </p:tgtEl>
                                        <p:attrNameLst>
                                          <p:attrName>style.visibility</p:attrName>
                                        </p:attrNameLst>
                                      </p:cBhvr>
                                      <p:to>
                                        <p:strVal val="visible"/>
                                      </p:to>
                                    </p:set>
                                    <p:animEffect transition="in" filter="fade">
                                      <p:cBhvr>
                                        <p:cTn id="49" dur="750"/>
                                        <p:tgtEl>
                                          <p:spTgt spid="23"/>
                                        </p:tgtEl>
                                      </p:cBhvr>
                                    </p:animEffect>
                                    <p:anim calcmode="lin" valueType="num">
                                      <p:cBhvr>
                                        <p:cTn id="50" dur="750" fill="hold"/>
                                        <p:tgtEl>
                                          <p:spTgt spid="23"/>
                                        </p:tgtEl>
                                        <p:attrNameLst>
                                          <p:attrName>ppt_x</p:attrName>
                                        </p:attrNameLst>
                                      </p:cBhvr>
                                      <p:tavLst>
                                        <p:tav tm="0">
                                          <p:val>
                                            <p:strVal val="#ppt_x"/>
                                          </p:val>
                                        </p:tav>
                                        <p:tav tm="100000">
                                          <p:val>
                                            <p:strVal val="#ppt_x"/>
                                          </p:val>
                                        </p:tav>
                                      </p:tavLst>
                                    </p:anim>
                                    <p:anim calcmode="lin" valueType="num">
                                      <p:cBhvr>
                                        <p:cTn id="51" dur="75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3250"/>
                            </p:stCondLst>
                            <p:childTnLst>
                              <p:par>
                                <p:cTn id="53" presetID="10" presetClass="entr" presetSubtype="0" fill="hold" grpId="0" nodeType="afterEffect">
                                  <p:stCondLst>
                                    <p:cond delay="0"/>
                                  </p:stCondLst>
                                  <p:iterate type="wd">
                                    <p:tmPct val="0"/>
                                  </p:iterate>
                                  <p:childTnLst>
                                    <p:set>
                                      <p:cBhvr>
                                        <p:cTn id="54" dur="1" fill="hold">
                                          <p:stCondLst>
                                            <p:cond delay="0"/>
                                          </p:stCondLst>
                                        </p:cTn>
                                        <p:tgtEl>
                                          <p:spTgt spid="58"/>
                                        </p:tgtEl>
                                        <p:attrNameLst>
                                          <p:attrName>style.visibility</p:attrName>
                                        </p:attrNameLst>
                                      </p:cBhvr>
                                      <p:to>
                                        <p:strVal val="visible"/>
                                      </p:to>
                                    </p:set>
                                    <p:animEffect transition="in" filter="fade">
                                      <p:cBhvr>
                                        <p:cTn id="55" dur="250"/>
                                        <p:tgtEl>
                                          <p:spTgt spid="58"/>
                                        </p:tgtEl>
                                      </p:cBhvr>
                                    </p:animEffect>
                                  </p:childTnLst>
                                </p:cTn>
                              </p:par>
                            </p:childTnLst>
                          </p:cTn>
                        </p:par>
                        <p:par>
                          <p:cTn id="56" fill="hold">
                            <p:stCondLst>
                              <p:cond delay="3500"/>
                            </p:stCondLst>
                            <p:childTnLst>
                              <p:par>
                                <p:cTn id="57" presetID="42" presetClass="entr" presetSubtype="0" fill="hold" grpId="0" nodeType="afterEffect">
                                  <p:stCondLst>
                                    <p:cond delay="0"/>
                                  </p:stCondLst>
                                  <p:iterate type="wd">
                                    <p:tmPct val="0"/>
                                  </p:iterate>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anim calcmode="lin" valueType="num">
                                      <p:cBhvr>
                                        <p:cTn id="60" dur="500" fill="hold"/>
                                        <p:tgtEl>
                                          <p:spTgt spid="77"/>
                                        </p:tgtEl>
                                        <p:attrNameLst>
                                          <p:attrName>ppt_x</p:attrName>
                                        </p:attrNameLst>
                                      </p:cBhvr>
                                      <p:tavLst>
                                        <p:tav tm="0">
                                          <p:val>
                                            <p:strVal val="#ppt_x"/>
                                          </p:val>
                                        </p:tav>
                                        <p:tav tm="100000">
                                          <p:val>
                                            <p:strVal val="#ppt_x"/>
                                          </p:val>
                                        </p:tav>
                                      </p:tavLst>
                                    </p:anim>
                                    <p:anim calcmode="lin" valueType="num">
                                      <p:cBhvr>
                                        <p:cTn id="61" dur="500" fill="hold"/>
                                        <p:tgtEl>
                                          <p:spTgt spid="77"/>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26" presetClass="emph" presetSubtype="0" fill="hold" grpId="1" nodeType="afterEffect">
                                  <p:stCondLst>
                                    <p:cond delay="0"/>
                                  </p:stCondLst>
                                  <p:iterate type="wd">
                                    <p:tmPct val="0"/>
                                  </p:iterate>
                                  <p:childTnLst>
                                    <p:animEffect transition="out" filter="fade">
                                      <p:cBhvr>
                                        <p:cTn id="64" dur="500" tmFilter="0, 0; .2, .5; .8, .5; 1, 0"/>
                                        <p:tgtEl>
                                          <p:spTgt spid="77"/>
                                        </p:tgtEl>
                                      </p:cBhvr>
                                    </p:animEffect>
                                    <p:animScale>
                                      <p:cBhvr>
                                        <p:cTn id="65" dur="250" autoRev="1" fill="hold"/>
                                        <p:tgtEl>
                                          <p:spTgt spid="77"/>
                                        </p:tgtEl>
                                      </p:cBhvr>
                                      <p:by x="105000" y="105000"/>
                                    </p:animScale>
                                  </p:childTnLst>
                                </p:cTn>
                              </p:par>
                            </p:childTnLst>
                          </p:cTn>
                        </p:par>
                        <p:par>
                          <p:cTn id="66" fill="hold">
                            <p:stCondLst>
                              <p:cond delay="4500"/>
                            </p:stCondLst>
                            <p:childTnLst>
                              <p:par>
                                <p:cTn id="67" presetID="22" presetClass="entr" presetSubtype="8" fill="hold" nodeType="afterEffect">
                                  <p:stCondLst>
                                    <p:cond delay="0"/>
                                  </p:stCondLst>
                                  <p:iterate type="wd">
                                    <p:tmPct val="0"/>
                                  </p:iterate>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5000"/>
                            </p:stCondLst>
                            <p:childTnLst>
                              <p:par>
                                <p:cTn id="71" presetID="42" presetClass="entr" presetSubtype="0" fill="hold" grpId="0" nodeType="afterEffect">
                                  <p:stCondLst>
                                    <p:cond delay="0"/>
                                  </p:stCondLst>
                                  <p:iterate type="wd">
                                    <p:tmPct val="0"/>
                                  </p:iterate>
                                  <p:childTnLst>
                                    <p:set>
                                      <p:cBhvr>
                                        <p:cTn id="72" dur="1" fill="hold">
                                          <p:stCondLst>
                                            <p:cond delay="0"/>
                                          </p:stCondLst>
                                        </p:cTn>
                                        <p:tgtEl>
                                          <p:spTgt spid="20"/>
                                        </p:tgtEl>
                                        <p:attrNameLst>
                                          <p:attrName>style.visibility</p:attrName>
                                        </p:attrNameLst>
                                      </p:cBhvr>
                                      <p:to>
                                        <p:strVal val="visible"/>
                                      </p:to>
                                    </p:set>
                                    <p:animEffect transition="in" filter="fade">
                                      <p:cBhvr>
                                        <p:cTn id="73" dur="750"/>
                                        <p:tgtEl>
                                          <p:spTgt spid="20"/>
                                        </p:tgtEl>
                                      </p:cBhvr>
                                    </p:animEffect>
                                    <p:anim calcmode="lin" valueType="num">
                                      <p:cBhvr>
                                        <p:cTn id="74" dur="750" fill="hold"/>
                                        <p:tgtEl>
                                          <p:spTgt spid="20"/>
                                        </p:tgtEl>
                                        <p:attrNameLst>
                                          <p:attrName>ppt_x</p:attrName>
                                        </p:attrNameLst>
                                      </p:cBhvr>
                                      <p:tavLst>
                                        <p:tav tm="0">
                                          <p:val>
                                            <p:strVal val="#ppt_x"/>
                                          </p:val>
                                        </p:tav>
                                        <p:tav tm="100000">
                                          <p:val>
                                            <p:strVal val="#ppt_x"/>
                                          </p:val>
                                        </p:tav>
                                      </p:tavLst>
                                    </p:anim>
                                    <p:anim calcmode="lin" valueType="num">
                                      <p:cBhvr>
                                        <p:cTn id="75" dur="750" fill="hold"/>
                                        <p:tgtEl>
                                          <p:spTgt spid="20"/>
                                        </p:tgtEl>
                                        <p:attrNameLst>
                                          <p:attrName>ppt_y</p:attrName>
                                        </p:attrNameLst>
                                      </p:cBhvr>
                                      <p:tavLst>
                                        <p:tav tm="0">
                                          <p:val>
                                            <p:strVal val="#ppt_y+.1"/>
                                          </p:val>
                                        </p:tav>
                                        <p:tav tm="100000">
                                          <p:val>
                                            <p:strVal val="#ppt_y"/>
                                          </p:val>
                                        </p:tav>
                                      </p:tavLst>
                                    </p:anim>
                                  </p:childTnLst>
                                </p:cTn>
                              </p:par>
                            </p:childTnLst>
                          </p:cTn>
                        </p:par>
                        <p:par>
                          <p:cTn id="76" fill="hold">
                            <p:stCondLst>
                              <p:cond delay="5750"/>
                            </p:stCondLst>
                            <p:childTnLst>
                              <p:par>
                                <p:cTn id="77" presetID="10" presetClass="entr" presetSubtype="0" fill="hold" grpId="0" nodeType="afterEffect">
                                  <p:stCondLst>
                                    <p:cond delay="0"/>
                                  </p:stCondLst>
                                  <p:iterate type="wd">
                                    <p:tmPct val="0"/>
                                  </p:iterate>
                                  <p:childTnLst>
                                    <p:set>
                                      <p:cBhvr>
                                        <p:cTn id="78" dur="1" fill="hold">
                                          <p:stCondLst>
                                            <p:cond delay="0"/>
                                          </p:stCondLst>
                                        </p:cTn>
                                        <p:tgtEl>
                                          <p:spTgt spid="57"/>
                                        </p:tgtEl>
                                        <p:attrNameLst>
                                          <p:attrName>style.visibility</p:attrName>
                                        </p:attrNameLst>
                                      </p:cBhvr>
                                      <p:to>
                                        <p:strVal val="visible"/>
                                      </p:to>
                                    </p:set>
                                    <p:animEffect transition="in" filter="fade">
                                      <p:cBhvr>
                                        <p:cTn id="79" dur="250"/>
                                        <p:tgtEl>
                                          <p:spTgt spid="57"/>
                                        </p:tgtEl>
                                      </p:cBhvr>
                                    </p:animEffect>
                                  </p:childTnLst>
                                </p:cTn>
                              </p:par>
                            </p:childTnLst>
                          </p:cTn>
                        </p:par>
                        <p:par>
                          <p:cTn id="80" fill="hold">
                            <p:stCondLst>
                              <p:cond delay="6000"/>
                            </p:stCondLst>
                            <p:childTnLst>
                              <p:par>
                                <p:cTn id="81" presetID="47" presetClass="entr" presetSubtype="0" fill="hold" grpId="0" nodeType="afterEffect">
                                  <p:stCondLst>
                                    <p:cond delay="0"/>
                                  </p:stCondLst>
                                  <p:iterate type="wd">
                                    <p:tmPct val="0"/>
                                  </p:iterate>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anim calcmode="lin" valueType="num">
                                      <p:cBhvr>
                                        <p:cTn id="84" dur="500" fill="hold"/>
                                        <p:tgtEl>
                                          <p:spTgt spid="74"/>
                                        </p:tgtEl>
                                        <p:attrNameLst>
                                          <p:attrName>ppt_x</p:attrName>
                                        </p:attrNameLst>
                                      </p:cBhvr>
                                      <p:tavLst>
                                        <p:tav tm="0">
                                          <p:val>
                                            <p:strVal val="#ppt_x"/>
                                          </p:val>
                                        </p:tav>
                                        <p:tav tm="100000">
                                          <p:val>
                                            <p:strVal val="#ppt_x"/>
                                          </p:val>
                                        </p:tav>
                                      </p:tavLst>
                                    </p:anim>
                                    <p:anim calcmode="lin" valueType="num">
                                      <p:cBhvr>
                                        <p:cTn id="85" dur="500" fill="hold"/>
                                        <p:tgtEl>
                                          <p:spTgt spid="74"/>
                                        </p:tgtEl>
                                        <p:attrNameLst>
                                          <p:attrName>ppt_y</p:attrName>
                                        </p:attrNameLst>
                                      </p:cBhvr>
                                      <p:tavLst>
                                        <p:tav tm="0">
                                          <p:val>
                                            <p:strVal val="#ppt_y-.1"/>
                                          </p:val>
                                        </p:tav>
                                        <p:tav tm="100000">
                                          <p:val>
                                            <p:strVal val="#ppt_y"/>
                                          </p:val>
                                        </p:tav>
                                      </p:tavLst>
                                    </p:anim>
                                  </p:childTnLst>
                                </p:cTn>
                              </p:par>
                            </p:childTnLst>
                          </p:cTn>
                        </p:par>
                        <p:par>
                          <p:cTn id="86" fill="hold">
                            <p:stCondLst>
                              <p:cond delay="6500"/>
                            </p:stCondLst>
                            <p:childTnLst>
                              <p:par>
                                <p:cTn id="87" presetID="26" presetClass="emph" presetSubtype="0" fill="hold" grpId="1" nodeType="afterEffect">
                                  <p:stCondLst>
                                    <p:cond delay="0"/>
                                  </p:stCondLst>
                                  <p:iterate type="wd">
                                    <p:tmPct val="0"/>
                                  </p:iterate>
                                  <p:childTnLst>
                                    <p:animEffect transition="out" filter="fade">
                                      <p:cBhvr>
                                        <p:cTn id="88" dur="500" tmFilter="0, 0; .2, .5; .8, .5; 1, 0"/>
                                        <p:tgtEl>
                                          <p:spTgt spid="74"/>
                                        </p:tgtEl>
                                      </p:cBhvr>
                                    </p:animEffect>
                                    <p:animScale>
                                      <p:cBhvr>
                                        <p:cTn id="89" dur="250" autoRev="1" fill="hold"/>
                                        <p:tgtEl>
                                          <p:spTgt spid="74"/>
                                        </p:tgtEl>
                                      </p:cBhvr>
                                      <p:by x="105000" y="105000"/>
                                    </p:animScale>
                                  </p:childTnLst>
                                </p:cTn>
                              </p:par>
                            </p:childTnLst>
                          </p:cTn>
                        </p:par>
                        <p:par>
                          <p:cTn id="90" fill="hold">
                            <p:stCondLst>
                              <p:cond delay="7000"/>
                            </p:stCondLst>
                            <p:childTnLst>
                              <p:par>
                                <p:cTn id="91" presetID="22" presetClass="entr" presetSubtype="8" fill="hold" nodeType="afterEffect">
                                  <p:stCondLst>
                                    <p:cond delay="0"/>
                                  </p:stCondLst>
                                  <p:iterate type="wd">
                                    <p:tmPct val="0"/>
                                  </p:iterate>
                                  <p:childTnLst>
                                    <p:set>
                                      <p:cBhvr>
                                        <p:cTn id="92" dur="1" fill="hold">
                                          <p:stCondLst>
                                            <p:cond delay="0"/>
                                          </p:stCondLst>
                                        </p:cTn>
                                        <p:tgtEl>
                                          <p:spTgt spid="69"/>
                                        </p:tgtEl>
                                        <p:attrNameLst>
                                          <p:attrName>style.visibility</p:attrName>
                                        </p:attrNameLst>
                                      </p:cBhvr>
                                      <p:to>
                                        <p:strVal val="visible"/>
                                      </p:to>
                                    </p:set>
                                    <p:animEffect transition="in" filter="wipe(left)">
                                      <p:cBhvr>
                                        <p:cTn id="93" dur="500"/>
                                        <p:tgtEl>
                                          <p:spTgt spid="69"/>
                                        </p:tgtEl>
                                      </p:cBhvr>
                                    </p:animEffect>
                                  </p:childTnLst>
                                </p:cTn>
                              </p:par>
                            </p:childTnLst>
                          </p:cTn>
                        </p:par>
                        <p:par>
                          <p:cTn id="94" fill="hold">
                            <p:stCondLst>
                              <p:cond delay="7500"/>
                            </p:stCondLst>
                            <p:childTnLst>
                              <p:par>
                                <p:cTn id="95" presetID="42" presetClass="entr" presetSubtype="0" fill="hold" grpId="0" nodeType="afterEffect">
                                  <p:stCondLst>
                                    <p:cond delay="0"/>
                                  </p:stCondLst>
                                  <p:iterate type="wd">
                                    <p:tmPct val="0"/>
                                  </p:iterate>
                                  <p:childTnLst>
                                    <p:set>
                                      <p:cBhvr>
                                        <p:cTn id="96" dur="1" fill="hold">
                                          <p:stCondLst>
                                            <p:cond delay="0"/>
                                          </p:stCondLst>
                                        </p:cTn>
                                        <p:tgtEl>
                                          <p:spTgt spid="29"/>
                                        </p:tgtEl>
                                        <p:attrNameLst>
                                          <p:attrName>style.visibility</p:attrName>
                                        </p:attrNameLst>
                                      </p:cBhvr>
                                      <p:to>
                                        <p:strVal val="visible"/>
                                      </p:to>
                                    </p:set>
                                    <p:animEffect transition="in" filter="fade">
                                      <p:cBhvr>
                                        <p:cTn id="97" dur="750"/>
                                        <p:tgtEl>
                                          <p:spTgt spid="29"/>
                                        </p:tgtEl>
                                      </p:cBhvr>
                                    </p:animEffect>
                                    <p:anim calcmode="lin" valueType="num">
                                      <p:cBhvr>
                                        <p:cTn id="98" dur="750" fill="hold"/>
                                        <p:tgtEl>
                                          <p:spTgt spid="29"/>
                                        </p:tgtEl>
                                        <p:attrNameLst>
                                          <p:attrName>ppt_x</p:attrName>
                                        </p:attrNameLst>
                                      </p:cBhvr>
                                      <p:tavLst>
                                        <p:tav tm="0">
                                          <p:val>
                                            <p:strVal val="#ppt_x"/>
                                          </p:val>
                                        </p:tav>
                                        <p:tav tm="100000">
                                          <p:val>
                                            <p:strVal val="#ppt_x"/>
                                          </p:val>
                                        </p:tav>
                                      </p:tavLst>
                                    </p:anim>
                                    <p:anim calcmode="lin" valueType="num">
                                      <p:cBhvr>
                                        <p:cTn id="99" dur="750" fill="hold"/>
                                        <p:tgtEl>
                                          <p:spTgt spid="29"/>
                                        </p:tgtEl>
                                        <p:attrNameLst>
                                          <p:attrName>ppt_y</p:attrName>
                                        </p:attrNameLst>
                                      </p:cBhvr>
                                      <p:tavLst>
                                        <p:tav tm="0">
                                          <p:val>
                                            <p:strVal val="#ppt_y+.1"/>
                                          </p:val>
                                        </p:tav>
                                        <p:tav tm="100000">
                                          <p:val>
                                            <p:strVal val="#ppt_y"/>
                                          </p:val>
                                        </p:tav>
                                      </p:tavLst>
                                    </p:anim>
                                  </p:childTnLst>
                                </p:cTn>
                              </p:par>
                              <p:par>
                                <p:cTn id="100" presetID="23" presetClass="exit" presetSubtype="544" fill="hold" grpId="1" nodeType="withEffect">
                                  <p:stCondLst>
                                    <p:cond delay="750"/>
                                  </p:stCondLst>
                                  <p:iterate type="wd">
                                    <p:tmPct val="5000"/>
                                  </p:iterate>
                                  <p:childTnLst>
                                    <p:anim calcmode="lin" valueType="num">
                                      <p:cBhvr>
                                        <p:cTn id="101" dur="1000"/>
                                        <p:tgtEl>
                                          <p:spTgt spid="30"/>
                                        </p:tgtEl>
                                        <p:attrNameLst>
                                          <p:attrName>ppt_w</p:attrName>
                                        </p:attrNameLst>
                                      </p:cBhvr>
                                      <p:tavLst>
                                        <p:tav tm="0">
                                          <p:val>
                                            <p:strVal val="ppt_w"/>
                                          </p:val>
                                        </p:tav>
                                        <p:tav tm="100000">
                                          <p:val>
                                            <p:fltVal val="0"/>
                                          </p:val>
                                        </p:tav>
                                      </p:tavLst>
                                    </p:anim>
                                    <p:anim calcmode="lin" valueType="num">
                                      <p:cBhvr>
                                        <p:cTn id="102" dur="1000"/>
                                        <p:tgtEl>
                                          <p:spTgt spid="30"/>
                                        </p:tgtEl>
                                        <p:attrNameLst>
                                          <p:attrName>ppt_h</p:attrName>
                                        </p:attrNameLst>
                                      </p:cBhvr>
                                      <p:tavLst>
                                        <p:tav tm="0">
                                          <p:val>
                                            <p:strVal val="ppt_h"/>
                                          </p:val>
                                        </p:tav>
                                        <p:tav tm="100000">
                                          <p:val>
                                            <p:fltVal val="0"/>
                                          </p:val>
                                        </p:tav>
                                      </p:tavLst>
                                    </p:anim>
                                    <p:anim calcmode="lin" valueType="num">
                                      <p:cBhvr>
                                        <p:cTn id="103" dur="1000"/>
                                        <p:tgtEl>
                                          <p:spTgt spid="30"/>
                                        </p:tgtEl>
                                        <p:attrNameLst>
                                          <p:attrName>ppt_x</p:attrName>
                                        </p:attrNameLst>
                                      </p:cBhvr>
                                      <p:tavLst>
                                        <p:tav tm="0">
                                          <p:val>
                                            <p:strVal val="ppt_x"/>
                                          </p:val>
                                        </p:tav>
                                        <p:tav tm="100000">
                                          <p:val>
                                            <p:fltVal val="0.5"/>
                                          </p:val>
                                        </p:tav>
                                      </p:tavLst>
                                    </p:anim>
                                    <p:anim calcmode="lin" valueType="num">
                                      <p:cBhvr>
                                        <p:cTn id="104" dur="1000"/>
                                        <p:tgtEl>
                                          <p:spTgt spid="30"/>
                                        </p:tgtEl>
                                        <p:attrNameLst>
                                          <p:attrName>ppt_y</p:attrName>
                                        </p:attrNameLst>
                                      </p:cBhvr>
                                      <p:tavLst>
                                        <p:tav tm="0">
                                          <p:val>
                                            <p:strVal val="ppt_y"/>
                                          </p:val>
                                        </p:tav>
                                        <p:tav tm="100000">
                                          <p:val>
                                            <p:fltVal val="0.5"/>
                                          </p:val>
                                        </p:tav>
                                      </p:tavLst>
                                    </p:anim>
                                    <p:set>
                                      <p:cBhvr>
                                        <p:cTn id="105" dur="1" fill="hold">
                                          <p:stCondLst>
                                            <p:cond delay="999"/>
                                          </p:stCondLst>
                                        </p:cTn>
                                        <p:tgtEl>
                                          <p:spTgt spid="30"/>
                                        </p:tgtEl>
                                        <p:attrNameLst>
                                          <p:attrName>style.visibility</p:attrName>
                                        </p:attrNameLst>
                                      </p:cBhvr>
                                      <p:to>
                                        <p:strVal val="hidden"/>
                                      </p:to>
                                    </p:set>
                                  </p:childTnLst>
                                </p:cTn>
                              </p:par>
                              <p:par>
                                <p:cTn id="106" presetID="23" presetClass="exit" presetSubtype="544" fill="hold" grpId="1" nodeType="withEffect">
                                  <p:stCondLst>
                                    <p:cond delay="750"/>
                                  </p:stCondLst>
                                  <p:iterate type="wd">
                                    <p:tmPct val="5000"/>
                                  </p:iterate>
                                  <p:childTnLst>
                                    <p:anim calcmode="lin" valueType="num">
                                      <p:cBhvr>
                                        <p:cTn id="107" dur="1000"/>
                                        <p:tgtEl>
                                          <p:spTgt spid="34"/>
                                        </p:tgtEl>
                                        <p:attrNameLst>
                                          <p:attrName>ppt_w</p:attrName>
                                        </p:attrNameLst>
                                      </p:cBhvr>
                                      <p:tavLst>
                                        <p:tav tm="0">
                                          <p:val>
                                            <p:strVal val="ppt_w"/>
                                          </p:val>
                                        </p:tav>
                                        <p:tav tm="100000">
                                          <p:val>
                                            <p:fltVal val="0"/>
                                          </p:val>
                                        </p:tav>
                                      </p:tavLst>
                                    </p:anim>
                                    <p:anim calcmode="lin" valueType="num">
                                      <p:cBhvr>
                                        <p:cTn id="108" dur="1000"/>
                                        <p:tgtEl>
                                          <p:spTgt spid="34"/>
                                        </p:tgtEl>
                                        <p:attrNameLst>
                                          <p:attrName>ppt_h</p:attrName>
                                        </p:attrNameLst>
                                      </p:cBhvr>
                                      <p:tavLst>
                                        <p:tav tm="0">
                                          <p:val>
                                            <p:strVal val="ppt_h"/>
                                          </p:val>
                                        </p:tav>
                                        <p:tav tm="100000">
                                          <p:val>
                                            <p:fltVal val="0"/>
                                          </p:val>
                                        </p:tav>
                                      </p:tavLst>
                                    </p:anim>
                                    <p:anim calcmode="lin" valueType="num">
                                      <p:cBhvr>
                                        <p:cTn id="109" dur="1000"/>
                                        <p:tgtEl>
                                          <p:spTgt spid="34"/>
                                        </p:tgtEl>
                                        <p:attrNameLst>
                                          <p:attrName>ppt_x</p:attrName>
                                        </p:attrNameLst>
                                      </p:cBhvr>
                                      <p:tavLst>
                                        <p:tav tm="0">
                                          <p:val>
                                            <p:strVal val="ppt_x"/>
                                          </p:val>
                                        </p:tav>
                                        <p:tav tm="100000">
                                          <p:val>
                                            <p:fltVal val="0.5"/>
                                          </p:val>
                                        </p:tav>
                                      </p:tavLst>
                                    </p:anim>
                                    <p:anim calcmode="lin" valueType="num">
                                      <p:cBhvr>
                                        <p:cTn id="110" dur="1000"/>
                                        <p:tgtEl>
                                          <p:spTgt spid="34"/>
                                        </p:tgtEl>
                                        <p:attrNameLst>
                                          <p:attrName>ppt_y</p:attrName>
                                        </p:attrNameLst>
                                      </p:cBhvr>
                                      <p:tavLst>
                                        <p:tav tm="0">
                                          <p:val>
                                            <p:strVal val="ppt_y"/>
                                          </p:val>
                                        </p:tav>
                                        <p:tav tm="100000">
                                          <p:val>
                                            <p:fltVal val="0.5"/>
                                          </p:val>
                                        </p:tav>
                                      </p:tavLst>
                                    </p:anim>
                                    <p:set>
                                      <p:cBhvr>
                                        <p:cTn id="111" dur="1" fill="hold">
                                          <p:stCondLst>
                                            <p:cond delay="999"/>
                                          </p:stCondLst>
                                        </p:cTn>
                                        <p:tgtEl>
                                          <p:spTgt spid="34"/>
                                        </p:tgtEl>
                                        <p:attrNameLst>
                                          <p:attrName>style.visibility</p:attrName>
                                        </p:attrNameLst>
                                      </p:cBhvr>
                                      <p:to>
                                        <p:strVal val="hidden"/>
                                      </p:to>
                                    </p:set>
                                  </p:childTnLst>
                                </p:cTn>
                              </p:par>
                              <p:par>
                                <p:cTn id="112" presetID="23" presetClass="exit" presetSubtype="544" fill="hold" grpId="1" nodeType="withEffect">
                                  <p:stCondLst>
                                    <p:cond delay="750"/>
                                  </p:stCondLst>
                                  <p:iterate type="wd">
                                    <p:tmPct val="5000"/>
                                  </p:iterate>
                                  <p:childTnLst>
                                    <p:anim calcmode="lin" valueType="num">
                                      <p:cBhvr>
                                        <p:cTn id="113" dur="1000"/>
                                        <p:tgtEl>
                                          <p:spTgt spid="35"/>
                                        </p:tgtEl>
                                        <p:attrNameLst>
                                          <p:attrName>ppt_w</p:attrName>
                                        </p:attrNameLst>
                                      </p:cBhvr>
                                      <p:tavLst>
                                        <p:tav tm="0">
                                          <p:val>
                                            <p:strVal val="ppt_w"/>
                                          </p:val>
                                        </p:tav>
                                        <p:tav tm="100000">
                                          <p:val>
                                            <p:fltVal val="0"/>
                                          </p:val>
                                        </p:tav>
                                      </p:tavLst>
                                    </p:anim>
                                    <p:anim calcmode="lin" valueType="num">
                                      <p:cBhvr>
                                        <p:cTn id="114" dur="1000"/>
                                        <p:tgtEl>
                                          <p:spTgt spid="35"/>
                                        </p:tgtEl>
                                        <p:attrNameLst>
                                          <p:attrName>ppt_h</p:attrName>
                                        </p:attrNameLst>
                                      </p:cBhvr>
                                      <p:tavLst>
                                        <p:tav tm="0">
                                          <p:val>
                                            <p:strVal val="ppt_h"/>
                                          </p:val>
                                        </p:tav>
                                        <p:tav tm="100000">
                                          <p:val>
                                            <p:fltVal val="0"/>
                                          </p:val>
                                        </p:tav>
                                      </p:tavLst>
                                    </p:anim>
                                    <p:anim calcmode="lin" valueType="num">
                                      <p:cBhvr>
                                        <p:cTn id="115" dur="1000"/>
                                        <p:tgtEl>
                                          <p:spTgt spid="35"/>
                                        </p:tgtEl>
                                        <p:attrNameLst>
                                          <p:attrName>ppt_x</p:attrName>
                                        </p:attrNameLst>
                                      </p:cBhvr>
                                      <p:tavLst>
                                        <p:tav tm="0">
                                          <p:val>
                                            <p:strVal val="ppt_x"/>
                                          </p:val>
                                        </p:tav>
                                        <p:tav tm="100000">
                                          <p:val>
                                            <p:fltVal val="0.5"/>
                                          </p:val>
                                        </p:tav>
                                      </p:tavLst>
                                    </p:anim>
                                    <p:anim calcmode="lin" valueType="num">
                                      <p:cBhvr>
                                        <p:cTn id="116" dur="1000"/>
                                        <p:tgtEl>
                                          <p:spTgt spid="35"/>
                                        </p:tgtEl>
                                        <p:attrNameLst>
                                          <p:attrName>ppt_y</p:attrName>
                                        </p:attrNameLst>
                                      </p:cBhvr>
                                      <p:tavLst>
                                        <p:tav tm="0">
                                          <p:val>
                                            <p:strVal val="ppt_y"/>
                                          </p:val>
                                        </p:tav>
                                        <p:tav tm="100000">
                                          <p:val>
                                            <p:fltVal val="0.5"/>
                                          </p:val>
                                        </p:tav>
                                      </p:tavLst>
                                    </p:anim>
                                    <p:set>
                                      <p:cBhvr>
                                        <p:cTn id="117" dur="1" fill="hold">
                                          <p:stCondLst>
                                            <p:cond delay="999"/>
                                          </p:stCondLst>
                                        </p:cTn>
                                        <p:tgtEl>
                                          <p:spTgt spid="35"/>
                                        </p:tgtEl>
                                        <p:attrNameLst>
                                          <p:attrName>style.visibility</p:attrName>
                                        </p:attrNameLst>
                                      </p:cBhvr>
                                      <p:to>
                                        <p:strVal val="hidden"/>
                                      </p:to>
                                    </p:set>
                                  </p:childTnLst>
                                </p:cTn>
                              </p:par>
                              <p:par>
                                <p:cTn id="118" presetID="23" presetClass="exit" presetSubtype="544" fill="hold" grpId="1" nodeType="withEffect">
                                  <p:stCondLst>
                                    <p:cond delay="750"/>
                                  </p:stCondLst>
                                  <p:iterate type="wd">
                                    <p:tmPct val="5000"/>
                                  </p:iterate>
                                  <p:childTnLst>
                                    <p:anim calcmode="lin" valueType="num">
                                      <p:cBhvr>
                                        <p:cTn id="119" dur="1000"/>
                                        <p:tgtEl>
                                          <p:spTgt spid="36"/>
                                        </p:tgtEl>
                                        <p:attrNameLst>
                                          <p:attrName>ppt_w</p:attrName>
                                        </p:attrNameLst>
                                      </p:cBhvr>
                                      <p:tavLst>
                                        <p:tav tm="0">
                                          <p:val>
                                            <p:strVal val="ppt_w"/>
                                          </p:val>
                                        </p:tav>
                                        <p:tav tm="100000">
                                          <p:val>
                                            <p:fltVal val="0"/>
                                          </p:val>
                                        </p:tav>
                                      </p:tavLst>
                                    </p:anim>
                                    <p:anim calcmode="lin" valueType="num">
                                      <p:cBhvr>
                                        <p:cTn id="120" dur="1000"/>
                                        <p:tgtEl>
                                          <p:spTgt spid="36"/>
                                        </p:tgtEl>
                                        <p:attrNameLst>
                                          <p:attrName>ppt_h</p:attrName>
                                        </p:attrNameLst>
                                      </p:cBhvr>
                                      <p:tavLst>
                                        <p:tav tm="0">
                                          <p:val>
                                            <p:strVal val="ppt_h"/>
                                          </p:val>
                                        </p:tav>
                                        <p:tav tm="100000">
                                          <p:val>
                                            <p:fltVal val="0"/>
                                          </p:val>
                                        </p:tav>
                                      </p:tavLst>
                                    </p:anim>
                                    <p:anim calcmode="lin" valueType="num">
                                      <p:cBhvr>
                                        <p:cTn id="121" dur="1000"/>
                                        <p:tgtEl>
                                          <p:spTgt spid="36"/>
                                        </p:tgtEl>
                                        <p:attrNameLst>
                                          <p:attrName>ppt_x</p:attrName>
                                        </p:attrNameLst>
                                      </p:cBhvr>
                                      <p:tavLst>
                                        <p:tav tm="0">
                                          <p:val>
                                            <p:strVal val="ppt_x"/>
                                          </p:val>
                                        </p:tav>
                                        <p:tav tm="100000">
                                          <p:val>
                                            <p:fltVal val="0.5"/>
                                          </p:val>
                                        </p:tav>
                                      </p:tavLst>
                                    </p:anim>
                                    <p:anim calcmode="lin" valueType="num">
                                      <p:cBhvr>
                                        <p:cTn id="122" dur="1000"/>
                                        <p:tgtEl>
                                          <p:spTgt spid="36"/>
                                        </p:tgtEl>
                                        <p:attrNameLst>
                                          <p:attrName>ppt_y</p:attrName>
                                        </p:attrNameLst>
                                      </p:cBhvr>
                                      <p:tavLst>
                                        <p:tav tm="0">
                                          <p:val>
                                            <p:strVal val="ppt_y"/>
                                          </p:val>
                                        </p:tav>
                                        <p:tav tm="100000">
                                          <p:val>
                                            <p:fltVal val="0.5"/>
                                          </p:val>
                                        </p:tav>
                                      </p:tavLst>
                                    </p:anim>
                                    <p:set>
                                      <p:cBhvr>
                                        <p:cTn id="123" dur="1" fill="hold">
                                          <p:stCondLst>
                                            <p:cond delay="999"/>
                                          </p:stCondLst>
                                        </p:cTn>
                                        <p:tgtEl>
                                          <p:spTgt spid="36"/>
                                        </p:tgtEl>
                                        <p:attrNameLst>
                                          <p:attrName>style.visibility</p:attrName>
                                        </p:attrNameLst>
                                      </p:cBhvr>
                                      <p:to>
                                        <p:strVal val="hidden"/>
                                      </p:to>
                                    </p:set>
                                  </p:childTnLst>
                                </p:cTn>
                              </p:par>
                              <p:par>
                                <p:cTn id="124" presetID="23" presetClass="exit" presetSubtype="544" fill="hold" nodeType="withEffect">
                                  <p:stCondLst>
                                    <p:cond delay="750"/>
                                  </p:stCondLst>
                                  <p:iterate type="wd">
                                    <p:tmPct val="5000"/>
                                  </p:iterate>
                                  <p:childTnLst>
                                    <p:anim calcmode="lin" valueType="num">
                                      <p:cBhvr>
                                        <p:cTn id="125" dur="1000"/>
                                        <p:tgtEl>
                                          <p:spTgt spid="60"/>
                                        </p:tgtEl>
                                        <p:attrNameLst>
                                          <p:attrName>ppt_w</p:attrName>
                                        </p:attrNameLst>
                                      </p:cBhvr>
                                      <p:tavLst>
                                        <p:tav tm="0">
                                          <p:val>
                                            <p:strVal val="ppt_w"/>
                                          </p:val>
                                        </p:tav>
                                        <p:tav tm="100000">
                                          <p:val>
                                            <p:fltVal val="0"/>
                                          </p:val>
                                        </p:tav>
                                      </p:tavLst>
                                    </p:anim>
                                    <p:anim calcmode="lin" valueType="num">
                                      <p:cBhvr>
                                        <p:cTn id="126" dur="1000"/>
                                        <p:tgtEl>
                                          <p:spTgt spid="60"/>
                                        </p:tgtEl>
                                        <p:attrNameLst>
                                          <p:attrName>ppt_h</p:attrName>
                                        </p:attrNameLst>
                                      </p:cBhvr>
                                      <p:tavLst>
                                        <p:tav tm="0">
                                          <p:val>
                                            <p:strVal val="ppt_h"/>
                                          </p:val>
                                        </p:tav>
                                        <p:tav tm="100000">
                                          <p:val>
                                            <p:fltVal val="0"/>
                                          </p:val>
                                        </p:tav>
                                      </p:tavLst>
                                    </p:anim>
                                    <p:anim calcmode="lin" valueType="num">
                                      <p:cBhvr>
                                        <p:cTn id="127" dur="1000"/>
                                        <p:tgtEl>
                                          <p:spTgt spid="60"/>
                                        </p:tgtEl>
                                        <p:attrNameLst>
                                          <p:attrName>ppt_x</p:attrName>
                                        </p:attrNameLst>
                                      </p:cBhvr>
                                      <p:tavLst>
                                        <p:tav tm="0">
                                          <p:val>
                                            <p:strVal val="ppt_x"/>
                                          </p:val>
                                        </p:tav>
                                        <p:tav tm="100000">
                                          <p:val>
                                            <p:fltVal val="0.5"/>
                                          </p:val>
                                        </p:tav>
                                      </p:tavLst>
                                    </p:anim>
                                    <p:anim calcmode="lin" valueType="num">
                                      <p:cBhvr>
                                        <p:cTn id="128" dur="1000"/>
                                        <p:tgtEl>
                                          <p:spTgt spid="60"/>
                                        </p:tgtEl>
                                        <p:attrNameLst>
                                          <p:attrName>ppt_y</p:attrName>
                                        </p:attrNameLst>
                                      </p:cBhvr>
                                      <p:tavLst>
                                        <p:tav tm="0">
                                          <p:val>
                                            <p:strVal val="ppt_y"/>
                                          </p:val>
                                        </p:tav>
                                        <p:tav tm="100000">
                                          <p:val>
                                            <p:fltVal val="0.5"/>
                                          </p:val>
                                        </p:tav>
                                      </p:tavLst>
                                    </p:anim>
                                    <p:set>
                                      <p:cBhvr>
                                        <p:cTn id="129" dur="1" fill="hold">
                                          <p:stCondLst>
                                            <p:cond delay="999"/>
                                          </p:stCondLst>
                                        </p:cTn>
                                        <p:tgtEl>
                                          <p:spTgt spid="60"/>
                                        </p:tgtEl>
                                        <p:attrNameLst>
                                          <p:attrName>style.visibility</p:attrName>
                                        </p:attrNameLst>
                                      </p:cBhvr>
                                      <p:to>
                                        <p:strVal val="hidden"/>
                                      </p:to>
                                    </p:set>
                                  </p:childTnLst>
                                </p:cTn>
                              </p:par>
                              <p:par>
                                <p:cTn id="130" presetID="23" presetClass="exit" presetSubtype="544" fill="hold" grpId="1" nodeType="withEffect">
                                  <p:stCondLst>
                                    <p:cond delay="750"/>
                                  </p:stCondLst>
                                  <p:iterate type="wd">
                                    <p:tmPct val="5000"/>
                                  </p:iterate>
                                  <p:childTnLst>
                                    <p:anim calcmode="lin" valueType="num">
                                      <p:cBhvr>
                                        <p:cTn id="131" dur="1000"/>
                                        <p:tgtEl>
                                          <p:spTgt spid="56"/>
                                        </p:tgtEl>
                                        <p:attrNameLst>
                                          <p:attrName>ppt_w</p:attrName>
                                        </p:attrNameLst>
                                      </p:cBhvr>
                                      <p:tavLst>
                                        <p:tav tm="0">
                                          <p:val>
                                            <p:strVal val="ppt_w"/>
                                          </p:val>
                                        </p:tav>
                                        <p:tav tm="100000">
                                          <p:val>
                                            <p:fltVal val="0"/>
                                          </p:val>
                                        </p:tav>
                                      </p:tavLst>
                                    </p:anim>
                                    <p:anim calcmode="lin" valueType="num">
                                      <p:cBhvr>
                                        <p:cTn id="132" dur="1000"/>
                                        <p:tgtEl>
                                          <p:spTgt spid="56"/>
                                        </p:tgtEl>
                                        <p:attrNameLst>
                                          <p:attrName>ppt_h</p:attrName>
                                        </p:attrNameLst>
                                      </p:cBhvr>
                                      <p:tavLst>
                                        <p:tav tm="0">
                                          <p:val>
                                            <p:strVal val="ppt_h"/>
                                          </p:val>
                                        </p:tav>
                                        <p:tav tm="100000">
                                          <p:val>
                                            <p:fltVal val="0"/>
                                          </p:val>
                                        </p:tav>
                                      </p:tavLst>
                                    </p:anim>
                                    <p:anim calcmode="lin" valueType="num">
                                      <p:cBhvr>
                                        <p:cTn id="133" dur="1000"/>
                                        <p:tgtEl>
                                          <p:spTgt spid="56"/>
                                        </p:tgtEl>
                                        <p:attrNameLst>
                                          <p:attrName>ppt_x</p:attrName>
                                        </p:attrNameLst>
                                      </p:cBhvr>
                                      <p:tavLst>
                                        <p:tav tm="0">
                                          <p:val>
                                            <p:strVal val="ppt_x"/>
                                          </p:val>
                                        </p:tav>
                                        <p:tav tm="100000">
                                          <p:val>
                                            <p:fltVal val="0.5"/>
                                          </p:val>
                                        </p:tav>
                                      </p:tavLst>
                                    </p:anim>
                                    <p:anim calcmode="lin" valueType="num">
                                      <p:cBhvr>
                                        <p:cTn id="134" dur="1000"/>
                                        <p:tgtEl>
                                          <p:spTgt spid="56"/>
                                        </p:tgtEl>
                                        <p:attrNameLst>
                                          <p:attrName>ppt_y</p:attrName>
                                        </p:attrNameLst>
                                      </p:cBhvr>
                                      <p:tavLst>
                                        <p:tav tm="0">
                                          <p:val>
                                            <p:strVal val="ppt_y"/>
                                          </p:val>
                                        </p:tav>
                                        <p:tav tm="100000">
                                          <p:val>
                                            <p:fltVal val="0.5"/>
                                          </p:val>
                                        </p:tav>
                                      </p:tavLst>
                                    </p:anim>
                                    <p:set>
                                      <p:cBhvr>
                                        <p:cTn id="135" dur="1" fill="hold">
                                          <p:stCondLst>
                                            <p:cond delay="999"/>
                                          </p:stCondLst>
                                        </p:cTn>
                                        <p:tgtEl>
                                          <p:spTgt spid="56"/>
                                        </p:tgtEl>
                                        <p:attrNameLst>
                                          <p:attrName>style.visibility</p:attrName>
                                        </p:attrNameLst>
                                      </p:cBhvr>
                                      <p:to>
                                        <p:strVal val="hidden"/>
                                      </p:to>
                                    </p:set>
                                  </p:childTnLst>
                                </p:cTn>
                              </p:par>
                              <p:par>
                                <p:cTn id="136" presetID="23" presetClass="exit" presetSubtype="544" fill="hold" grpId="2" nodeType="withEffect">
                                  <p:stCondLst>
                                    <p:cond delay="750"/>
                                  </p:stCondLst>
                                  <p:iterate type="wd">
                                    <p:tmPct val="5000"/>
                                  </p:iterate>
                                  <p:childTnLst>
                                    <p:anim calcmode="lin" valueType="num">
                                      <p:cBhvr>
                                        <p:cTn id="137" dur="1000"/>
                                        <p:tgtEl>
                                          <p:spTgt spid="73"/>
                                        </p:tgtEl>
                                        <p:attrNameLst>
                                          <p:attrName>ppt_w</p:attrName>
                                        </p:attrNameLst>
                                      </p:cBhvr>
                                      <p:tavLst>
                                        <p:tav tm="0">
                                          <p:val>
                                            <p:strVal val="ppt_w"/>
                                          </p:val>
                                        </p:tav>
                                        <p:tav tm="100000">
                                          <p:val>
                                            <p:fltVal val="0"/>
                                          </p:val>
                                        </p:tav>
                                      </p:tavLst>
                                    </p:anim>
                                    <p:anim calcmode="lin" valueType="num">
                                      <p:cBhvr>
                                        <p:cTn id="138" dur="1000"/>
                                        <p:tgtEl>
                                          <p:spTgt spid="73"/>
                                        </p:tgtEl>
                                        <p:attrNameLst>
                                          <p:attrName>ppt_h</p:attrName>
                                        </p:attrNameLst>
                                      </p:cBhvr>
                                      <p:tavLst>
                                        <p:tav tm="0">
                                          <p:val>
                                            <p:strVal val="ppt_h"/>
                                          </p:val>
                                        </p:tav>
                                        <p:tav tm="100000">
                                          <p:val>
                                            <p:fltVal val="0"/>
                                          </p:val>
                                        </p:tav>
                                      </p:tavLst>
                                    </p:anim>
                                    <p:anim calcmode="lin" valueType="num">
                                      <p:cBhvr>
                                        <p:cTn id="139" dur="1000"/>
                                        <p:tgtEl>
                                          <p:spTgt spid="73"/>
                                        </p:tgtEl>
                                        <p:attrNameLst>
                                          <p:attrName>ppt_x</p:attrName>
                                        </p:attrNameLst>
                                      </p:cBhvr>
                                      <p:tavLst>
                                        <p:tav tm="0">
                                          <p:val>
                                            <p:strVal val="ppt_x"/>
                                          </p:val>
                                        </p:tav>
                                        <p:tav tm="100000">
                                          <p:val>
                                            <p:fltVal val="0.5"/>
                                          </p:val>
                                        </p:tav>
                                      </p:tavLst>
                                    </p:anim>
                                    <p:anim calcmode="lin" valueType="num">
                                      <p:cBhvr>
                                        <p:cTn id="140" dur="1000"/>
                                        <p:tgtEl>
                                          <p:spTgt spid="73"/>
                                        </p:tgtEl>
                                        <p:attrNameLst>
                                          <p:attrName>ppt_y</p:attrName>
                                        </p:attrNameLst>
                                      </p:cBhvr>
                                      <p:tavLst>
                                        <p:tav tm="0">
                                          <p:val>
                                            <p:strVal val="ppt_y"/>
                                          </p:val>
                                        </p:tav>
                                        <p:tav tm="100000">
                                          <p:val>
                                            <p:fltVal val="0.5"/>
                                          </p:val>
                                        </p:tav>
                                      </p:tavLst>
                                    </p:anim>
                                    <p:set>
                                      <p:cBhvr>
                                        <p:cTn id="141" dur="1" fill="hold">
                                          <p:stCondLst>
                                            <p:cond delay="999"/>
                                          </p:stCondLst>
                                        </p:cTn>
                                        <p:tgtEl>
                                          <p:spTgt spid="73"/>
                                        </p:tgtEl>
                                        <p:attrNameLst>
                                          <p:attrName>style.visibility</p:attrName>
                                        </p:attrNameLst>
                                      </p:cBhvr>
                                      <p:to>
                                        <p:strVal val="hidden"/>
                                      </p:to>
                                    </p:set>
                                  </p:childTnLst>
                                </p:cTn>
                              </p:par>
                              <p:par>
                                <p:cTn id="142" presetID="23" presetClass="exit" presetSubtype="544" fill="hold" nodeType="withEffect">
                                  <p:stCondLst>
                                    <p:cond delay="750"/>
                                  </p:stCondLst>
                                  <p:iterate type="wd">
                                    <p:tmPct val="5000"/>
                                  </p:iterate>
                                  <p:childTnLst>
                                    <p:anim calcmode="lin" valueType="num">
                                      <p:cBhvr>
                                        <p:cTn id="143" dur="1000"/>
                                        <p:tgtEl>
                                          <p:spTgt spid="65"/>
                                        </p:tgtEl>
                                        <p:attrNameLst>
                                          <p:attrName>ppt_w</p:attrName>
                                        </p:attrNameLst>
                                      </p:cBhvr>
                                      <p:tavLst>
                                        <p:tav tm="0">
                                          <p:val>
                                            <p:strVal val="ppt_w"/>
                                          </p:val>
                                        </p:tav>
                                        <p:tav tm="100000">
                                          <p:val>
                                            <p:fltVal val="0"/>
                                          </p:val>
                                        </p:tav>
                                      </p:tavLst>
                                    </p:anim>
                                    <p:anim calcmode="lin" valueType="num">
                                      <p:cBhvr>
                                        <p:cTn id="144" dur="1000"/>
                                        <p:tgtEl>
                                          <p:spTgt spid="65"/>
                                        </p:tgtEl>
                                        <p:attrNameLst>
                                          <p:attrName>ppt_h</p:attrName>
                                        </p:attrNameLst>
                                      </p:cBhvr>
                                      <p:tavLst>
                                        <p:tav tm="0">
                                          <p:val>
                                            <p:strVal val="ppt_h"/>
                                          </p:val>
                                        </p:tav>
                                        <p:tav tm="100000">
                                          <p:val>
                                            <p:fltVal val="0"/>
                                          </p:val>
                                        </p:tav>
                                      </p:tavLst>
                                    </p:anim>
                                    <p:anim calcmode="lin" valueType="num">
                                      <p:cBhvr>
                                        <p:cTn id="145" dur="1000"/>
                                        <p:tgtEl>
                                          <p:spTgt spid="65"/>
                                        </p:tgtEl>
                                        <p:attrNameLst>
                                          <p:attrName>ppt_x</p:attrName>
                                        </p:attrNameLst>
                                      </p:cBhvr>
                                      <p:tavLst>
                                        <p:tav tm="0">
                                          <p:val>
                                            <p:strVal val="ppt_x"/>
                                          </p:val>
                                        </p:tav>
                                        <p:tav tm="100000">
                                          <p:val>
                                            <p:fltVal val="0.5"/>
                                          </p:val>
                                        </p:tav>
                                      </p:tavLst>
                                    </p:anim>
                                    <p:anim calcmode="lin" valueType="num">
                                      <p:cBhvr>
                                        <p:cTn id="146" dur="1000"/>
                                        <p:tgtEl>
                                          <p:spTgt spid="65"/>
                                        </p:tgtEl>
                                        <p:attrNameLst>
                                          <p:attrName>ppt_y</p:attrName>
                                        </p:attrNameLst>
                                      </p:cBhvr>
                                      <p:tavLst>
                                        <p:tav tm="0">
                                          <p:val>
                                            <p:strVal val="ppt_y"/>
                                          </p:val>
                                        </p:tav>
                                        <p:tav tm="100000">
                                          <p:val>
                                            <p:fltVal val="0.5"/>
                                          </p:val>
                                        </p:tav>
                                      </p:tavLst>
                                    </p:anim>
                                    <p:set>
                                      <p:cBhvr>
                                        <p:cTn id="147" dur="1" fill="hold">
                                          <p:stCondLst>
                                            <p:cond delay="999"/>
                                          </p:stCondLst>
                                        </p:cTn>
                                        <p:tgtEl>
                                          <p:spTgt spid="65"/>
                                        </p:tgtEl>
                                        <p:attrNameLst>
                                          <p:attrName>style.visibility</p:attrName>
                                        </p:attrNameLst>
                                      </p:cBhvr>
                                      <p:to>
                                        <p:strVal val="hidden"/>
                                      </p:to>
                                    </p:set>
                                  </p:childTnLst>
                                </p:cTn>
                              </p:par>
                              <p:par>
                                <p:cTn id="148" presetID="23" presetClass="exit" presetSubtype="544" fill="hold" grpId="1" nodeType="withEffect">
                                  <p:stCondLst>
                                    <p:cond delay="750"/>
                                  </p:stCondLst>
                                  <p:iterate type="wd">
                                    <p:tmPct val="5000"/>
                                  </p:iterate>
                                  <p:childTnLst>
                                    <p:anim calcmode="lin" valueType="num">
                                      <p:cBhvr>
                                        <p:cTn id="149" dur="1000"/>
                                        <p:tgtEl>
                                          <p:spTgt spid="23"/>
                                        </p:tgtEl>
                                        <p:attrNameLst>
                                          <p:attrName>ppt_w</p:attrName>
                                        </p:attrNameLst>
                                      </p:cBhvr>
                                      <p:tavLst>
                                        <p:tav tm="0">
                                          <p:val>
                                            <p:strVal val="ppt_w"/>
                                          </p:val>
                                        </p:tav>
                                        <p:tav tm="100000">
                                          <p:val>
                                            <p:fltVal val="0"/>
                                          </p:val>
                                        </p:tav>
                                      </p:tavLst>
                                    </p:anim>
                                    <p:anim calcmode="lin" valueType="num">
                                      <p:cBhvr>
                                        <p:cTn id="150" dur="1000"/>
                                        <p:tgtEl>
                                          <p:spTgt spid="23"/>
                                        </p:tgtEl>
                                        <p:attrNameLst>
                                          <p:attrName>ppt_h</p:attrName>
                                        </p:attrNameLst>
                                      </p:cBhvr>
                                      <p:tavLst>
                                        <p:tav tm="0">
                                          <p:val>
                                            <p:strVal val="ppt_h"/>
                                          </p:val>
                                        </p:tav>
                                        <p:tav tm="100000">
                                          <p:val>
                                            <p:fltVal val="0"/>
                                          </p:val>
                                        </p:tav>
                                      </p:tavLst>
                                    </p:anim>
                                    <p:anim calcmode="lin" valueType="num">
                                      <p:cBhvr>
                                        <p:cTn id="151" dur="1000"/>
                                        <p:tgtEl>
                                          <p:spTgt spid="23"/>
                                        </p:tgtEl>
                                        <p:attrNameLst>
                                          <p:attrName>ppt_x</p:attrName>
                                        </p:attrNameLst>
                                      </p:cBhvr>
                                      <p:tavLst>
                                        <p:tav tm="0">
                                          <p:val>
                                            <p:strVal val="ppt_x"/>
                                          </p:val>
                                        </p:tav>
                                        <p:tav tm="100000">
                                          <p:val>
                                            <p:fltVal val="0.5"/>
                                          </p:val>
                                        </p:tav>
                                      </p:tavLst>
                                    </p:anim>
                                    <p:anim calcmode="lin" valueType="num">
                                      <p:cBhvr>
                                        <p:cTn id="152" dur="1000"/>
                                        <p:tgtEl>
                                          <p:spTgt spid="23"/>
                                        </p:tgtEl>
                                        <p:attrNameLst>
                                          <p:attrName>ppt_y</p:attrName>
                                        </p:attrNameLst>
                                      </p:cBhvr>
                                      <p:tavLst>
                                        <p:tav tm="0">
                                          <p:val>
                                            <p:strVal val="ppt_y"/>
                                          </p:val>
                                        </p:tav>
                                        <p:tav tm="100000">
                                          <p:val>
                                            <p:fltVal val="0.5"/>
                                          </p:val>
                                        </p:tav>
                                      </p:tavLst>
                                    </p:anim>
                                    <p:set>
                                      <p:cBhvr>
                                        <p:cTn id="153" dur="1" fill="hold">
                                          <p:stCondLst>
                                            <p:cond delay="999"/>
                                          </p:stCondLst>
                                        </p:cTn>
                                        <p:tgtEl>
                                          <p:spTgt spid="23"/>
                                        </p:tgtEl>
                                        <p:attrNameLst>
                                          <p:attrName>style.visibility</p:attrName>
                                        </p:attrNameLst>
                                      </p:cBhvr>
                                      <p:to>
                                        <p:strVal val="hidden"/>
                                      </p:to>
                                    </p:set>
                                  </p:childTnLst>
                                </p:cTn>
                              </p:par>
                              <p:par>
                                <p:cTn id="154" presetID="23" presetClass="exit" presetSubtype="544" fill="hold" grpId="1" nodeType="withEffect">
                                  <p:stCondLst>
                                    <p:cond delay="750"/>
                                  </p:stCondLst>
                                  <p:iterate type="wd">
                                    <p:tmPct val="5000"/>
                                  </p:iterate>
                                  <p:childTnLst>
                                    <p:anim calcmode="lin" valueType="num">
                                      <p:cBhvr>
                                        <p:cTn id="155" dur="1000"/>
                                        <p:tgtEl>
                                          <p:spTgt spid="58"/>
                                        </p:tgtEl>
                                        <p:attrNameLst>
                                          <p:attrName>ppt_w</p:attrName>
                                        </p:attrNameLst>
                                      </p:cBhvr>
                                      <p:tavLst>
                                        <p:tav tm="0">
                                          <p:val>
                                            <p:strVal val="ppt_w"/>
                                          </p:val>
                                        </p:tav>
                                        <p:tav tm="100000">
                                          <p:val>
                                            <p:fltVal val="0"/>
                                          </p:val>
                                        </p:tav>
                                      </p:tavLst>
                                    </p:anim>
                                    <p:anim calcmode="lin" valueType="num">
                                      <p:cBhvr>
                                        <p:cTn id="156" dur="1000"/>
                                        <p:tgtEl>
                                          <p:spTgt spid="58"/>
                                        </p:tgtEl>
                                        <p:attrNameLst>
                                          <p:attrName>ppt_h</p:attrName>
                                        </p:attrNameLst>
                                      </p:cBhvr>
                                      <p:tavLst>
                                        <p:tav tm="0">
                                          <p:val>
                                            <p:strVal val="ppt_h"/>
                                          </p:val>
                                        </p:tav>
                                        <p:tav tm="100000">
                                          <p:val>
                                            <p:fltVal val="0"/>
                                          </p:val>
                                        </p:tav>
                                      </p:tavLst>
                                    </p:anim>
                                    <p:anim calcmode="lin" valueType="num">
                                      <p:cBhvr>
                                        <p:cTn id="157" dur="1000"/>
                                        <p:tgtEl>
                                          <p:spTgt spid="58"/>
                                        </p:tgtEl>
                                        <p:attrNameLst>
                                          <p:attrName>ppt_x</p:attrName>
                                        </p:attrNameLst>
                                      </p:cBhvr>
                                      <p:tavLst>
                                        <p:tav tm="0">
                                          <p:val>
                                            <p:strVal val="ppt_x"/>
                                          </p:val>
                                        </p:tav>
                                        <p:tav tm="100000">
                                          <p:val>
                                            <p:fltVal val="0.5"/>
                                          </p:val>
                                        </p:tav>
                                      </p:tavLst>
                                    </p:anim>
                                    <p:anim calcmode="lin" valueType="num">
                                      <p:cBhvr>
                                        <p:cTn id="158" dur="1000"/>
                                        <p:tgtEl>
                                          <p:spTgt spid="58"/>
                                        </p:tgtEl>
                                        <p:attrNameLst>
                                          <p:attrName>ppt_y</p:attrName>
                                        </p:attrNameLst>
                                      </p:cBhvr>
                                      <p:tavLst>
                                        <p:tav tm="0">
                                          <p:val>
                                            <p:strVal val="ppt_y"/>
                                          </p:val>
                                        </p:tav>
                                        <p:tav tm="100000">
                                          <p:val>
                                            <p:fltVal val="0.5"/>
                                          </p:val>
                                        </p:tav>
                                      </p:tavLst>
                                    </p:anim>
                                    <p:set>
                                      <p:cBhvr>
                                        <p:cTn id="159" dur="1" fill="hold">
                                          <p:stCondLst>
                                            <p:cond delay="999"/>
                                          </p:stCondLst>
                                        </p:cTn>
                                        <p:tgtEl>
                                          <p:spTgt spid="58"/>
                                        </p:tgtEl>
                                        <p:attrNameLst>
                                          <p:attrName>style.visibility</p:attrName>
                                        </p:attrNameLst>
                                      </p:cBhvr>
                                      <p:to>
                                        <p:strVal val="hidden"/>
                                      </p:to>
                                    </p:set>
                                  </p:childTnLst>
                                </p:cTn>
                              </p:par>
                              <p:par>
                                <p:cTn id="160" presetID="23" presetClass="exit" presetSubtype="544" fill="hold" grpId="2" nodeType="withEffect">
                                  <p:stCondLst>
                                    <p:cond delay="750"/>
                                  </p:stCondLst>
                                  <p:iterate type="wd">
                                    <p:tmPct val="5000"/>
                                  </p:iterate>
                                  <p:childTnLst>
                                    <p:anim calcmode="lin" valueType="num">
                                      <p:cBhvr>
                                        <p:cTn id="161" dur="1000"/>
                                        <p:tgtEl>
                                          <p:spTgt spid="77"/>
                                        </p:tgtEl>
                                        <p:attrNameLst>
                                          <p:attrName>ppt_w</p:attrName>
                                        </p:attrNameLst>
                                      </p:cBhvr>
                                      <p:tavLst>
                                        <p:tav tm="0">
                                          <p:val>
                                            <p:strVal val="ppt_w"/>
                                          </p:val>
                                        </p:tav>
                                        <p:tav tm="100000">
                                          <p:val>
                                            <p:fltVal val="0"/>
                                          </p:val>
                                        </p:tav>
                                      </p:tavLst>
                                    </p:anim>
                                    <p:anim calcmode="lin" valueType="num">
                                      <p:cBhvr>
                                        <p:cTn id="162" dur="1000"/>
                                        <p:tgtEl>
                                          <p:spTgt spid="77"/>
                                        </p:tgtEl>
                                        <p:attrNameLst>
                                          <p:attrName>ppt_h</p:attrName>
                                        </p:attrNameLst>
                                      </p:cBhvr>
                                      <p:tavLst>
                                        <p:tav tm="0">
                                          <p:val>
                                            <p:strVal val="ppt_h"/>
                                          </p:val>
                                        </p:tav>
                                        <p:tav tm="100000">
                                          <p:val>
                                            <p:fltVal val="0"/>
                                          </p:val>
                                        </p:tav>
                                      </p:tavLst>
                                    </p:anim>
                                    <p:anim calcmode="lin" valueType="num">
                                      <p:cBhvr>
                                        <p:cTn id="163" dur="1000"/>
                                        <p:tgtEl>
                                          <p:spTgt spid="77"/>
                                        </p:tgtEl>
                                        <p:attrNameLst>
                                          <p:attrName>ppt_x</p:attrName>
                                        </p:attrNameLst>
                                      </p:cBhvr>
                                      <p:tavLst>
                                        <p:tav tm="0">
                                          <p:val>
                                            <p:strVal val="ppt_x"/>
                                          </p:val>
                                        </p:tav>
                                        <p:tav tm="100000">
                                          <p:val>
                                            <p:fltVal val="0.5"/>
                                          </p:val>
                                        </p:tav>
                                      </p:tavLst>
                                    </p:anim>
                                    <p:anim calcmode="lin" valueType="num">
                                      <p:cBhvr>
                                        <p:cTn id="164" dur="1000"/>
                                        <p:tgtEl>
                                          <p:spTgt spid="77"/>
                                        </p:tgtEl>
                                        <p:attrNameLst>
                                          <p:attrName>ppt_y</p:attrName>
                                        </p:attrNameLst>
                                      </p:cBhvr>
                                      <p:tavLst>
                                        <p:tav tm="0">
                                          <p:val>
                                            <p:strVal val="ppt_y"/>
                                          </p:val>
                                        </p:tav>
                                        <p:tav tm="100000">
                                          <p:val>
                                            <p:fltVal val="0.5"/>
                                          </p:val>
                                        </p:tav>
                                      </p:tavLst>
                                    </p:anim>
                                    <p:set>
                                      <p:cBhvr>
                                        <p:cTn id="165" dur="1" fill="hold">
                                          <p:stCondLst>
                                            <p:cond delay="999"/>
                                          </p:stCondLst>
                                        </p:cTn>
                                        <p:tgtEl>
                                          <p:spTgt spid="77"/>
                                        </p:tgtEl>
                                        <p:attrNameLst>
                                          <p:attrName>style.visibility</p:attrName>
                                        </p:attrNameLst>
                                      </p:cBhvr>
                                      <p:to>
                                        <p:strVal val="hidden"/>
                                      </p:to>
                                    </p:set>
                                  </p:childTnLst>
                                </p:cTn>
                              </p:par>
                              <p:par>
                                <p:cTn id="166" presetID="23" presetClass="exit" presetSubtype="544" fill="hold" nodeType="withEffect">
                                  <p:stCondLst>
                                    <p:cond delay="750"/>
                                  </p:stCondLst>
                                  <p:iterate type="wd">
                                    <p:tmPct val="5000"/>
                                  </p:iterate>
                                  <p:childTnLst>
                                    <p:anim calcmode="lin" valueType="num">
                                      <p:cBhvr>
                                        <p:cTn id="167" dur="1000"/>
                                        <p:tgtEl>
                                          <p:spTgt spid="68"/>
                                        </p:tgtEl>
                                        <p:attrNameLst>
                                          <p:attrName>ppt_w</p:attrName>
                                        </p:attrNameLst>
                                      </p:cBhvr>
                                      <p:tavLst>
                                        <p:tav tm="0">
                                          <p:val>
                                            <p:strVal val="ppt_w"/>
                                          </p:val>
                                        </p:tav>
                                        <p:tav tm="100000">
                                          <p:val>
                                            <p:fltVal val="0"/>
                                          </p:val>
                                        </p:tav>
                                      </p:tavLst>
                                    </p:anim>
                                    <p:anim calcmode="lin" valueType="num">
                                      <p:cBhvr>
                                        <p:cTn id="168" dur="1000"/>
                                        <p:tgtEl>
                                          <p:spTgt spid="68"/>
                                        </p:tgtEl>
                                        <p:attrNameLst>
                                          <p:attrName>ppt_h</p:attrName>
                                        </p:attrNameLst>
                                      </p:cBhvr>
                                      <p:tavLst>
                                        <p:tav tm="0">
                                          <p:val>
                                            <p:strVal val="ppt_h"/>
                                          </p:val>
                                        </p:tav>
                                        <p:tav tm="100000">
                                          <p:val>
                                            <p:fltVal val="0"/>
                                          </p:val>
                                        </p:tav>
                                      </p:tavLst>
                                    </p:anim>
                                    <p:anim calcmode="lin" valueType="num">
                                      <p:cBhvr>
                                        <p:cTn id="169" dur="1000"/>
                                        <p:tgtEl>
                                          <p:spTgt spid="68"/>
                                        </p:tgtEl>
                                        <p:attrNameLst>
                                          <p:attrName>ppt_x</p:attrName>
                                        </p:attrNameLst>
                                      </p:cBhvr>
                                      <p:tavLst>
                                        <p:tav tm="0">
                                          <p:val>
                                            <p:strVal val="ppt_x"/>
                                          </p:val>
                                        </p:tav>
                                        <p:tav tm="100000">
                                          <p:val>
                                            <p:fltVal val="0.5"/>
                                          </p:val>
                                        </p:tav>
                                      </p:tavLst>
                                    </p:anim>
                                    <p:anim calcmode="lin" valueType="num">
                                      <p:cBhvr>
                                        <p:cTn id="170" dur="1000"/>
                                        <p:tgtEl>
                                          <p:spTgt spid="68"/>
                                        </p:tgtEl>
                                        <p:attrNameLst>
                                          <p:attrName>ppt_y</p:attrName>
                                        </p:attrNameLst>
                                      </p:cBhvr>
                                      <p:tavLst>
                                        <p:tav tm="0">
                                          <p:val>
                                            <p:strVal val="ppt_y"/>
                                          </p:val>
                                        </p:tav>
                                        <p:tav tm="100000">
                                          <p:val>
                                            <p:fltVal val="0.5"/>
                                          </p:val>
                                        </p:tav>
                                      </p:tavLst>
                                    </p:anim>
                                    <p:set>
                                      <p:cBhvr>
                                        <p:cTn id="171" dur="1" fill="hold">
                                          <p:stCondLst>
                                            <p:cond delay="999"/>
                                          </p:stCondLst>
                                        </p:cTn>
                                        <p:tgtEl>
                                          <p:spTgt spid="68"/>
                                        </p:tgtEl>
                                        <p:attrNameLst>
                                          <p:attrName>style.visibility</p:attrName>
                                        </p:attrNameLst>
                                      </p:cBhvr>
                                      <p:to>
                                        <p:strVal val="hidden"/>
                                      </p:to>
                                    </p:set>
                                  </p:childTnLst>
                                </p:cTn>
                              </p:par>
                              <p:par>
                                <p:cTn id="172" presetID="23" presetClass="exit" presetSubtype="544" fill="hold" grpId="1" nodeType="withEffect">
                                  <p:stCondLst>
                                    <p:cond delay="750"/>
                                  </p:stCondLst>
                                  <p:iterate type="wd">
                                    <p:tmPct val="5000"/>
                                  </p:iterate>
                                  <p:childTnLst>
                                    <p:anim calcmode="lin" valueType="num">
                                      <p:cBhvr>
                                        <p:cTn id="173" dur="1000"/>
                                        <p:tgtEl>
                                          <p:spTgt spid="20"/>
                                        </p:tgtEl>
                                        <p:attrNameLst>
                                          <p:attrName>ppt_w</p:attrName>
                                        </p:attrNameLst>
                                      </p:cBhvr>
                                      <p:tavLst>
                                        <p:tav tm="0">
                                          <p:val>
                                            <p:strVal val="ppt_w"/>
                                          </p:val>
                                        </p:tav>
                                        <p:tav tm="100000">
                                          <p:val>
                                            <p:fltVal val="0"/>
                                          </p:val>
                                        </p:tav>
                                      </p:tavLst>
                                    </p:anim>
                                    <p:anim calcmode="lin" valueType="num">
                                      <p:cBhvr>
                                        <p:cTn id="174" dur="1000"/>
                                        <p:tgtEl>
                                          <p:spTgt spid="20"/>
                                        </p:tgtEl>
                                        <p:attrNameLst>
                                          <p:attrName>ppt_h</p:attrName>
                                        </p:attrNameLst>
                                      </p:cBhvr>
                                      <p:tavLst>
                                        <p:tav tm="0">
                                          <p:val>
                                            <p:strVal val="ppt_h"/>
                                          </p:val>
                                        </p:tav>
                                        <p:tav tm="100000">
                                          <p:val>
                                            <p:fltVal val="0"/>
                                          </p:val>
                                        </p:tav>
                                      </p:tavLst>
                                    </p:anim>
                                    <p:anim calcmode="lin" valueType="num">
                                      <p:cBhvr>
                                        <p:cTn id="175" dur="1000"/>
                                        <p:tgtEl>
                                          <p:spTgt spid="20"/>
                                        </p:tgtEl>
                                        <p:attrNameLst>
                                          <p:attrName>ppt_x</p:attrName>
                                        </p:attrNameLst>
                                      </p:cBhvr>
                                      <p:tavLst>
                                        <p:tav tm="0">
                                          <p:val>
                                            <p:strVal val="ppt_x"/>
                                          </p:val>
                                        </p:tav>
                                        <p:tav tm="100000">
                                          <p:val>
                                            <p:fltVal val="0.5"/>
                                          </p:val>
                                        </p:tav>
                                      </p:tavLst>
                                    </p:anim>
                                    <p:anim calcmode="lin" valueType="num">
                                      <p:cBhvr>
                                        <p:cTn id="176" dur="1000"/>
                                        <p:tgtEl>
                                          <p:spTgt spid="20"/>
                                        </p:tgtEl>
                                        <p:attrNameLst>
                                          <p:attrName>ppt_y</p:attrName>
                                        </p:attrNameLst>
                                      </p:cBhvr>
                                      <p:tavLst>
                                        <p:tav tm="0">
                                          <p:val>
                                            <p:strVal val="ppt_y"/>
                                          </p:val>
                                        </p:tav>
                                        <p:tav tm="100000">
                                          <p:val>
                                            <p:fltVal val="0.5"/>
                                          </p:val>
                                        </p:tav>
                                      </p:tavLst>
                                    </p:anim>
                                    <p:set>
                                      <p:cBhvr>
                                        <p:cTn id="177" dur="1" fill="hold">
                                          <p:stCondLst>
                                            <p:cond delay="999"/>
                                          </p:stCondLst>
                                        </p:cTn>
                                        <p:tgtEl>
                                          <p:spTgt spid="20"/>
                                        </p:tgtEl>
                                        <p:attrNameLst>
                                          <p:attrName>style.visibility</p:attrName>
                                        </p:attrNameLst>
                                      </p:cBhvr>
                                      <p:to>
                                        <p:strVal val="hidden"/>
                                      </p:to>
                                    </p:set>
                                  </p:childTnLst>
                                </p:cTn>
                              </p:par>
                              <p:par>
                                <p:cTn id="178" presetID="23" presetClass="exit" presetSubtype="544" fill="hold" grpId="1" nodeType="withEffect">
                                  <p:stCondLst>
                                    <p:cond delay="750"/>
                                  </p:stCondLst>
                                  <p:iterate type="wd">
                                    <p:tmPct val="5000"/>
                                  </p:iterate>
                                  <p:childTnLst>
                                    <p:anim calcmode="lin" valueType="num">
                                      <p:cBhvr>
                                        <p:cTn id="179" dur="1000"/>
                                        <p:tgtEl>
                                          <p:spTgt spid="57"/>
                                        </p:tgtEl>
                                        <p:attrNameLst>
                                          <p:attrName>ppt_w</p:attrName>
                                        </p:attrNameLst>
                                      </p:cBhvr>
                                      <p:tavLst>
                                        <p:tav tm="0">
                                          <p:val>
                                            <p:strVal val="ppt_w"/>
                                          </p:val>
                                        </p:tav>
                                        <p:tav tm="100000">
                                          <p:val>
                                            <p:fltVal val="0"/>
                                          </p:val>
                                        </p:tav>
                                      </p:tavLst>
                                    </p:anim>
                                    <p:anim calcmode="lin" valueType="num">
                                      <p:cBhvr>
                                        <p:cTn id="180" dur="1000"/>
                                        <p:tgtEl>
                                          <p:spTgt spid="57"/>
                                        </p:tgtEl>
                                        <p:attrNameLst>
                                          <p:attrName>ppt_h</p:attrName>
                                        </p:attrNameLst>
                                      </p:cBhvr>
                                      <p:tavLst>
                                        <p:tav tm="0">
                                          <p:val>
                                            <p:strVal val="ppt_h"/>
                                          </p:val>
                                        </p:tav>
                                        <p:tav tm="100000">
                                          <p:val>
                                            <p:fltVal val="0"/>
                                          </p:val>
                                        </p:tav>
                                      </p:tavLst>
                                    </p:anim>
                                    <p:anim calcmode="lin" valueType="num">
                                      <p:cBhvr>
                                        <p:cTn id="181" dur="1000"/>
                                        <p:tgtEl>
                                          <p:spTgt spid="57"/>
                                        </p:tgtEl>
                                        <p:attrNameLst>
                                          <p:attrName>ppt_x</p:attrName>
                                        </p:attrNameLst>
                                      </p:cBhvr>
                                      <p:tavLst>
                                        <p:tav tm="0">
                                          <p:val>
                                            <p:strVal val="ppt_x"/>
                                          </p:val>
                                        </p:tav>
                                        <p:tav tm="100000">
                                          <p:val>
                                            <p:fltVal val="0.5"/>
                                          </p:val>
                                        </p:tav>
                                      </p:tavLst>
                                    </p:anim>
                                    <p:anim calcmode="lin" valueType="num">
                                      <p:cBhvr>
                                        <p:cTn id="182" dur="1000"/>
                                        <p:tgtEl>
                                          <p:spTgt spid="57"/>
                                        </p:tgtEl>
                                        <p:attrNameLst>
                                          <p:attrName>ppt_y</p:attrName>
                                        </p:attrNameLst>
                                      </p:cBhvr>
                                      <p:tavLst>
                                        <p:tav tm="0">
                                          <p:val>
                                            <p:strVal val="ppt_y"/>
                                          </p:val>
                                        </p:tav>
                                        <p:tav tm="100000">
                                          <p:val>
                                            <p:fltVal val="0.5"/>
                                          </p:val>
                                        </p:tav>
                                      </p:tavLst>
                                    </p:anim>
                                    <p:set>
                                      <p:cBhvr>
                                        <p:cTn id="183" dur="1" fill="hold">
                                          <p:stCondLst>
                                            <p:cond delay="999"/>
                                          </p:stCondLst>
                                        </p:cTn>
                                        <p:tgtEl>
                                          <p:spTgt spid="57"/>
                                        </p:tgtEl>
                                        <p:attrNameLst>
                                          <p:attrName>style.visibility</p:attrName>
                                        </p:attrNameLst>
                                      </p:cBhvr>
                                      <p:to>
                                        <p:strVal val="hidden"/>
                                      </p:to>
                                    </p:set>
                                  </p:childTnLst>
                                </p:cTn>
                              </p:par>
                              <p:par>
                                <p:cTn id="184" presetID="23" presetClass="exit" presetSubtype="544" fill="hold" grpId="2" nodeType="withEffect">
                                  <p:stCondLst>
                                    <p:cond delay="750"/>
                                  </p:stCondLst>
                                  <p:iterate type="wd">
                                    <p:tmPct val="5000"/>
                                  </p:iterate>
                                  <p:childTnLst>
                                    <p:anim calcmode="lin" valueType="num">
                                      <p:cBhvr>
                                        <p:cTn id="185" dur="1000"/>
                                        <p:tgtEl>
                                          <p:spTgt spid="74"/>
                                        </p:tgtEl>
                                        <p:attrNameLst>
                                          <p:attrName>ppt_w</p:attrName>
                                        </p:attrNameLst>
                                      </p:cBhvr>
                                      <p:tavLst>
                                        <p:tav tm="0">
                                          <p:val>
                                            <p:strVal val="ppt_w"/>
                                          </p:val>
                                        </p:tav>
                                        <p:tav tm="100000">
                                          <p:val>
                                            <p:fltVal val="0"/>
                                          </p:val>
                                        </p:tav>
                                      </p:tavLst>
                                    </p:anim>
                                    <p:anim calcmode="lin" valueType="num">
                                      <p:cBhvr>
                                        <p:cTn id="186" dur="1000"/>
                                        <p:tgtEl>
                                          <p:spTgt spid="74"/>
                                        </p:tgtEl>
                                        <p:attrNameLst>
                                          <p:attrName>ppt_h</p:attrName>
                                        </p:attrNameLst>
                                      </p:cBhvr>
                                      <p:tavLst>
                                        <p:tav tm="0">
                                          <p:val>
                                            <p:strVal val="ppt_h"/>
                                          </p:val>
                                        </p:tav>
                                        <p:tav tm="100000">
                                          <p:val>
                                            <p:fltVal val="0"/>
                                          </p:val>
                                        </p:tav>
                                      </p:tavLst>
                                    </p:anim>
                                    <p:anim calcmode="lin" valueType="num">
                                      <p:cBhvr>
                                        <p:cTn id="187" dur="1000"/>
                                        <p:tgtEl>
                                          <p:spTgt spid="74"/>
                                        </p:tgtEl>
                                        <p:attrNameLst>
                                          <p:attrName>ppt_x</p:attrName>
                                        </p:attrNameLst>
                                      </p:cBhvr>
                                      <p:tavLst>
                                        <p:tav tm="0">
                                          <p:val>
                                            <p:strVal val="ppt_x"/>
                                          </p:val>
                                        </p:tav>
                                        <p:tav tm="100000">
                                          <p:val>
                                            <p:fltVal val="0.5"/>
                                          </p:val>
                                        </p:tav>
                                      </p:tavLst>
                                    </p:anim>
                                    <p:anim calcmode="lin" valueType="num">
                                      <p:cBhvr>
                                        <p:cTn id="188" dur="1000"/>
                                        <p:tgtEl>
                                          <p:spTgt spid="74"/>
                                        </p:tgtEl>
                                        <p:attrNameLst>
                                          <p:attrName>ppt_y</p:attrName>
                                        </p:attrNameLst>
                                      </p:cBhvr>
                                      <p:tavLst>
                                        <p:tav tm="0">
                                          <p:val>
                                            <p:strVal val="ppt_y"/>
                                          </p:val>
                                        </p:tav>
                                        <p:tav tm="100000">
                                          <p:val>
                                            <p:fltVal val="0.5"/>
                                          </p:val>
                                        </p:tav>
                                      </p:tavLst>
                                    </p:anim>
                                    <p:set>
                                      <p:cBhvr>
                                        <p:cTn id="189" dur="1" fill="hold">
                                          <p:stCondLst>
                                            <p:cond delay="999"/>
                                          </p:stCondLst>
                                        </p:cTn>
                                        <p:tgtEl>
                                          <p:spTgt spid="74"/>
                                        </p:tgtEl>
                                        <p:attrNameLst>
                                          <p:attrName>style.visibility</p:attrName>
                                        </p:attrNameLst>
                                      </p:cBhvr>
                                      <p:to>
                                        <p:strVal val="hidden"/>
                                      </p:to>
                                    </p:set>
                                  </p:childTnLst>
                                </p:cTn>
                              </p:par>
                              <p:par>
                                <p:cTn id="190" presetID="23" presetClass="exit" presetSubtype="544" fill="hold" nodeType="withEffect">
                                  <p:stCondLst>
                                    <p:cond delay="750"/>
                                  </p:stCondLst>
                                  <p:iterate type="wd">
                                    <p:tmPct val="5000"/>
                                  </p:iterate>
                                  <p:childTnLst>
                                    <p:anim calcmode="lin" valueType="num">
                                      <p:cBhvr>
                                        <p:cTn id="191" dur="1000"/>
                                        <p:tgtEl>
                                          <p:spTgt spid="69"/>
                                        </p:tgtEl>
                                        <p:attrNameLst>
                                          <p:attrName>ppt_w</p:attrName>
                                        </p:attrNameLst>
                                      </p:cBhvr>
                                      <p:tavLst>
                                        <p:tav tm="0">
                                          <p:val>
                                            <p:strVal val="ppt_w"/>
                                          </p:val>
                                        </p:tav>
                                        <p:tav tm="100000">
                                          <p:val>
                                            <p:fltVal val="0"/>
                                          </p:val>
                                        </p:tav>
                                      </p:tavLst>
                                    </p:anim>
                                    <p:anim calcmode="lin" valueType="num">
                                      <p:cBhvr>
                                        <p:cTn id="192" dur="1000"/>
                                        <p:tgtEl>
                                          <p:spTgt spid="69"/>
                                        </p:tgtEl>
                                        <p:attrNameLst>
                                          <p:attrName>ppt_h</p:attrName>
                                        </p:attrNameLst>
                                      </p:cBhvr>
                                      <p:tavLst>
                                        <p:tav tm="0">
                                          <p:val>
                                            <p:strVal val="ppt_h"/>
                                          </p:val>
                                        </p:tav>
                                        <p:tav tm="100000">
                                          <p:val>
                                            <p:fltVal val="0"/>
                                          </p:val>
                                        </p:tav>
                                      </p:tavLst>
                                    </p:anim>
                                    <p:anim calcmode="lin" valueType="num">
                                      <p:cBhvr>
                                        <p:cTn id="193" dur="1000"/>
                                        <p:tgtEl>
                                          <p:spTgt spid="69"/>
                                        </p:tgtEl>
                                        <p:attrNameLst>
                                          <p:attrName>ppt_x</p:attrName>
                                        </p:attrNameLst>
                                      </p:cBhvr>
                                      <p:tavLst>
                                        <p:tav tm="0">
                                          <p:val>
                                            <p:strVal val="ppt_x"/>
                                          </p:val>
                                        </p:tav>
                                        <p:tav tm="100000">
                                          <p:val>
                                            <p:fltVal val="0.5"/>
                                          </p:val>
                                        </p:tav>
                                      </p:tavLst>
                                    </p:anim>
                                    <p:anim calcmode="lin" valueType="num">
                                      <p:cBhvr>
                                        <p:cTn id="194" dur="1000"/>
                                        <p:tgtEl>
                                          <p:spTgt spid="69"/>
                                        </p:tgtEl>
                                        <p:attrNameLst>
                                          <p:attrName>ppt_y</p:attrName>
                                        </p:attrNameLst>
                                      </p:cBhvr>
                                      <p:tavLst>
                                        <p:tav tm="0">
                                          <p:val>
                                            <p:strVal val="ppt_y"/>
                                          </p:val>
                                        </p:tav>
                                        <p:tav tm="100000">
                                          <p:val>
                                            <p:fltVal val="0.5"/>
                                          </p:val>
                                        </p:tav>
                                      </p:tavLst>
                                    </p:anim>
                                    <p:set>
                                      <p:cBhvr>
                                        <p:cTn id="195" dur="1" fill="hold">
                                          <p:stCondLst>
                                            <p:cond delay="999"/>
                                          </p:stCondLst>
                                        </p:cTn>
                                        <p:tgtEl>
                                          <p:spTgt spid="69"/>
                                        </p:tgtEl>
                                        <p:attrNameLst>
                                          <p:attrName>style.visibility</p:attrName>
                                        </p:attrNameLst>
                                      </p:cBhvr>
                                      <p:to>
                                        <p:strVal val="hidden"/>
                                      </p:to>
                                    </p:set>
                                  </p:childTnLst>
                                </p:cTn>
                              </p:par>
                              <p:par>
                                <p:cTn id="196" presetID="23" presetClass="exit" presetSubtype="544" fill="hold" grpId="1" nodeType="withEffect">
                                  <p:stCondLst>
                                    <p:cond delay="750"/>
                                  </p:stCondLst>
                                  <p:iterate type="wd">
                                    <p:tmPct val="5000"/>
                                  </p:iterate>
                                  <p:childTnLst>
                                    <p:anim calcmode="lin" valueType="num">
                                      <p:cBhvr>
                                        <p:cTn id="197" dur="1000"/>
                                        <p:tgtEl>
                                          <p:spTgt spid="29"/>
                                        </p:tgtEl>
                                        <p:attrNameLst>
                                          <p:attrName>ppt_w</p:attrName>
                                        </p:attrNameLst>
                                      </p:cBhvr>
                                      <p:tavLst>
                                        <p:tav tm="0">
                                          <p:val>
                                            <p:strVal val="ppt_w"/>
                                          </p:val>
                                        </p:tav>
                                        <p:tav tm="100000">
                                          <p:val>
                                            <p:fltVal val="0"/>
                                          </p:val>
                                        </p:tav>
                                      </p:tavLst>
                                    </p:anim>
                                    <p:anim calcmode="lin" valueType="num">
                                      <p:cBhvr>
                                        <p:cTn id="198" dur="1000"/>
                                        <p:tgtEl>
                                          <p:spTgt spid="29"/>
                                        </p:tgtEl>
                                        <p:attrNameLst>
                                          <p:attrName>ppt_h</p:attrName>
                                        </p:attrNameLst>
                                      </p:cBhvr>
                                      <p:tavLst>
                                        <p:tav tm="0">
                                          <p:val>
                                            <p:strVal val="ppt_h"/>
                                          </p:val>
                                        </p:tav>
                                        <p:tav tm="100000">
                                          <p:val>
                                            <p:fltVal val="0"/>
                                          </p:val>
                                        </p:tav>
                                      </p:tavLst>
                                    </p:anim>
                                    <p:anim calcmode="lin" valueType="num">
                                      <p:cBhvr>
                                        <p:cTn id="199" dur="1000"/>
                                        <p:tgtEl>
                                          <p:spTgt spid="29"/>
                                        </p:tgtEl>
                                        <p:attrNameLst>
                                          <p:attrName>ppt_x</p:attrName>
                                        </p:attrNameLst>
                                      </p:cBhvr>
                                      <p:tavLst>
                                        <p:tav tm="0">
                                          <p:val>
                                            <p:strVal val="ppt_x"/>
                                          </p:val>
                                        </p:tav>
                                        <p:tav tm="100000">
                                          <p:val>
                                            <p:fltVal val="0.5"/>
                                          </p:val>
                                        </p:tav>
                                      </p:tavLst>
                                    </p:anim>
                                    <p:anim calcmode="lin" valueType="num">
                                      <p:cBhvr>
                                        <p:cTn id="200" dur="1000"/>
                                        <p:tgtEl>
                                          <p:spTgt spid="29"/>
                                        </p:tgtEl>
                                        <p:attrNameLst>
                                          <p:attrName>ppt_y</p:attrName>
                                        </p:attrNameLst>
                                      </p:cBhvr>
                                      <p:tavLst>
                                        <p:tav tm="0">
                                          <p:val>
                                            <p:strVal val="ppt_y"/>
                                          </p:val>
                                        </p:tav>
                                        <p:tav tm="100000">
                                          <p:val>
                                            <p:fltVal val="0.5"/>
                                          </p:val>
                                        </p:tav>
                                      </p:tavLst>
                                    </p:anim>
                                    <p:set>
                                      <p:cBhvr>
                                        <p:cTn id="201"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8" grpId="0" bldLvl="0" animBg="1"/>
      <p:bldP spid="58" grpId="1" bldLvl="0" animBg="1"/>
      <p:bldP spid="73" grpId="0" animBg="1"/>
      <p:bldP spid="73" grpId="1" animBg="1"/>
      <p:bldP spid="73" grpId="2" animBg="1"/>
      <p:bldP spid="74" grpId="0" animBg="1"/>
      <p:bldP spid="74" grpId="1" animBg="1"/>
      <p:bldP spid="74" grpId="2" animBg="1"/>
      <p:bldP spid="77" grpId="0" bldLvl="0" animBg="1"/>
      <p:bldP spid="77" grpId="1" bldLvl="0" animBg="1"/>
      <p:bldP spid="77" grpId="2" bldLvl="0" animBg="1"/>
      <p:bldP spid="20" grpId="0"/>
      <p:bldP spid="20" grpId="1"/>
      <p:bldP spid="23" grpId="0"/>
      <p:bldP spid="23" grpId="1"/>
      <p:bldP spid="29" grpId="0"/>
      <p:bldP spid="29" grpId="1"/>
      <p:bldP spid="30" grpId="0" animBg="1"/>
      <p:bldP spid="30" grpId="1" animBg="1"/>
      <p:bldP spid="34" grpId="0" animBg="1"/>
      <p:bldP spid="34" grpId="1" animBg="1"/>
      <p:bldP spid="35" grpId="0" animBg="1"/>
      <p:bldP spid="35" grpId="1" animBg="1"/>
      <p:bldP spid="36" grpId="0" animBg="1"/>
      <p:bldP spid="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flipH="1">
            <a:off x="-4257" y="666178"/>
            <a:ext cx="334458" cy="796815"/>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flipH="1">
            <a:off x="471448" y="666178"/>
            <a:ext cx="150187" cy="796815"/>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flipH="1">
            <a:off x="762882" y="666178"/>
            <a:ext cx="94492" cy="796815"/>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flipH="1">
            <a:off x="998620" y="666178"/>
            <a:ext cx="52921" cy="796815"/>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1165860" y="624205"/>
            <a:ext cx="3487420" cy="1568450"/>
          </a:xfrm>
          <a:prstGeom prst="rect">
            <a:avLst/>
          </a:prstGeom>
        </p:spPr>
        <p:txBody>
          <a:bodyPr wrap="square">
            <a:spAutoFit/>
          </a:bodyPr>
          <a:lstStyle>
            <a:defPPr>
              <a:defRPr lang="zh-CN"/>
            </a:defPPr>
            <a:lvl1pPr>
              <a:defRPr sz="2400">
                <a:solidFill>
                  <a:schemeClr val="bg2">
                    <a:lumMod val="25000"/>
                    <a:alpha val="85000"/>
                  </a:schemeClr>
                </a:solidFill>
                <a:latin typeface="+mn-ea"/>
              </a:defRPr>
            </a:lvl1pPr>
          </a:lstStyle>
          <a:p>
            <a:r>
              <a:rPr lang="zh-CN" altLang="en-US" sz="3200" dirty="0" smtClean="0">
                <a:solidFill>
                  <a:schemeClr val="bg2">
                    <a:lumMod val="10000"/>
                    <a:alpha val="85000"/>
                  </a:schemeClr>
                </a:solidFill>
              </a:rPr>
              <a:t>GEM5结构特征</a:t>
            </a:r>
            <a:endParaRPr lang="zh-CN" altLang="en-US" sz="3200" dirty="0" smtClean="0">
              <a:solidFill>
                <a:schemeClr val="bg2">
                  <a:lumMod val="10000"/>
                  <a:alpha val="85000"/>
                </a:schemeClr>
              </a:solidFill>
            </a:endParaRPr>
          </a:p>
          <a:p>
            <a:endParaRPr lang="zh-CN" altLang="en-US" sz="3200" dirty="0" smtClean="0">
              <a:solidFill>
                <a:schemeClr val="bg2">
                  <a:lumMod val="10000"/>
                  <a:alpha val="85000"/>
                </a:schemeClr>
              </a:solidFill>
            </a:endParaRPr>
          </a:p>
          <a:p>
            <a:r>
              <a:rPr lang="zh-CN" altLang="en-US" sz="3200" dirty="0" smtClean="0">
                <a:solidFill>
                  <a:schemeClr val="bg2">
                    <a:lumMod val="10000"/>
                    <a:alpha val="85000"/>
                  </a:schemeClr>
                </a:solidFill>
              </a:rPr>
              <a:t>     </a:t>
            </a:r>
            <a:endParaRPr lang="zh-CN" altLang="en-US" sz="3200" dirty="0" smtClean="0">
              <a:solidFill>
                <a:schemeClr val="bg2">
                  <a:lumMod val="10000"/>
                  <a:alpha val="85000"/>
                </a:schemeClr>
              </a:solidFill>
            </a:endParaRPr>
          </a:p>
        </p:txBody>
      </p:sp>
      <p:sp>
        <p:nvSpPr>
          <p:cNvPr id="8" name="燕尾形 7"/>
          <p:cNvSpPr/>
          <p:nvPr/>
        </p:nvSpPr>
        <p:spPr>
          <a:xfrm>
            <a:off x="2032700"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1" name="燕尾形 160"/>
          <p:cNvSpPr/>
          <p:nvPr/>
        </p:nvSpPr>
        <p:spPr>
          <a:xfrm>
            <a:off x="2465345"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燕尾形 161"/>
          <p:cNvSpPr/>
          <p:nvPr/>
        </p:nvSpPr>
        <p:spPr>
          <a:xfrm>
            <a:off x="3886202"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燕尾形 162"/>
          <p:cNvSpPr/>
          <p:nvPr/>
        </p:nvSpPr>
        <p:spPr>
          <a:xfrm>
            <a:off x="4318847"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4" name="燕尾形 163"/>
          <p:cNvSpPr/>
          <p:nvPr/>
        </p:nvSpPr>
        <p:spPr>
          <a:xfrm>
            <a:off x="5715650"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燕尾形 164"/>
          <p:cNvSpPr/>
          <p:nvPr/>
        </p:nvSpPr>
        <p:spPr>
          <a:xfrm>
            <a:off x="6148295"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燕尾形 165"/>
          <p:cNvSpPr/>
          <p:nvPr/>
        </p:nvSpPr>
        <p:spPr>
          <a:xfrm>
            <a:off x="7543058"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燕尾形 166"/>
          <p:cNvSpPr/>
          <p:nvPr/>
        </p:nvSpPr>
        <p:spPr>
          <a:xfrm>
            <a:off x="7975703"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燕尾形 167"/>
          <p:cNvSpPr/>
          <p:nvPr/>
        </p:nvSpPr>
        <p:spPr>
          <a:xfrm>
            <a:off x="9459913"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燕尾形 168"/>
          <p:cNvSpPr/>
          <p:nvPr/>
        </p:nvSpPr>
        <p:spPr>
          <a:xfrm>
            <a:off x="9892558" y="3783771"/>
            <a:ext cx="317500" cy="317500"/>
          </a:xfrm>
          <a:prstGeom prst="chevron">
            <a:avLst/>
          </a:prstGeom>
          <a:solidFill>
            <a:srgbClr val="A6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4" name="组合 153"/>
          <p:cNvGrpSpPr/>
          <p:nvPr/>
        </p:nvGrpSpPr>
        <p:grpSpPr>
          <a:xfrm>
            <a:off x="6618203" y="3565615"/>
            <a:ext cx="817344" cy="817344"/>
            <a:chOff x="5477628" y="816362"/>
            <a:chExt cx="1120629" cy="1120629"/>
          </a:xfrm>
        </p:grpSpPr>
        <p:sp>
          <p:nvSpPr>
            <p:cNvPr id="155" name="椭圆 154"/>
            <p:cNvSpPr/>
            <p:nvPr/>
          </p:nvSpPr>
          <p:spPr>
            <a:xfrm>
              <a:off x="5477628" y="816362"/>
              <a:ext cx="1120629" cy="1120629"/>
            </a:xfrm>
            <a:prstGeom prst="ellipse">
              <a:avLst/>
            </a:prstGeom>
            <a:pattFill prst="wdUpDiag">
              <a:fgClr>
                <a:srgbClr val="FACA5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561693" y="898986"/>
              <a:ext cx="952500" cy="952500"/>
            </a:xfrm>
            <a:prstGeom prst="ellipse">
              <a:avLst/>
            </a:prstGeom>
            <a:solidFill>
              <a:srgbClr val="FAC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a:grpSpLocks noChangeAspect="1"/>
            </p:cNvGrpSpPr>
            <p:nvPr/>
          </p:nvGrpSpPr>
          <p:grpSpPr>
            <a:xfrm>
              <a:off x="5768479" y="1056071"/>
              <a:ext cx="566457" cy="566457"/>
              <a:chOff x="6267960" y="2101505"/>
              <a:chExt cx="731377" cy="731377"/>
            </a:xfrm>
            <a:solidFill>
              <a:schemeClr val="bg1"/>
            </a:solidFill>
          </p:grpSpPr>
          <p:sp>
            <p:nvSpPr>
              <p:cNvPr id="158" name="Freeform 578"/>
              <p:cNvSpPr/>
              <p:nvPr/>
            </p:nvSpPr>
            <p:spPr bwMode="auto">
              <a:xfrm>
                <a:off x="6859409" y="2488832"/>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79"/>
              <p:cNvSpPr/>
              <p:nvPr/>
            </p:nvSpPr>
            <p:spPr bwMode="auto">
              <a:xfrm>
                <a:off x="6637976" y="2101505"/>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580"/>
              <p:cNvSpPr/>
              <p:nvPr/>
            </p:nvSpPr>
            <p:spPr bwMode="auto">
              <a:xfrm>
                <a:off x="6267960" y="2144060"/>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73" name="文本框 172"/>
          <p:cNvSpPr txBox="1"/>
          <p:nvPr/>
        </p:nvSpPr>
        <p:spPr>
          <a:xfrm>
            <a:off x="5303520" y="4446905"/>
            <a:ext cx="3365500" cy="650875"/>
          </a:xfrm>
          <a:prstGeom prst="rect">
            <a:avLst/>
          </a:prstGeom>
          <a:noFill/>
        </p:spPr>
        <p:txBody>
          <a:bodyPr wrap="square" rtlCol="0">
            <a:spAutoFit/>
          </a:bodyPr>
          <a:lstStyle/>
          <a:p>
            <a:pPr algn="ctr">
              <a:lnSpc>
                <a:spcPct val="130000"/>
              </a:lnSpc>
            </a:pPr>
            <a:r>
              <a:rPr lang="zh-CN" altLang="en-US" sz="2800" smtClean="0">
                <a:solidFill>
                  <a:schemeClr val="bg2">
                    <a:lumMod val="25000"/>
                  </a:schemeClr>
                </a:solidFill>
                <a:latin typeface="微软雅黑" panose="020B0503020204020204" pitchFamily="34" charset="-122"/>
                <a:ea typeface="微软雅黑" panose="020B0503020204020204" pitchFamily="34" charset="-122"/>
                <a:sym typeface="+mn-ea"/>
              </a:rPr>
              <a:t>领域特定语言DSL</a:t>
            </a:r>
            <a:endParaRPr lang="zh-CN" altLang="en-US" sz="2800" smtClean="0">
              <a:solidFill>
                <a:schemeClr val="bg2">
                  <a:lumMod val="25000"/>
                </a:schemeClr>
              </a:solidFill>
              <a:latin typeface="微软雅黑" panose="020B0503020204020204" pitchFamily="34" charset="-122"/>
              <a:ea typeface="微软雅黑" panose="020B0503020204020204" pitchFamily="34" charset="-122"/>
              <a:sym typeface="+mn-ea"/>
            </a:endParaRPr>
          </a:p>
        </p:txBody>
      </p:sp>
      <p:grpSp>
        <p:nvGrpSpPr>
          <p:cNvPr id="128" name="组合 127"/>
          <p:cNvGrpSpPr/>
          <p:nvPr/>
        </p:nvGrpSpPr>
        <p:grpSpPr>
          <a:xfrm>
            <a:off x="8461208" y="3565615"/>
            <a:ext cx="817344" cy="817344"/>
            <a:chOff x="5477628" y="2367482"/>
            <a:chExt cx="1120629" cy="1120629"/>
          </a:xfrm>
        </p:grpSpPr>
        <p:sp>
          <p:nvSpPr>
            <p:cNvPr id="129" name="椭圆 128"/>
            <p:cNvSpPr/>
            <p:nvPr/>
          </p:nvSpPr>
          <p:spPr>
            <a:xfrm>
              <a:off x="5477628" y="2367482"/>
              <a:ext cx="1120629" cy="1120629"/>
            </a:xfrm>
            <a:prstGeom prst="ellipse">
              <a:avLst/>
            </a:prstGeom>
            <a:pattFill prst="wdUpDiag">
              <a:fgClr>
                <a:srgbClr val="FD6D5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5561693" y="2456582"/>
              <a:ext cx="952500" cy="952500"/>
            </a:xfrm>
            <a:prstGeom prst="ellipse">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a:grpSpLocks noChangeAspect="1"/>
            </p:cNvGrpSpPr>
            <p:nvPr/>
          </p:nvGrpSpPr>
          <p:grpSpPr>
            <a:xfrm>
              <a:off x="5795817" y="2669148"/>
              <a:ext cx="556960" cy="512269"/>
              <a:chOff x="8374817" y="3976831"/>
              <a:chExt cx="719115" cy="661413"/>
            </a:xfrm>
            <a:solidFill>
              <a:schemeClr val="bg1"/>
            </a:solidFill>
          </p:grpSpPr>
          <p:sp>
            <p:nvSpPr>
              <p:cNvPr id="132" name="Freeform 44"/>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5"/>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6"/>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7"/>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Rectangle 48"/>
              <p:cNvSpPr>
                <a:spLocks noChangeArrowheads="1"/>
              </p:cNvSpPr>
              <p:nvPr/>
            </p:nvSpPr>
            <p:spPr bwMode="auto">
              <a:xfrm>
                <a:off x="8459928" y="4504808"/>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49"/>
              <p:cNvSpPr>
                <a:spLocks noChangeArrowheads="1"/>
              </p:cNvSpPr>
              <p:nvPr/>
            </p:nvSpPr>
            <p:spPr bwMode="auto">
              <a:xfrm>
                <a:off x="8459928" y="4428352"/>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50"/>
              <p:cNvSpPr>
                <a:spLocks noChangeArrowheads="1"/>
              </p:cNvSpPr>
              <p:nvPr/>
            </p:nvSpPr>
            <p:spPr bwMode="auto">
              <a:xfrm>
                <a:off x="8459928" y="4354782"/>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51"/>
              <p:cNvSpPr>
                <a:spLocks noChangeArrowheads="1"/>
              </p:cNvSpPr>
              <p:nvPr/>
            </p:nvSpPr>
            <p:spPr bwMode="auto">
              <a:xfrm>
                <a:off x="8459928" y="4278326"/>
                <a:ext cx="228646"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52"/>
              <p:cNvSpPr>
                <a:spLocks noChangeArrowheads="1"/>
              </p:cNvSpPr>
              <p:nvPr/>
            </p:nvSpPr>
            <p:spPr bwMode="auto">
              <a:xfrm>
                <a:off x="8459928" y="4201870"/>
                <a:ext cx="228646"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53"/>
              <p:cNvSpPr>
                <a:spLocks noChangeArrowheads="1"/>
              </p:cNvSpPr>
              <p:nvPr/>
            </p:nvSpPr>
            <p:spPr bwMode="auto">
              <a:xfrm>
                <a:off x="8459928" y="4124694"/>
                <a:ext cx="228646"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174" name="文本框 173"/>
          <p:cNvSpPr txBox="1"/>
          <p:nvPr/>
        </p:nvSpPr>
        <p:spPr>
          <a:xfrm>
            <a:off x="8795385" y="4446905"/>
            <a:ext cx="2223135" cy="650875"/>
          </a:xfrm>
          <a:prstGeom prst="rect">
            <a:avLst/>
          </a:prstGeom>
          <a:noFill/>
        </p:spPr>
        <p:txBody>
          <a:bodyPr wrap="square" rtlCol="0">
            <a:spAutoFit/>
          </a:bodyPr>
          <a:lstStyle/>
          <a:p>
            <a:pPr algn="ctr">
              <a:lnSpc>
                <a:spcPct val="130000"/>
              </a:lnSpc>
            </a:pPr>
            <a:r>
              <a:rPr lang="zh-CN" altLang="en-US" sz="2800" smtClean="0">
                <a:solidFill>
                  <a:schemeClr val="bg2">
                    <a:lumMod val="25000"/>
                  </a:schemeClr>
                </a:solidFill>
                <a:latin typeface="微软雅黑" panose="020B0503020204020204" pitchFamily="34" charset="-122"/>
                <a:ea typeface="微软雅黑" panose="020B0503020204020204" pitchFamily="34" charset="-122"/>
                <a:sym typeface="+mn-ea"/>
              </a:rPr>
              <a:t>标准化接口</a:t>
            </a:r>
            <a:endParaRPr lang="zh-CN" altLang="en-US" sz="1050" smtClean="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142" name="组合 141"/>
          <p:cNvGrpSpPr/>
          <p:nvPr/>
        </p:nvGrpSpPr>
        <p:grpSpPr>
          <a:xfrm>
            <a:off x="10336272" y="3565615"/>
            <a:ext cx="817344" cy="817344"/>
            <a:chOff x="5477628" y="3924558"/>
            <a:chExt cx="1120629" cy="1120629"/>
          </a:xfrm>
        </p:grpSpPr>
        <p:sp>
          <p:nvSpPr>
            <p:cNvPr id="143" name="椭圆 142"/>
            <p:cNvSpPr/>
            <p:nvPr/>
          </p:nvSpPr>
          <p:spPr>
            <a:xfrm>
              <a:off x="5477628" y="3924558"/>
              <a:ext cx="1120629" cy="1120629"/>
            </a:xfrm>
            <a:prstGeom prst="ellipse">
              <a:avLst/>
            </a:prstGeom>
            <a:pattFill prst="wdUpDiag">
              <a:fgClr>
                <a:srgbClr val="CBCBC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561693" y="4014178"/>
              <a:ext cx="952500" cy="952500"/>
            </a:xfrm>
            <a:prstGeom prst="ellipse">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p:cNvGrpSpPr>
              <a:grpSpLocks noChangeAspect="1"/>
            </p:cNvGrpSpPr>
            <p:nvPr/>
          </p:nvGrpSpPr>
          <p:grpSpPr>
            <a:xfrm>
              <a:off x="5618926" y="4280524"/>
              <a:ext cx="794545" cy="418111"/>
              <a:chOff x="3047447" y="3180539"/>
              <a:chExt cx="852552" cy="448636"/>
            </a:xfrm>
            <a:solidFill>
              <a:schemeClr val="bg1"/>
            </a:solidFill>
          </p:grpSpPr>
          <p:sp>
            <p:nvSpPr>
              <p:cNvPr id="146" name="Freeform 470"/>
              <p:cNvSpPr/>
              <p:nvPr/>
            </p:nvSpPr>
            <p:spPr bwMode="auto">
              <a:xfrm>
                <a:off x="3778824" y="3272863"/>
                <a:ext cx="121175" cy="253890"/>
              </a:xfrm>
              <a:custGeom>
                <a:avLst/>
                <a:gdLst>
                  <a:gd name="T0" fmla="*/ 58 w 71"/>
                  <a:gd name="T1" fmla="*/ 37 h 149"/>
                  <a:gd name="T2" fmla="*/ 21 w 71"/>
                  <a:gd name="T3" fmla="*/ 0 h 149"/>
                  <a:gd name="T4" fmla="*/ 0 w 71"/>
                  <a:gd name="T5" fmla="*/ 19 h 149"/>
                  <a:gd name="T6" fmla="*/ 30 w 71"/>
                  <a:gd name="T7" fmla="*/ 75 h 149"/>
                  <a:gd name="T8" fmla="*/ 9 w 71"/>
                  <a:gd name="T9" fmla="*/ 123 h 149"/>
                  <a:gd name="T10" fmla="*/ 31 w 71"/>
                  <a:gd name="T11" fmla="*/ 149 h 149"/>
                  <a:gd name="T12" fmla="*/ 71 w 71"/>
                  <a:gd name="T13" fmla="*/ 79 h 149"/>
                  <a:gd name="T14" fmla="*/ 58 w 71"/>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49">
                    <a:moveTo>
                      <a:pt x="58" y="37"/>
                    </a:moveTo>
                    <a:cubicBezTo>
                      <a:pt x="49" y="23"/>
                      <a:pt x="37" y="11"/>
                      <a:pt x="21" y="0"/>
                    </a:cubicBezTo>
                    <a:cubicBezTo>
                      <a:pt x="0" y="19"/>
                      <a:pt x="0" y="19"/>
                      <a:pt x="0" y="19"/>
                    </a:cubicBezTo>
                    <a:cubicBezTo>
                      <a:pt x="19" y="36"/>
                      <a:pt x="30" y="55"/>
                      <a:pt x="30" y="75"/>
                    </a:cubicBezTo>
                    <a:cubicBezTo>
                      <a:pt x="30" y="92"/>
                      <a:pt x="23" y="108"/>
                      <a:pt x="9" y="123"/>
                    </a:cubicBezTo>
                    <a:cubicBezTo>
                      <a:pt x="31" y="149"/>
                      <a:pt x="31" y="149"/>
                      <a:pt x="31" y="149"/>
                    </a:cubicBezTo>
                    <a:cubicBezTo>
                      <a:pt x="57" y="129"/>
                      <a:pt x="71" y="105"/>
                      <a:pt x="71" y="79"/>
                    </a:cubicBezTo>
                    <a:cubicBezTo>
                      <a:pt x="71" y="64"/>
                      <a:pt x="67" y="50"/>
                      <a:pt x="5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1"/>
              <p:cNvSpPr/>
              <p:nvPr/>
            </p:nvSpPr>
            <p:spPr bwMode="auto">
              <a:xfrm>
                <a:off x="3630962" y="3180539"/>
                <a:ext cx="139207" cy="162288"/>
              </a:xfrm>
              <a:custGeom>
                <a:avLst/>
                <a:gdLst>
                  <a:gd name="T0" fmla="*/ 41 w 82"/>
                  <a:gd name="T1" fmla="*/ 95 h 95"/>
                  <a:gd name="T2" fmla="*/ 78 w 82"/>
                  <a:gd name="T3" fmla="*/ 66 h 95"/>
                  <a:gd name="T4" fmla="*/ 82 w 82"/>
                  <a:gd name="T5" fmla="*/ 47 h 95"/>
                  <a:gd name="T6" fmla="*/ 81 w 82"/>
                  <a:gd name="T7" fmla="*/ 38 h 95"/>
                  <a:gd name="T8" fmla="*/ 41 w 82"/>
                  <a:gd name="T9" fmla="*/ 0 h 95"/>
                  <a:gd name="T10" fmla="*/ 12 w 82"/>
                  <a:gd name="T11" fmla="*/ 14 h 95"/>
                  <a:gd name="T12" fmla="*/ 2 w 82"/>
                  <a:gd name="T13" fmla="*/ 32 h 95"/>
                  <a:gd name="T14" fmla="*/ 0 w 82"/>
                  <a:gd name="T15" fmla="*/ 47 h 95"/>
                  <a:gd name="T16" fmla="*/ 41 w 82"/>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95">
                    <a:moveTo>
                      <a:pt x="41" y="95"/>
                    </a:moveTo>
                    <a:cubicBezTo>
                      <a:pt x="58" y="95"/>
                      <a:pt x="72" y="83"/>
                      <a:pt x="78" y="66"/>
                    </a:cubicBezTo>
                    <a:cubicBezTo>
                      <a:pt x="80" y="60"/>
                      <a:pt x="82" y="54"/>
                      <a:pt x="82" y="47"/>
                    </a:cubicBezTo>
                    <a:cubicBezTo>
                      <a:pt x="82" y="44"/>
                      <a:pt x="81" y="41"/>
                      <a:pt x="81" y="38"/>
                    </a:cubicBezTo>
                    <a:cubicBezTo>
                      <a:pt x="77" y="16"/>
                      <a:pt x="61" y="0"/>
                      <a:pt x="41" y="0"/>
                    </a:cubicBezTo>
                    <a:cubicBezTo>
                      <a:pt x="29" y="0"/>
                      <a:pt x="19" y="5"/>
                      <a:pt x="12" y="14"/>
                    </a:cubicBezTo>
                    <a:cubicBezTo>
                      <a:pt x="7" y="19"/>
                      <a:pt x="4" y="25"/>
                      <a:pt x="2" y="32"/>
                    </a:cubicBezTo>
                    <a:cubicBezTo>
                      <a:pt x="1" y="37"/>
                      <a:pt x="0" y="42"/>
                      <a:pt x="0" y="47"/>
                    </a:cubicBezTo>
                    <a:cubicBezTo>
                      <a:pt x="0" y="74"/>
                      <a:pt x="18" y="95"/>
                      <a:pt x="41"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72"/>
              <p:cNvSpPr/>
              <p:nvPr/>
            </p:nvSpPr>
            <p:spPr bwMode="auto">
              <a:xfrm>
                <a:off x="3603554" y="3347876"/>
                <a:ext cx="175271" cy="238744"/>
              </a:xfrm>
              <a:custGeom>
                <a:avLst/>
                <a:gdLst>
                  <a:gd name="T0" fmla="*/ 51 w 103"/>
                  <a:gd name="T1" fmla="*/ 2 h 140"/>
                  <a:gd name="T2" fmla="*/ 41 w 103"/>
                  <a:gd name="T3" fmla="*/ 71 h 140"/>
                  <a:gd name="T4" fmla="*/ 10 w 103"/>
                  <a:gd name="T5" fmla="*/ 90 h 140"/>
                  <a:gd name="T6" fmla="*/ 10 w 103"/>
                  <a:gd name="T7" fmla="*/ 62 h 140"/>
                  <a:gd name="T8" fmla="*/ 51 w 103"/>
                  <a:gd name="T9" fmla="*/ 2 h 140"/>
                  <a:gd name="T10" fmla="*/ 0 w 103"/>
                  <a:gd name="T11" fmla="*/ 71 h 140"/>
                  <a:gd name="T12" fmla="*/ 0 w 103"/>
                  <a:gd name="T13" fmla="*/ 110 h 140"/>
                  <a:gd name="T14" fmla="*/ 8 w 103"/>
                  <a:gd name="T15" fmla="*/ 131 h 140"/>
                  <a:gd name="T16" fmla="*/ 51 w 103"/>
                  <a:gd name="T17" fmla="*/ 140 h 140"/>
                  <a:gd name="T18" fmla="*/ 80 w 103"/>
                  <a:gd name="T19" fmla="*/ 136 h 140"/>
                  <a:gd name="T20" fmla="*/ 80 w 103"/>
                  <a:gd name="T21" fmla="*/ 136 h 140"/>
                  <a:gd name="T22" fmla="*/ 94 w 103"/>
                  <a:gd name="T23" fmla="*/ 130 h 140"/>
                  <a:gd name="T24" fmla="*/ 103 w 103"/>
                  <a:gd name="T25" fmla="*/ 120 h 140"/>
                  <a:gd name="T26" fmla="*/ 103 w 103"/>
                  <a:gd name="T27" fmla="*/ 87 h 140"/>
                  <a:gd name="T28" fmla="*/ 103 w 103"/>
                  <a:gd name="T29" fmla="*/ 36 h 140"/>
                  <a:gd name="T30" fmla="*/ 51 w 103"/>
                  <a:gd name="T31"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40">
                    <a:moveTo>
                      <a:pt x="51" y="2"/>
                    </a:moveTo>
                    <a:cubicBezTo>
                      <a:pt x="41" y="71"/>
                      <a:pt x="41" y="71"/>
                      <a:pt x="41" y="71"/>
                    </a:cubicBezTo>
                    <a:cubicBezTo>
                      <a:pt x="10" y="90"/>
                      <a:pt x="10" y="90"/>
                      <a:pt x="10" y="90"/>
                    </a:cubicBezTo>
                    <a:cubicBezTo>
                      <a:pt x="10" y="62"/>
                      <a:pt x="10" y="62"/>
                      <a:pt x="10" y="62"/>
                    </a:cubicBezTo>
                    <a:cubicBezTo>
                      <a:pt x="51" y="2"/>
                      <a:pt x="51" y="2"/>
                      <a:pt x="51" y="2"/>
                    </a:cubicBezTo>
                    <a:cubicBezTo>
                      <a:pt x="11" y="2"/>
                      <a:pt x="0" y="71"/>
                      <a:pt x="0" y="71"/>
                    </a:cubicBezTo>
                    <a:cubicBezTo>
                      <a:pt x="0" y="71"/>
                      <a:pt x="0" y="93"/>
                      <a:pt x="0" y="110"/>
                    </a:cubicBezTo>
                    <a:cubicBezTo>
                      <a:pt x="0" y="118"/>
                      <a:pt x="1" y="126"/>
                      <a:pt x="8" y="131"/>
                    </a:cubicBezTo>
                    <a:cubicBezTo>
                      <a:pt x="15" y="137"/>
                      <a:pt x="28" y="140"/>
                      <a:pt x="51" y="140"/>
                    </a:cubicBezTo>
                    <a:cubicBezTo>
                      <a:pt x="63" y="140"/>
                      <a:pt x="73" y="139"/>
                      <a:pt x="80" y="136"/>
                    </a:cubicBezTo>
                    <a:cubicBezTo>
                      <a:pt x="80" y="136"/>
                      <a:pt x="80" y="136"/>
                      <a:pt x="80" y="136"/>
                    </a:cubicBezTo>
                    <a:cubicBezTo>
                      <a:pt x="85" y="135"/>
                      <a:pt x="89" y="132"/>
                      <a:pt x="94" y="130"/>
                    </a:cubicBezTo>
                    <a:cubicBezTo>
                      <a:pt x="102" y="125"/>
                      <a:pt x="103" y="120"/>
                      <a:pt x="103" y="120"/>
                    </a:cubicBezTo>
                    <a:cubicBezTo>
                      <a:pt x="103" y="120"/>
                      <a:pt x="103" y="106"/>
                      <a:pt x="103" y="87"/>
                    </a:cubicBezTo>
                    <a:cubicBezTo>
                      <a:pt x="103" y="71"/>
                      <a:pt x="103" y="52"/>
                      <a:pt x="103" y="36"/>
                    </a:cubicBezTo>
                    <a:cubicBezTo>
                      <a:pt x="103" y="0"/>
                      <a:pt x="51" y="2"/>
                      <a:pt x="5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73"/>
              <p:cNvSpPr/>
              <p:nvPr/>
            </p:nvSpPr>
            <p:spPr bwMode="auto">
              <a:xfrm>
                <a:off x="3342450" y="3575800"/>
                <a:ext cx="263988" cy="53375"/>
              </a:xfrm>
              <a:custGeom>
                <a:avLst/>
                <a:gdLst>
                  <a:gd name="T0" fmla="*/ 144 w 155"/>
                  <a:gd name="T1" fmla="*/ 0 h 31"/>
                  <a:gd name="T2" fmla="*/ 77 w 155"/>
                  <a:gd name="T3" fmla="*/ 6 h 31"/>
                  <a:gd name="T4" fmla="*/ 22 w 155"/>
                  <a:gd name="T5" fmla="*/ 2 h 31"/>
                  <a:gd name="T6" fmla="*/ 0 w 155"/>
                  <a:gd name="T7" fmla="*/ 12 h 31"/>
                  <a:gd name="T8" fmla="*/ 25 w 155"/>
                  <a:gd name="T9" fmla="*/ 28 h 31"/>
                  <a:gd name="T10" fmla="*/ 77 w 155"/>
                  <a:gd name="T11" fmla="*/ 31 h 31"/>
                  <a:gd name="T12" fmla="*/ 155 w 155"/>
                  <a:gd name="T13" fmla="*/ 24 h 31"/>
                  <a:gd name="T14" fmla="*/ 155 w 155"/>
                  <a:gd name="T15" fmla="*/ 24 h 31"/>
                  <a:gd name="T16" fmla="*/ 132 w 155"/>
                  <a:gd name="T17" fmla="*/ 12 h 31"/>
                  <a:gd name="T18" fmla="*/ 144 w 15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31">
                    <a:moveTo>
                      <a:pt x="144" y="0"/>
                    </a:moveTo>
                    <a:cubicBezTo>
                      <a:pt x="123" y="4"/>
                      <a:pt x="100" y="6"/>
                      <a:pt x="77" y="6"/>
                    </a:cubicBezTo>
                    <a:cubicBezTo>
                      <a:pt x="58" y="6"/>
                      <a:pt x="40" y="5"/>
                      <a:pt x="22" y="2"/>
                    </a:cubicBezTo>
                    <a:cubicBezTo>
                      <a:pt x="0" y="12"/>
                      <a:pt x="0" y="12"/>
                      <a:pt x="0" y="12"/>
                    </a:cubicBezTo>
                    <a:cubicBezTo>
                      <a:pt x="25" y="28"/>
                      <a:pt x="25" y="28"/>
                      <a:pt x="25" y="28"/>
                    </a:cubicBezTo>
                    <a:cubicBezTo>
                      <a:pt x="42" y="30"/>
                      <a:pt x="59" y="31"/>
                      <a:pt x="77" y="31"/>
                    </a:cubicBezTo>
                    <a:cubicBezTo>
                      <a:pt x="104" y="31"/>
                      <a:pt x="131" y="29"/>
                      <a:pt x="155" y="24"/>
                    </a:cubicBezTo>
                    <a:cubicBezTo>
                      <a:pt x="155" y="24"/>
                      <a:pt x="155" y="24"/>
                      <a:pt x="155" y="24"/>
                    </a:cubicBezTo>
                    <a:cubicBezTo>
                      <a:pt x="132" y="12"/>
                      <a:pt x="132" y="12"/>
                      <a:pt x="132" y="12"/>
                    </a:cubicBezTo>
                    <a:lnTo>
                      <a:pt x="1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74"/>
              <p:cNvSpPr/>
              <p:nvPr/>
            </p:nvSpPr>
            <p:spPr bwMode="auto">
              <a:xfrm>
                <a:off x="3354712" y="3184145"/>
                <a:ext cx="251727" cy="41113"/>
              </a:xfrm>
              <a:custGeom>
                <a:avLst/>
                <a:gdLst>
                  <a:gd name="T0" fmla="*/ 5 w 148"/>
                  <a:gd name="T1" fmla="*/ 24 h 24"/>
                  <a:gd name="T2" fmla="*/ 70 w 148"/>
                  <a:gd name="T3" fmla="*/ 18 h 24"/>
                  <a:gd name="T4" fmla="*/ 125 w 148"/>
                  <a:gd name="T5" fmla="*/ 22 h 24"/>
                  <a:gd name="T6" fmla="*/ 148 w 148"/>
                  <a:gd name="T7" fmla="*/ 15 h 24"/>
                  <a:gd name="T8" fmla="*/ 133 w 148"/>
                  <a:gd name="T9" fmla="*/ 5 h 24"/>
                  <a:gd name="T10" fmla="*/ 70 w 148"/>
                  <a:gd name="T11" fmla="*/ 0 h 24"/>
                  <a:gd name="T12" fmla="*/ 0 w 148"/>
                  <a:gd name="T13" fmla="*/ 5 h 24"/>
                  <a:gd name="T14" fmla="*/ 18 w 148"/>
                  <a:gd name="T15" fmla="*/ 13 h 24"/>
                  <a:gd name="T16" fmla="*/ 5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5" y="24"/>
                    </a:moveTo>
                    <a:cubicBezTo>
                      <a:pt x="25" y="20"/>
                      <a:pt x="47" y="18"/>
                      <a:pt x="70" y="18"/>
                    </a:cubicBezTo>
                    <a:cubicBezTo>
                      <a:pt x="89" y="18"/>
                      <a:pt x="107" y="20"/>
                      <a:pt x="125" y="22"/>
                    </a:cubicBezTo>
                    <a:cubicBezTo>
                      <a:pt x="148" y="15"/>
                      <a:pt x="148" y="15"/>
                      <a:pt x="148" y="15"/>
                    </a:cubicBezTo>
                    <a:cubicBezTo>
                      <a:pt x="133" y="5"/>
                      <a:pt x="133" y="5"/>
                      <a:pt x="133" y="5"/>
                    </a:cubicBezTo>
                    <a:cubicBezTo>
                      <a:pt x="113" y="2"/>
                      <a:pt x="92" y="0"/>
                      <a:pt x="70" y="0"/>
                    </a:cubicBezTo>
                    <a:cubicBezTo>
                      <a:pt x="46" y="0"/>
                      <a:pt x="23" y="2"/>
                      <a:pt x="0" y="5"/>
                    </a:cubicBezTo>
                    <a:cubicBezTo>
                      <a:pt x="18" y="13"/>
                      <a:pt x="18" y="13"/>
                      <a:pt x="18" y="13"/>
                    </a:cubicBezTo>
                    <a:lnTo>
                      <a:pt x="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75"/>
              <p:cNvSpPr/>
              <p:nvPr/>
            </p:nvSpPr>
            <p:spPr bwMode="auto">
              <a:xfrm>
                <a:off x="3192424" y="3350761"/>
                <a:ext cx="175992" cy="235859"/>
              </a:xfrm>
              <a:custGeom>
                <a:avLst/>
                <a:gdLst>
                  <a:gd name="T0" fmla="*/ 103 w 103"/>
                  <a:gd name="T1" fmla="*/ 108 h 138"/>
                  <a:gd name="T2" fmla="*/ 103 w 103"/>
                  <a:gd name="T3" fmla="*/ 69 h 138"/>
                  <a:gd name="T4" fmla="*/ 52 w 103"/>
                  <a:gd name="T5" fmla="*/ 0 h 138"/>
                  <a:gd name="T6" fmla="*/ 93 w 103"/>
                  <a:gd name="T7" fmla="*/ 60 h 138"/>
                  <a:gd name="T8" fmla="*/ 93 w 103"/>
                  <a:gd name="T9" fmla="*/ 88 h 138"/>
                  <a:gd name="T10" fmla="*/ 62 w 103"/>
                  <a:gd name="T11" fmla="*/ 69 h 138"/>
                  <a:gd name="T12" fmla="*/ 52 w 103"/>
                  <a:gd name="T13" fmla="*/ 0 h 138"/>
                  <a:gd name="T14" fmla="*/ 46 w 103"/>
                  <a:gd name="T15" fmla="*/ 0 h 138"/>
                  <a:gd name="T16" fmla="*/ 0 w 103"/>
                  <a:gd name="T17" fmla="*/ 34 h 138"/>
                  <a:gd name="T18" fmla="*/ 0 w 103"/>
                  <a:gd name="T19" fmla="*/ 91 h 138"/>
                  <a:gd name="T20" fmla="*/ 0 w 103"/>
                  <a:gd name="T21" fmla="*/ 96 h 138"/>
                  <a:gd name="T22" fmla="*/ 0 w 103"/>
                  <a:gd name="T23" fmla="*/ 118 h 138"/>
                  <a:gd name="T24" fmla="*/ 52 w 103"/>
                  <a:gd name="T25" fmla="*/ 138 h 138"/>
                  <a:gd name="T26" fmla="*/ 92 w 103"/>
                  <a:gd name="T27" fmla="*/ 131 h 138"/>
                  <a:gd name="T28" fmla="*/ 103 w 103"/>
                  <a:gd name="T2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38">
                    <a:moveTo>
                      <a:pt x="103" y="108"/>
                    </a:moveTo>
                    <a:cubicBezTo>
                      <a:pt x="103" y="91"/>
                      <a:pt x="103" y="69"/>
                      <a:pt x="103" y="69"/>
                    </a:cubicBezTo>
                    <a:cubicBezTo>
                      <a:pt x="103" y="69"/>
                      <a:pt x="92" y="0"/>
                      <a:pt x="52" y="0"/>
                    </a:cubicBezTo>
                    <a:cubicBezTo>
                      <a:pt x="93" y="60"/>
                      <a:pt x="93" y="60"/>
                      <a:pt x="93" y="60"/>
                    </a:cubicBezTo>
                    <a:cubicBezTo>
                      <a:pt x="93" y="88"/>
                      <a:pt x="93" y="88"/>
                      <a:pt x="93" y="88"/>
                    </a:cubicBezTo>
                    <a:cubicBezTo>
                      <a:pt x="62" y="69"/>
                      <a:pt x="62" y="69"/>
                      <a:pt x="62" y="69"/>
                    </a:cubicBezTo>
                    <a:cubicBezTo>
                      <a:pt x="52" y="0"/>
                      <a:pt x="52" y="0"/>
                      <a:pt x="52" y="0"/>
                    </a:cubicBezTo>
                    <a:cubicBezTo>
                      <a:pt x="52" y="0"/>
                      <a:pt x="50" y="0"/>
                      <a:pt x="46" y="0"/>
                    </a:cubicBezTo>
                    <a:cubicBezTo>
                      <a:pt x="33" y="1"/>
                      <a:pt x="0" y="5"/>
                      <a:pt x="0" y="34"/>
                    </a:cubicBezTo>
                    <a:cubicBezTo>
                      <a:pt x="0" y="52"/>
                      <a:pt x="0" y="74"/>
                      <a:pt x="0" y="91"/>
                    </a:cubicBezTo>
                    <a:cubicBezTo>
                      <a:pt x="0" y="92"/>
                      <a:pt x="0" y="94"/>
                      <a:pt x="0" y="96"/>
                    </a:cubicBezTo>
                    <a:cubicBezTo>
                      <a:pt x="0" y="109"/>
                      <a:pt x="0" y="118"/>
                      <a:pt x="0" y="118"/>
                    </a:cubicBezTo>
                    <a:cubicBezTo>
                      <a:pt x="0" y="118"/>
                      <a:pt x="6" y="138"/>
                      <a:pt x="52" y="138"/>
                    </a:cubicBezTo>
                    <a:cubicBezTo>
                      <a:pt x="72" y="138"/>
                      <a:pt x="84" y="136"/>
                      <a:pt x="92" y="131"/>
                    </a:cubicBezTo>
                    <a:cubicBezTo>
                      <a:pt x="102" y="126"/>
                      <a:pt x="103" y="117"/>
                      <a:pt x="103"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76"/>
              <p:cNvSpPr/>
              <p:nvPr/>
            </p:nvSpPr>
            <p:spPr bwMode="auto">
              <a:xfrm>
                <a:off x="3201080" y="3180539"/>
                <a:ext cx="139928" cy="162288"/>
              </a:xfrm>
              <a:custGeom>
                <a:avLst/>
                <a:gdLst>
                  <a:gd name="T0" fmla="*/ 2 w 82"/>
                  <a:gd name="T1" fmla="*/ 62 h 95"/>
                  <a:gd name="T2" fmla="*/ 41 w 82"/>
                  <a:gd name="T3" fmla="*/ 95 h 95"/>
                  <a:gd name="T4" fmla="*/ 82 w 82"/>
                  <a:gd name="T5" fmla="*/ 47 h 95"/>
                  <a:gd name="T6" fmla="*/ 79 w 82"/>
                  <a:gd name="T7" fmla="*/ 29 h 95"/>
                  <a:gd name="T8" fmla="*/ 68 w 82"/>
                  <a:gd name="T9" fmla="*/ 11 h 95"/>
                  <a:gd name="T10" fmla="*/ 41 w 82"/>
                  <a:gd name="T11" fmla="*/ 0 h 95"/>
                  <a:gd name="T12" fmla="*/ 3 w 82"/>
                  <a:gd name="T13" fmla="*/ 31 h 95"/>
                  <a:gd name="T14" fmla="*/ 0 w 82"/>
                  <a:gd name="T15" fmla="*/ 47 h 95"/>
                  <a:gd name="T16" fmla="*/ 1 w 82"/>
                  <a:gd name="T17" fmla="*/ 58 h 95"/>
                  <a:gd name="T18" fmla="*/ 2 w 82"/>
                  <a:gd name="T19"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95">
                    <a:moveTo>
                      <a:pt x="2" y="62"/>
                    </a:moveTo>
                    <a:cubicBezTo>
                      <a:pt x="8" y="81"/>
                      <a:pt x="23" y="95"/>
                      <a:pt x="41" y="95"/>
                    </a:cubicBezTo>
                    <a:cubicBezTo>
                      <a:pt x="64" y="95"/>
                      <a:pt x="82" y="74"/>
                      <a:pt x="82" y="47"/>
                    </a:cubicBezTo>
                    <a:cubicBezTo>
                      <a:pt x="82" y="41"/>
                      <a:pt x="81" y="34"/>
                      <a:pt x="79" y="29"/>
                    </a:cubicBezTo>
                    <a:cubicBezTo>
                      <a:pt x="76" y="22"/>
                      <a:pt x="73" y="16"/>
                      <a:pt x="68" y="11"/>
                    </a:cubicBezTo>
                    <a:cubicBezTo>
                      <a:pt x="61" y="4"/>
                      <a:pt x="51" y="0"/>
                      <a:pt x="41" y="0"/>
                    </a:cubicBezTo>
                    <a:cubicBezTo>
                      <a:pt x="23" y="0"/>
                      <a:pt x="8" y="13"/>
                      <a:pt x="3" y="31"/>
                    </a:cubicBezTo>
                    <a:cubicBezTo>
                      <a:pt x="1" y="36"/>
                      <a:pt x="0" y="42"/>
                      <a:pt x="0" y="47"/>
                    </a:cubicBezTo>
                    <a:cubicBezTo>
                      <a:pt x="0" y="51"/>
                      <a:pt x="1" y="55"/>
                      <a:pt x="1" y="58"/>
                    </a:cubicBezTo>
                    <a:cubicBezTo>
                      <a:pt x="2" y="59"/>
                      <a:pt x="2" y="61"/>
                      <a:pt x="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77"/>
              <p:cNvSpPr/>
              <p:nvPr/>
            </p:nvSpPr>
            <p:spPr bwMode="auto">
              <a:xfrm>
                <a:off x="3047447" y="3255552"/>
                <a:ext cx="131273" cy="289954"/>
              </a:xfrm>
              <a:custGeom>
                <a:avLst/>
                <a:gdLst>
                  <a:gd name="T0" fmla="*/ 77 w 77"/>
                  <a:gd name="T1" fmla="*/ 24 h 170"/>
                  <a:gd name="T2" fmla="*/ 66 w 77"/>
                  <a:gd name="T3" fmla="*/ 0 h 170"/>
                  <a:gd name="T4" fmla="*/ 0 w 77"/>
                  <a:gd name="T5" fmla="*/ 89 h 170"/>
                  <a:gd name="T6" fmla="*/ 54 w 77"/>
                  <a:gd name="T7" fmla="*/ 170 h 170"/>
                  <a:gd name="T8" fmla="*/ 54 w 77"/>
                  <a:gd name="T9" fmla="*/ 170 h 170"/>
                  <a:gd name="T10" fmla="*/ 77 w 77"/>
                  <a:gd name="T11" fmla="*/ 147 h 170"/>
                  <a:gd name="T12" fmla="*/ 41 w 77"/>
                  <a:gd name="T13" fmla="*/ 85 h 170"/>
                  <a:gd name="T14" fmla="*/ 77 w 77"/>
                  <a:gd name="T15" fmla="*/ 24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70">
                    <a:moveTo>
                      <a:pt x="77" y="24"/>
                    </a:moveTo>
                    <a:cubicBezTo>
                      <a:pt x="66" y="0"/>
                      <a:pt x="66" y="0"/>
                      <a:pt x="66" y="0"/>
                    </a:cubicBezTo>
                    <a:cubicBezTo>
                      <a:pt x="25" y="23"/>
                      <a:pt x="0" y="54"/>
                      <a:pt x="0" y="89"/>
                    </a:cubicBezTo>
                    <a:cubicBezTo>
                      <a:pt x="0" y="119"/>
                      <a:pt x="20" y="148"/>
                      <a:pt x="54" y="170"/>
                    </a:cubicBezTo>
                    <a:cubicBezTo>
                      <a:pt x="54" y="170"/>
                      <a:pt x="54" y="170"/>
                      <a:pt x="54" y="170"/>
                    </a:cubicBezTo>
                    <a:cubicBezTo>
                      <a:pt x="77" y="147"/>
                      <a:pt x="77" y="147"/>
                      <a:pt x="77" y="147"/>
                    </a:cubicBezTo>
                    <a:cubicBezTo>
                      <a:pt x="54" y="129"/>
                      <a:pt x="41" y="108"/>
                      <a:pt x="41" y="85"/>
                    </a:cubicBezTo>
                    <a:cubicBezTo>
                      <a:pt x="41" y="62"/>
                      <a:pt x="54" y="41"/>
                      <a:pt x="7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72" name="文本框 171"/>
          <p:cNvSpPr txBox="1"/>
          <p:nvPr/>
        </p:nvSpPr>
        <p:spPr>
          <a:xfrm>
            <a:off x="3014980" y="4446905"/>
            <a:ext cx="2414905" cy="650875"/>
          </a:xfrm>
          <a:prstGeom prst="rect">
            <a:avLst/>
          </a:prstGeom>
          <a:noFill/>
        </p:spPr>
        <p:txBody>
          <a:bodyPr wrap="square" rtlCol="0">
            <a:spAutoFit/>
          </a:bodyPr>
          <a:lstStyle/>
          <a:p>
            <a:pPr algn="ctr">
              <a:lnSpc>
                <a:spcPct val="130000"/>
              </a:lnSpc>
            </a:pPr>
            <a:r>
              <a:rPr lang="zh-CN" altLang="en-US" sz="2800" smtClean="0">
                <a:solidFill>
                  <a:schemeClr val="bg2">
                    <a:lumMod val="25000"/>
                  </a:schemeClr>
                </a:solidFill>
                <a:latin typeface="微软雅黑" panose="020B0503020204020204" pitchFamily="34" charset="-122"/>
                <a:ea typeface="微软雅黑" panose="020B0503020204020204" pitchFamily="34" charset="-122"/>
                <a:sym typeface="+mn-ea"/>
              </a:rPr>
              <a:t>Python集成</a:t>
            </a:r>
            <a:endParaRPr lang="zh-CN" altLang="en-US" sz="2800" smtClean="0">
              <a:solidFill>
                <a:schemeClr val="bg2">
                  <a:lumMod val="25000"/>
                </a:schemeClr>
              </a:solidFill>
              <a:latin typeface="微软雅黑" panose="020B0503020204020204" pitchFamily="34" charset="-122"/>
              <a:ea typeface="微软雅黑" panose="020B0503020204020204" pitchFamily="34" charset="-122"/>
              <a:sym typeface="+mn-ea"/>
            </a:endParaRPr>
          </a:p>
        </p:txBody>
      </p:sp>
      <p:grpSp>
        <p:nvGrpSpPr>
          <p:cNvPr id="198" name="组合 197"/>
          <p:cNvGrpSpPr/>
          <p:nvPr/>
        </p:nvGrpSpPr>
        <p:grpSpPr>
          <a:xfrm>
            <a:off x="4870473" y="3527889"/>
            <a:ext cx="817200" cy="817200"/>
            <a:chOff x="5477628" y="5162976"/>
            <a:chExt cx="1120629" cy="1120629"/>
          </a:xfrm>
        </p:grpSpPr>
        <p:sp>
          <p:nvSpPr>
            <p:cNvPr id="199" name="椭圆 198"/>
            <p:cNvSpPr/>
            <p:nvPr/>
          </p:nvSpPr>
          <p:spPr>
            <a:xfrm>
              <a:off x="5477628" y="5162976"/>
              <a:ext cx="1120629" cy="1120629"/>
            </a:xfrm>
            <a:prstGeom prst="ellipse">
              <a:avLst/>
            </a:prstGeom>
            <a:pattFill prst="wdUpDiag">
              <a:fgClr>
                <a:srgbClr val="8DC06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0" name="组合 199"/>
            <p:cNvGrpSpPr/>
            <p:nvPr/>
          </p:nvGrpSpPr>
          <p:grpSpPr>
            <a:xfrm>
              <a:off x="5561692" y="5247040"/>
              <a:ext cx="952500" cy="952500"/>
              <a:chOff x="5561693" y="5247889"/>
              <a:chExt cx="952500" cy="952500"/>
            </a:xfrm>
          </p:grpSpPr>
          <p:sp>
            <p:nvSpPr>
              <p:cNvPr id="201" name="椭圆 200"/>
              <p:cNvSpPr/>
              <p:nvPr/>
            </p:nvSpPr>
            <p:spPr>
              <a:xfrm>
                <a:off x="5561693" y="5247889"/>
                <a:ext cx="952500" cy="952500"/>
              </a:xfrm>
              <a:prstGeom prst="ellipse">
                <a:avLst/>
              </a:prstGeom>
              <a:solidFill>
                <a:srgbClr val="8DC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2" name="组合 201"/>
              <p:cNvGrpSpPr>
                <a:grpSpLocks noChangeAspect="1"/>
              </p:cNvGrpSpPr>
              <p:nvPr/>
            </p:nvGrpSpPr>
            <p:grpSpPr>
              <a:xfrm>
                <a:off x="5693806" y="5461681"/>
                <a:ext cx="688275" cy="524917"/>
                <a:chOff x="10500427" y="4985901"/>
                <a:chExt cx="683774" cy="521485"/>
              </a:xfrm>
              <a:solidFill>
                <a:schemeClr val="bg1"/>
              </a:solidFill>
            </p:grpSpPr>
            <p:sp>
              <p:nvSpPr>
                <p:cNvPr id="203" name="Freeform 373"/>
                <p:cNvSpPr>
                  <a:spLocks noEditPoints="1"/>
                </p:cNvSpPr>
                <p:nvPr/>
              </p:nvSpPr>
              <p:spPr bwMode="auto">
                <a:xfrm>
                  <a:off x="10905786" y="5231136"/>
                  <a:ext cx="142092" cy="141371"/>
                </a:xfrm>
                <a:custGeom>
                  <a:avLst/>
                  <a:gdLst>
                    <a:gd name="T0" fmla="*/ 41 w 83"/>
                    <a:gd name="T1" fmla="*/ 0 h 83"/>
                    <a:gd name="T2" fmla="*/ 0 w 83"/>
                    <a:gd name="T3" fmla="*/ 41 h 83"/>
                    <a:gd name="T4" fmla="*/ 41 w 83"/>
                    <a:gd name="T5" fmla="*/ 83 h 83"/>
                    <a:gd name="T6" fmla="*/ 83 w 83"/>
                    <a:gd name="T7" fmla="*/ 41 h 83"/>
                    <a:gd name="T8" fmla="*/ 41 w 83"/>
                    <a:gd name="T9" fmla="*/ 0 h 83"/>
                    <a:gd name="T10" fmla="*/ 41 w 83"/>
                    <a:gd name="T11" fmla="*/ 73 h 83"/>
                    <a:gd name="T12" fmla="*/ 10 w 83"/>
                    <a:gd name="T13" fmla="*/ 41 h 83"/>
                    <a:gd name="T14" fmla="*/ 41 w 83"/>
                    <a:gd name="T15" fmla="*/ 10 h 83"/>
                    <a:gd name="T16" fmla="*/ 73 w 83"/>
                    <a:gd name="T17" fmla="*/ 41 h 83"/>
                    <a:gd name="T18" fmla="*/ 41 w 83"/>
                    <a:gd name="T19"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1" y="0"/>
                      </a:moveTo>
                      <a:cubicBezTo>
                        <a:pt x="18" y="0"/>
                        <a:pt x="0" y="18"/>
                        <a:pt x="0" y="41"/>
                      </a:cubicBezTo>
                      <a:cubicBezTo>
                        <a:pt x="0" y="64"/>
                        <a:pt x="18" y="83"/>
                        <a:pt x="41" y="83"/>
                      </a:cubicBezTo>
                      <a:cubicBezTo>
                        <a:pt x="64" y="83"/>
                        <a:pt x="83" y="64"/>
                        <a:pt x="83" y="41"/>
                      </a:cubicBezTo>
                      <a:cubicBezTo>
                        <a:pt x="83" y="18"/>
                        <a:pt x="64" y="0"/>
                        <a:pt x="41" y="0"/>
                      </a:cubicBezTo>
                      <a:close/>
                      <a:moveTo>
                        <a:pt x="41" y="73"/>
                      </a:moveTo>
                      <a:cubicBezTo>
                        <a:pt x="24" y="73"/>
                        <a:pt x="10" y="59"/>
                        <a:pt x="10" y="41"/>
                      </a:cubicBezTo>
                      <a:cubicBezTo>
                        <a:pt x="10" y="24"/>
                        <a:pt x="24" y="10"/>
                        <a:pt x="41" y="10"/>
                      </a:cubicBezTo>
                      <a:cubicBezTo>
                        <a:pt x="59" y="10"/>
                        <a:pt x="73" y="24"/>
                        <a:pt x="73" y="41"/>
                      </a:cubicBezTo>
                      <a:cubicBezTo>
                        <a:pt x="73" y="59"/>
                        <a:pt x="59" y="73"/>
                        <a:pt x="4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04" name="Freeform 374"/>
                <p:cNvSpPr>
                  <a:spLocks noEditPoints="1"/>
                </p:cNvSpPr>
                <p:nvPr/>
              </p:nvSpPr>
              <p:spPr bwMode="auto">
                <a:xfrm>
                  <a:off x="10769465" y="5096978"/>
                  <a:ext cx="414736" cy="410408"/>
                </a:xfrm>
                <a:custGeom>
                  <a:avLst/>
                  <a:gdLst>
                    <a:gd name="T0" fmla="*/ 216 w 243"/>
                    <a:gd name="T1" fmla="*/ 110 h 241"/>
                    <a:gd name="T2" fmla="*/ 243 w 243"/>
                    <a:gd name="T3" fmla="*/ 95 h 241"/>
                    <a:gd name="T4" fmla="*/ 234 w 243"/>
                    <a:gd name="T5" fmla="*/ 73 h 241"/>
                    <a:gd name="T6" fmla="*/ 204 w 243"/>
                    <a:gd name="T7" fmla="*/ 75 h 241"/>
                    <a:gd name="T8" fmla="*/ 194 w 243"/>
                    <a:gd name="T9" fmla="*/ 59 h 241"/>
                    <a:gd name="T10" fmla="*/ 204 w 243"/>
                    <a:gd name="T11" fmla="*/ 29 h 241"/>
                    <a:gd name="T12" fmla="*/ 187 w 243"/>
                    <a:gd name="T13" fmla="*/ 16 h 241"/>
                    <a:gd name="T14" fmla="*/ 163 w 243"/>
                    <a:gd name="T15" fmla="*/ 38 h 241"/>
                    <a:gd name="T16" fmla="*/ 142 w 243"/>
                    <a:gd name="T17" fmla="*/ 32 h 241"/>
                    <a:gd name="T18" fmla="*/ 134 w 243"/>
                    <a:gd name="T19" fmla="*/ 0 h 241"/>
                    <a:gd name="T20" fmla="*/ 110 w 243"/>
                    <a:gd name="T21" fmla="*/ 0 h 241"/>
                    <a:gd name="T22" fmla="*/ 102 w 243"/>
                    <a:gd name="T23" fmla="*/ 31 h 241"/>
                    <a:gd name="T24" fmla="*/ 80 w 243"/>
                    <a:gd name="T25" fmla="*/ 35 h 241"/>
                    <a:gd name="T26" fmla="*/ 75 w 243"/>
                    <a:gd name="T27" fmla="*/ 31 h 241"/>
                    <a:gd name="T28" fmla="*/ 65 w 243"/>
                    <a:gd name="T29" fmla="*/ 22 h 241"/>
                    <a:gd name="T30" fmla="*/ 58 w 243"/>
                    <a:gd name="T31" fmla="*/ 16 h 241"/>
                    <a:gd name="T32" fmla="*/ 38 w 243"/>
                    <a:gd name="T33" fmla="*/ 32 h 241"/>
                    <a:gd name="T34" fmla="*/ 49 w 243"/>
                    <a:gd name="T35" fmla="*/ 60 h 241"/>
                    <a:gd name="T36" fmla="*/ 40 w 243"/>
                    <a:gd name="T37" fmla="*/ 73 h 241"/>
                    <a:gd name="T38" fmla="*/ 17 w 243"/>
                    <a:gd name="T39" fmla="*/ 72 h 241"/>
                    <a:gd name="T40" fmla="*/ 7 w 243"/>
                    <a:gd name="T41" fmla="*/ 71 h 241"/>
                    <a:gd name="T42" fmla="*/ 4 w 243"/>
                    <a:gd name="T43" fmla="*/ 78 h 241"/>
                    <a:gd name="T44" fmla="*/ 0 w 243"/>
                    <a:gd name="T45" fmla="*/ 91 h 241"/>
                    <a:gd name="T46" fmla="*/ 23 w 243"/>
                    <a:gd name="T47" fmla="*/ 105 h 241"/>
                    <a:gd name="T48" fmla="*/ 28 w 243"/>
                    <a:gd name="T49" fmla="*/ 108 h 241"/>
                    <a:gd name="T50" fmla="*/ 27 w 243"/>
                    <a:gd name="T51" fmla="*/ 112 h 241"/>
                    <a:gd name="T52" fmla="*/ 26 w 243"/>
                    <a:gd name="T53" fmla="*/ 128 h 241"/>
                    <a:gd name="T54" fmla="*/ 0 w 243"/>
                    <a:gd name="T55" fmla="*/ 146 h 241"/>
                    <a:gd name="T56" fmla="*/ 8 w 243"/>
                    <a:gd name="T57" fmla="*/ 168 h 241"/>
                    <a:gd name="T58" fmla="*/ 38 w 243"/>
                    <a:gd name="T59" fmla="*/ 165 h 241"/>
                    <a:gd name="T60" fmla="*/ 48 w 243"/>
                    <a:gd name="T61" fmla="*/ 182 h 241"/>
                    <a:gd name="T62" fmla="*/ 38 w 243"/>
                    <a:gd name="T63" fmla="*/ 210 h 241"/>
                    <a:gd name="T64" fmla="*/ 58 w 243"/>
                    <a:gd name="T65" fmla="*/ 223 h 241"/>
                    <a:gd name="T66" fmla="*/ 82 w 243"/>
                    <a:gd name="T67" fmla="*/ 205 h 241"/>
                    <a:gd name="T68" fmla="*/ 101 w 243"/>
                    <a:gd name="T69" fmla="*/ 212 h 241"/>
                    <a:gd name="T70" fmla="*/ 109 w 243"/>
                    <a:gd name="T71" fmla="*/ 241 h 241"/>
                    <a:gd name="T72" fmla="*/ 131 w 243"/>
                    <a:gd name="T73" fmla="*/ 241 h 241"/>
                    <a:gd name="T74" fmla="*/ 140 w 243"/>
                    <a:gd name="T75" fmla="*/ 211 h 241"/>
                    <a:gd name="T76" fmla="*/ 163 w 243"/>
                    <a:gd name="T77" fmla="*/ 205 h 241"/>
                    <a:gd name="T78" fmla="*/ 184 w 243"/>
                    <a:gd name="T79" fmla="*/ 224 h 241"/>
                    <a:gd name="T80" fmla="*/ 203 w 243"/>
                    <a:gd name="T81" fmla="*/ 211 h 241"/>
                    <a:gd name="T82" fmla="*/ 192 w 243"/>
                    <a:gd name="T83" fmla="*/ 183 h 241"/>
                    <a:gd name="T84" fmla="*/ 205 w 243"/>
                    <a:gd name="T85" fmla="*/ 168 h 241"/>
                    <a:gd name="T86" fmla="*/ 236 w 243"/>
                    <a:gd name="T87" fmla="*/ 168 h 241"/>
                    <a:gd name="T88" fmla="*/ 243 w 243"/>
                    <a:gd name="T89" fmla="*/ 147 h 241"/>
                    <a:gd name="T90" fmla="*/ 216 w 243"/>
                    <a:gd name="T91" fmla="*/ 130 h 241"/>
                    <a:gd name="T92" fmla="*/ 216 w 243"/>
                    <a:gd name="T93" fmla="*/ 110 h 241"/>
                    <a:gd name="T94" fmla="*/ 121 w 243"/>
                    <a:gd name="T95" fmla="*/ 170 h 241"/>
                    <a:gd name="T96" fmla="*/ 72 w 243"/>
                    <a:gd name="T97" fmla="*/ 120 h 241"/>
                    <a:gd name="T98" fmla="*/ 121 w 243"/>
                    <a:gd name="T99" fmla="*/ 71 h 241"/>
                    <a:gd name="T100" fmla="*/ 171 w 243"/>
                    <a:gd name="T101" fmla="*/ 120 h 241"/>
                    <a:gd name="T102" fmla="*/ 121 w 243"/>
                    <a:gd name="T103" fmla="*/ 17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1">
                      <a:moveTo>
                        <a:pt x="216" y="110"/>
                      </a:moveTo>
                      <a:cubicBezTo>
                        <a:pt x="243" y="95"/>
                        <a:pt x="243" y="95"/>
                        <a:pt x="243" y="95"/>
                      </a:cubicBezTo>
                      <a:cubicBezTo>
                        <a:pt x="234" y="73"/>
                        <a:pt x="234" y="73"/>
                        <a:pt x="234" y="73"/>
                      </a:cubicBezTo>
                      <a:cubicBezTo>
                        <a:pt x="204" y="75"/>
                        <a:pt x="204" y="75"/>
                        <a:pt x="204" y="75"/>
                      </a:cubicBezTo>
                      <a:cubicBezTo>
                        <a:pt x="194" y="59"/>
                        <a:pt x="194" y="59"/>
                        <a:pt x="194" y="59"/>
                      </a:cubicBezTo>
                      <a:cubicBezTo>
                        <a:pt x="204" y="29"/>
                        <a:pt x="204" y="29"/>
                        <a:pt x="204" y="29"/>
                      </a:cubicBezTo>
                      <a:cubicBezTo>
                        <a:pt x="187" y="16"/>
                        <a:pt x="187" y="16"/>
                        <a:pt x="187" y="16"/>
                      </a:cubicBezTo>
                      <a:cubicBezTo>
                        <a:pt x="163" y="38"/>
                        <a:pt x="163" y="38"/>
                        <a:pt x="163" y="38"/>
                      </a:cubicBezTo>
                      <a:cubicBezTo>
                        <a:pt x="142" y="32"/>
                        <a:pt x="142" y="32"/>
                        <a:pt x="142" y="32"/>
                      </a:cubicBezTo>
                      <a:cubicBezTo>
                        <a:pt x="134" y="0"/>
                        <a:pt x="134" y="0"/>
                        <a:pt x="134" y="0"/>
                      </a:cubicBezTo>
                      <a:cubicBezTo>
                        <a:pt x="110" y="0"/>
                        <a:pt x="110" y="0"/>
                        <a:pt x="110" y="0"/>
                      </a:cubicBezTo>
                      <a:cubicBezTo>
                        <a:pt x="102" y="31"/>
                        <a:pt x="102" y="31"/>
                        <a:pt x="102" y="31"/>
                      </a:cubicBezTo>
                      <a:cubicBezTo>
                        <a:pt x="80" y="35"/>
                        <a:pt x="80" y="35"/>
                        <a:pt x="80" y="35"/>
                      </a:cubicBezTo>
                      <a:cubicBezTo>
                        <a:pt x="75" y="31"/>
                        <a:pt x="75" y="31"/>
                        <a:pt x="75" y="31"/>
                      </a:cubicBezTo>
                      <a:cubicBezTo>
                        <a:pt x="65" y="22"/>
                        <a:pt x="65" y="22"/>
                        <a:pt x="65" y="22"/>
                      </a:cubicBezTo>
                      <a:cubicBezTo>
                        <a:pt x="58" y="16"/>
                        <a:pt x="58" y="16"/>
                        <a:pt x="58" y="16"/>
                      </a:cubicBezTo>
                      <a:cubicBezTo>
                        <a:pt x="38" y="32"/>
                        <a:pt x="38" y="32"/>
                        <a:pt x="38" y="32"/>
                      </a:cubicBezTo>
                      <a:cubicBezTo>
                        <a:pt x="49" y="60"/>
                        <a:pt x="49" y="60"/>
                        <a:pt x="49" y="60"/>
                      </a:cubicBezTo>
                      <a:cubicBezTo>
                        <a:pt x="40" y="73"/>
                        <a:pt x="40" y="73"/>
                        <a:pt x="40" y="73"/>
                      </a:cubicBezTo>
                      <a:cubicBezTo>
                        <a:pt x="17" y="72"/>
                        <a:pt x="17" y="72"/>
                        <a:pt x="17" y="72"/>
                      </a:cubicBezTo>
                      <a:cubicBezTo>
                        <a:pt x="7" y="71"/>
                        <a:pt x="7" y="71"/>
                        <a:pt x="7" y="71"/>
                      </a:cubicBezTo>
                      <a:cubicBezTo>
                        <a:pt x="4" y="78"/>
                        <a:pt x="4" y="78"/>
                        <a:pt x="4" y="78"/>
                      </a:cubicBezTo>
                      <a:cubicBezTo>
                        <a:pt x="0" y="91"/>
                        <a:pt x="0" y="91"/>
                        <a:pt x="0" y="91"/>
                      </a:cubicBezTo>
                      <a:cubicBezTo>
                        <a:pt x="23" y="105"/>
                        <a:pt x="23" y="105"/>
                        <a:pt x="23" y="105"/>
                      </a:cubicBezTo>
                      <a:cubicBezTo>
                        <a:pt x="28" y="108"/>
                        <a:pt x="28" y="108"/>
                        <a:pt x="28" y="108"/>
                      </a:cubicBezTo>
                      <a:cubicBezTo>
                        <a:pt x="27" y="112"/>
                        <a:pt x="27" y="112"/>
                        <a:pt x="27" y="112"/>
                      </a:cubicBezTo>
                      <a:cubicBezTo>
                        <a:pt x="26" y="128"/>
                        <a:pt x="26" y="128"/>
                        <a:pt x="26" y="128"/>
                      </a:cubicBezTo>
                      <a:cubicBezTo>
                        <a:pt x="0" y="146"/>
                        <a:pt x="0" y="146"/>
                        <a:pt x="0" y="146"/>
                      </a:cubicBezTo>
                      <a:cubicBezTo>
                        <a:pt x="8" y="168"/>
                        <a:pt x="8" y="168"/>
                        <a:pt x="8" y="168"/>
                      </a:cubicBezTo>
                      <a:cubicBezTo>
                        <a:pt x="38" y="165"/>
                        <a:pt x="38" y="165"/>
                        <a:pt x="38" y="165"/>
                      </a:cubicBezTo>
                      <a:cubicBezTo>
                        <a:pt x="48" y="182"/>
                        <a:pt x="48" y="182"/>
                        <a:pt x="48" y="182"/>
                      </a:cubicBezTo>
                      <a:cubicBezTo>
                        <a:pt x="38" y="210"/>
                        <a:pt x="38" y="210"/>
                        <a:pt x="38" y="210"/>
                      </a:cubicBezTo>
                      <a:cubicBezTo>
                        <a:pt x="58" y="223"/>
                        <a:pt x="58" y="223"/>
                        <a:pt x="58" y="223"/>
                      </a:cubicBezTo>
                      <a:cubicBezTo>
                        <a:pt x="82" y="205"/>
                        <a:pt x="82" y="205"/>
                        <a:pt x="82" y="205"/>
                      </a:cubicBezTo>
                      <a:cubicBezTo>
                        <a:pt x="101" y="212"/>
                        <a:pt x="101" y="212"/>
                        <a:pt x="101" y="212"/>
                      </a:cubicBezTo>
                      <a:cubicBezTo>
                        <a:pt x="109" y="241"/>
                        <a:pt x="109" y="241"/>
                        <a:pt x="109" y="241"/>
                      </a:cubicBezTo>
                      <a:cubicBezTo>
                        <a:pt x="131" y="241"/>
                        <a:pt x="131" y="241"/>
                        <a:pt x="131" y="241"/>
                      </a:cubicBezTo>
                      <a:cubicBezTo>
                        <a:pt x="140" y="211"/>
                        <a:pt x="140" y="211"/>
                        <a:pt x="140" y="211"/>
                      </a:cubicBezTo>
                      <a:cubicBezTo>
                        <a:pt x="163" y="205"/>
                        <a:pt x="163" y="205"/>
                        <a:pt x="163" y="205"/>
                      </a:cubicBezTo>
                      <a:cubicBezTo>
                        <a:pt x="184" y="224"/>
                        <a:pt x="184" y="224"/>
                        <a:pt x="184" y="224"/>
                      </a:cubicBezTo>
                      <a:cubicBezTo>
                        <a:pt x="203" y="211"/>
                        <a:pt x="203" y="211"/>
                        <a:pt x="203" y="211"/>
                      </a:cubicBezTo>
                      <a:cubicBezTo>
                        <a:pt x="192" y="183"/>
                        <a:pt x="192" y="183"/>
                        <a:pt x="192" y="183"/>
                      </a:cubicBezTo>
                      <a:cubicBezTo>
                        <a:pt x="205" y="168"/>
                        <a:pt x="205" y="168"/>
                        <a:pt x="205" y="168"/>
                      </a:cubicBezTo>
                      <a:cubicBezTo>
                        <a:pt x="236" y="168"/>
                        <a:pt x="236" y="168"/>
                        <a:pt x="236" y="168"/>
                      </a:cubicBezTo>
                      <a:cubicBezTo>
                        <a:pt x="243" y="147"/>
                        <a:pt x="243" y="147"/>
                        <a:pt x="243" y="147"/>
                      </a:cubicBezTo>
                      <a:cubicBezTo>
                        <a:pt x="216" y="130"/>
                        <a:pt x="216" y="130"/>
                        <a:pt x="216" y="130"/>
                      </a:cubicBezTo>
                      <a:lnTo>
                        <a:pt x="216" y="110"/>
                      </a:lnTo>
                      <a:close/>
                      <a:moveTo>
                        <a:pt x="121" y="170"/>
                      </a:moveTo>
                      <a:cubicBezTo>
                        <a:pt x="94" y="170"/>
                        <a:pt x="72" y="148"/>
                        <a:pt x="72" y="120"/>
                      </a:cubicBezTo>
                      <a:cubicBezTo>
                        <a:pt x="72" y="93"/>
                        <a:pt x="94" y="71"/>
                        <a:pt x="121" y="71"/>
                      </a:cubicBezTo>
                      <a:cubicBezTo>
                        <a:pt x="148" y="71"/>
                        <a:pt x="171" y="93"/>
                        <a:pt x="171" y="120"/>
                      </a:cubicBezTo>
                      <a:cubicBezTo>
                        <a:pt x="171" y="148"/>
                        <a:pt x="148" y="170"/>
                        <a:pt x="121"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05" name="Freeform 375"/>
                <p:cNvSpPr/>
                <p:nvPr/>
              </p:nvSpPr>
              <p:spPr bwMode="auto">
                <a:xfrm>
                  <a:off x="10614389" y="5018359"/>
                  <a:ext cx="261103" cy="271201"/>
                </a:xfrm>
                <a:custGeom>
                  <a:avLst/>
                  <a:gdLst>
                    <a:gd name="T0" fmla="*/ 88 w 153"/>
                    <a:gd name="T1" fmla="*/ 137 h 159"/>
                    <a:gd name="T2" fmla="*/ 85 w 153"/>
                    <a:gd name="T3" fmla="*/ 126 h 159"/>
                    <a:gd name="T4" fmla="*/ 59 w 153"/>
                    <a:gd name="T5" fmla="*/ 120 h 159"/>
                    <a:gd name="T6" fmla="*/ 44 w 153"/>
                    <a:gd name="T7" fmla="*/ 59 h 159"/>
                    <a:gd name="T8" fmla="*/ 105 w 153"/>
                    <a:gd name="T9" fmla="*/ 44 h 159"/>
                    <a:gd name="T10" fmla="*/ 123 w 153"/>
                    <a:gd name="T11" fmla="*/ 65 h 159"/>
                    <a:gd name="T12" fmla="*/ 148 w 153"/>
                    <a:gd name="T13" fmla="*/ 58 h 159"/>
                    <a:gd name="T14" fmla="*/ 153 w 153"/>
                    <a:gd name="T15" fmla="*/ 56 h 159"/>
                    <a:gd name="T16" fmla="*/ 121 w 153"/>
                    <a:gd name="T17" fmla="*/ 17 h 159"/>
                    <a:gd name="T18" fmla="*/ 31 w 153"/>
                    <a:gd name="T19" fmla="*/ 25 h 159"/>
                    <a:gd name="T20" fmla="*/ 17 w 153"/>
                    <a:gd name="T21" fmla="*/ 43 h 159"/>
                    <a:gd name="T22" fmla="*/ 8 w 153"/>
                    <a:gd name="T23" fmla="*/ 62 h 159"/>
                    <a:gd name="T24" fmla="*/ 42 w 153"/>
                    <a:gd name="T25" fmla="*/ 147 h 159"/>
                    <a:gd name="T26" fmla="*/ 92 w 153"/>
                    <a:gd name="T27" fmla="*/ 157 h 159"/>
                    <a:gd name="T28" fmla="*/ 88 w 153"/>
                    <a:gd name="T2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9">
                      <a:moveTo>
                        <a:pt x="88" y="137"/>
                      </a:moveTo>
                      <a:cubicBezTo>
                        <a:pt x="85" y="126"/>
                        <a:pt x="85" y="126"/>
                        <a:pt x="85" y="126"/>
                      </a:cubicBezTo>
                      <a:cubicBezTo>
                        <a:pt x="76" y="127"/>
                        <a:pt x="67" y="125"/>
                        <a:pt x="59" y="120"/>
                      </a:cubicBezTo>
                      <a:cubicBezTo>
                        <a:pt x="38" y="107"/>
                        <a:pt x="31" y="80"/>
                        <a:pt x="44" y="59"/>
                      </a:cubicBezTo>
                      <a:cubicBezTo>
                        <a:pt x="56" y="38"/>
                        <a:pt x="84" y="31"/>
                        <a:pt x="105" y="44"/>
                      </a:cubicBezTo>
                      <a:cubicBezTo>
                        <a:pt x="113" y="49"/>
                        <a:pt x="119" y="56"/>
                        <a:pt x="123" y="65"/>
                      </a:cubicBezTo>
                      <a:cubicBezTo>
                        <a:pt x="148" y="58"/>
                        <a:pt x="148" y="58"/>
                        <a:pt x="148" y="58"/>
                      </a:cubicBezTo>
                      <a:cubicBezTo>
                        <a:pt x="153" y="56"/>
                        <a:pt x="153" y="56"/>
                        <a:pt x="153" y="56"/>
                      </a:cubicBezTo>
                      <a:cubicBezTo>
                        <a:pt x="147" y="40"/>
                        <a:pt x="136" y="26"/>
                        <a:pt x="121" y="17"/>
                      </a:cubicBezTo>
                      <a:cubicBezTo>
                        <a:pt x="92" y="0"/>
                        <a:pt x="55" y="4"/>
                        <a:pt x="31" y="25"/>
                      </a:cubicBezTo>
                      <a:cubicBezTo>
                        <a:pt x="26" y="30"/>
                        <a:pt x="21" y="36"/>
                        <a:pt x="17" y="43"/>
                      </a:cubicBezTo>
                      <a:cubicBezTo>
                        <a:pt x="13" y="49"/>
                        <a:pt x="10" y="56"/>
                        <a:pt x="8" y="62"/>
                      </a:cubicBezTo>
                      <a:cubicBezTo>
                        <a:pt x="0" y="94"/>
                        <a:pt x="13" y="129"/>
                        <a:pt x="42" y="147"/>
                      </a:cubicBezTo>
                      <a:cubicBezTo>
                        <a:pt x="58" y="156"/>
                        <a:pt x="75" y="159"/>
                        <a:pt x="92" y="157"/>
                      </a:cubicBezTo>
                      <a:lnTo>
                        <a:pt x="88" y="1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06" name="Freeform 376"/>
                <p:cNvSpPr/>
                <p:nvPr/>
              </p:nvSpPr>
              <p:spPr bwMode="auto">
                <a:xfrm>
                  <a:off x="10500427" y="4985901"/>
                  <a:ext cx="155075" cy="131273"/>
                </a:xfrm>
                <a:custGeom>
                  <a:avLst/>
                  <a:gdLst>
                    <a:gd name="T0" fmla="*/ 91 w 91"/>
                    <a:gd name="T1" fmla="*/ 40 h 77"/>
                    <a:gd name="T2" fmla="*/ 30 w 91"/>
                    <a:gd name="T3" fmla="*/ 3 h 77"/>
                    <a:gd name="T4" fmla="*/ 14 w 91"/>
                    <a:gd name="T5" fmla="*/ 7 h 77"/>
                    <a:gd name="T6" fmla="*/ 3 w 91"/>
                    <a:gd name="T7" fmla="*/ 24 h 77"/>
                    <a:gd name="T8" fmla="*/ 7 w 91"/>
                    <a:gd name="T9" fmla="*/ 40 h 77"/>
                    <a:gd name="T10" fmla="*/ 68 w 91"/>
                    <a:gd name="T11" fmla="*/ 77 h 77"/>
                    <a:gd name="T12" fmla="*/ 77 w 91"/>
                    <a:gd name="T13" fmla="*/ 57 h 77"/>
                    <a:gd name="T14" fmla="*/ 91 w 91"/>
                    <a:gd name="T15" fmla="*/ 4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77">
                      <a:moveTo>
                        <a:pt x="91" y="40"/>
                      </a:moveTo>
                      <a:cubicBezTo>
                        <a:pt x="30" y="3"/>
                        <a:pt x="30" y="3"/>
                        <a:pt x="30" y="3"/>
                      </a:cubicBezTo>
                      <a:cubicBezTo>
                        <a:pt x="24" y="0"/>
                        <a:pt x="17" y="1"/>
                        <a:pt x="14" y="7"/>
                      </a:cubicBezTo>
                      <a:cubicBezTo>
                        <a:pt x="3" y="24"/>
                        <a:pt x="3" y="24"/>
                        <a:pt x="3" y="24"/>
                      </a:cubicBezTo>
                      <a:cubicBezTo>
                        <a:pt x="0" y="30"/>
                        <a:pt x="2" y="37"/>
                        <a:pt x="7" y="40"/>
                      </a:cubicBezTo>
                      <a:cubicBezTo>
                        <a:pt x="68" y="77"/>
                        <a:pt x="68" y="77"/>
                        <a:pt x="68" y="77"/>
                      </a:cubicBezTo>
                      <a:cubicBezTo>
                        <a:pt x="70" y="70"/>
                        <a:pt x="73" y="64"/>
                        <a:pt x="77" y="57"/>
                      </a:cubicBezTo>
                      <a:cubicBezTo>
                        <a:pt x="81" y="51"/>
                        <a:pt x="85" y="45"/>
                        <a:pt x="91"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sp>
        <p:nvSpPr>
          <p:cNvPr id="170" name="文本框 169"/>
          <p:cNvSpPr txBox="1"/>
          <p:nvPr/>
        </p:nvSpPr>
        <p:spPr>
          <a:xfrm>
            <a:off x="563229" y="4446876"/>
            <a:ext cx="1894232" cy="650875"/>
          </a:xfrm>
          <a:prstGeom prst="rect">
            <a:avLst/>
          </a:prstGeom>
          <a:noFill/>
        </p:spPr>
        <p:txBody>
          <a:bodyPr wrap="square" rtlCol="0">
            <a:spAutoFit/>
          </a:bodyPr>
          <a:lstStyle/>
          <a:p>
            <a:pPr algn="ctr">
              <a:lnSpc>
                <a:spcPct val="130000"/>
              </a:lnSpc>
            </a:pPr>
            <a:r>
              <a:rPr lang="zh-CN" altLang="en-US" sz="2800" smtClean="0">
                <a:solidFill>
                  <a:schemeClr val="bg2">
                    <a:lumMod val="25000"/>
                  </a:schemeClr>
                </a:solidFill>
                <a:latin typeface="微软雅黑" panose="020B0503020204020204" pitchFamily="34" charset="-122"/>
                <a:ea typeface="微软雅黑" panose="020B0503020204020204" pitchFamily="34" charset="-122"/>
              </a:rPr>
              <a:t>面向对象</a:t>
            </a:r>
            <a:endParaRPr lang="zh-CN" altLang="en-US" sz="2800" smtClean="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07" name="组合 206"/>
          <p:cNvGrpSpPr/>
          <p:nvPr/>
        </p:nvGrpSpPr>
        <p:grpSpPr>
          <a:xfrm>
            <a:off x="1126269" y="3547352"/>
            <a:ext cx="817200" cy="817200"/>
            <a:chOff x="5477628" y="2052505"/>
            <a:chExt cx="1120629" cy="1120629"/>
          </a:xfrm>
        </p:grpSpPr>
        <p:sp>
          <p:nvSpPr>
            <p:cNvPr id="208" name="椭圆 207"/>
            <p:cNvSpPr/>
            <p:nvPr/>
          </p:nvSpPr>
          <p:spPr>
            <a:xfrm>
              <a:off x="5477628" y="2052505"/>
              <a:ext cx="1120629" cy="1120629"/>
            </a:xfrm>
            <a:prstGeom prst="ellipse">
              <a:avLst/>
            </a:prstGeom>
            <a:pattFill prst="wdUpDiag">
              <a:fgClr>
                <a:srgbClr val="6080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9" name="组合 208"/>
            <p:cNvGrpSpPr/>
            <p:nvPr/>
          </p:nvGrpSpPr>
          <p:grpSpPr>
            <a:xfrm>
              <a:off x="5561692" y="2136569"/>
              <a:ext cx="952500" cy="952500"/>
              <a:chOff x="5561693" y="2132697"/>
              <a:chExt cx="952500" cy="952500"/>
            </a:xfrm>
          </p:grpSpPr>
          <p:sp>
            <p:nvSpPr>
              <p:cNvPr id="210" name="椭圆 209"/>
              <p:cNvSpPr/>
              <p:nvPr/>
            </p:nvSpPr>
            <p:spPr>
              <a:xfrm>
                <a:off x="5561693" y="2132697"/>
                <a:ext cx="952500" cy="952500"/>
              </a:xfrm>
              <a:prstGeom prst="ellipse">
                <a:avLst/>
              </a:prstGeom>
              <a:solidFill>
                <a:srgbClr val="608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1" name="组合 210"/>
              <p:cNvGrpSpPr>
                <a:grpSpLocks noChangeAspect="1"/>
              </p:cNvGrpSpPr>
              <p:nvPr/>
            </p:nvGrpSpPr>
            <p:grpSpPr>
              <a:xfrm>
                <a:off x="5786662" y="2400413"/>
                <a:ext cx="502563" cy="417068"/>
                <a:chOff x="9404083" y="1238855"/>
                <a:chExt cx="801342" cy="665020"/>
              </a:xfrm>
              <a:solidFill>
                <a:schemeClr val="bg1"/>
              </a:solidFill>
            </p:grpSpPr>
            <p:sp>
              <p:nvSpPr>
                <p:cNvPr id="212" name="Freeform 583"/>
                <p:cNvSpPr/>
                <p:nvPr/>
              </p:nvSpPr>
              <p:spPr bwMode="auto">
                <a:xfrm>
                  <a:off x="9404083" y="1238855"/>
                  <a:ext cx="801342" cy="308708"/>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13" name="Freeform 584"/>
                <p:cNvSpPr/>
                <p:nvPr/>
              </p:nvSpPr>
              <p:spPr bwMode="auto">
                <a:xfrm>
                  <a:off x="9915470" y="1392487"/>
                  <a:ext cx="208450" cy="511387"/>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14" name="Freeform 585"/>
                <p:cNvSpPr/>
                <p:nvPr/>
              </p:nvSpPr>
              <p:spPr bwMode="auto">
                <a:xfrm>
                  <a:off x="9663743" y="1528809"/>
                  <a:ext cx="180320" cy="375065"/>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15" name="Freeform 586"/>
                <p:cNvSpPr/>
                <p:nvPr/>
              </p:nvSpPr>
              <p:spPr bwMode="auto">
                <a:xfrm>
                  <a:off x="9404083" y="1569922"/>
                  <a:ext cx="189697" cy="333953"/>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grpSp>
        <p:nvGrpSpPr>
          <p:cNvPr id="216" name="组合 215"/>
          <p:cNvGrpSpPr/>
          <p:nvPr/>
        </p:nvGrpSpPr>
        <p:grpSpPr>
          <a:xfrm>
            <a:off x="2953562" y="3563853"/>
            <a:ext cx="817200" cy="817200"/>
            <a:chOff x="5477628" y="3606228"/>
            <a:chExt cx="1120629" cy="1120629"/>
          </a:xfrm>
        </p:grpSpPr>
        <p:sp>
          <p:nvSpPr>
            <p:cNvPr id="217" name="椭圆 216"/>
            <p:cNvSpPr/>
            <p:nvPr/>
          </p:nvSpPr>
          <p:spPr>
            <a:xfrm>
              <a:off x="5477628" y="3606228"/>
              <a:ext cx="1120629" cy="1120629"/>
            </a:xfrm>
            <a:prstGeom prst="ellipse">
              <a:avLst/>
            </a:prstGeom>
            <a:pattFill prst="wdUpDiag">
              <a:fgClr>
                <a:srgbClr val="66BF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8" name="组合 217"/>
            <p:cNvGrpSpPr/>
            <p:nvPr/>
          </p:nvGrpSpPr>
          <p:grpSpPr>
            <a:xfrm>
              <a:off x="5561692" y="3690292"/>
              <a:ext cx="952500" cy="952500"/>
              <a:chOff x="5561693" y="3690293"/>
              <a:chExt cx="952500" cy="952500"/>
            </a:xfrm>
          </p:grpSpPr>
          <p:sp>
            <p:nvSpPr>
              <p:cNvPr id="219" name="椭圆 218"/>
              <p:cNvSpPr/>
              <p:nvPr/>
            </p:nvSpPr>
            <p:spPr>
              <a:xfrm>
                <a:off x="5561693" y="3690293"/>
                <a:ext cx="952500" cy="952500"/>
              </a:xfrm>
              <a:prstGeom prst="ellipse">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0" name="组合 219"/>
              <p:cNvGrpSpPr>
                <a:grpSpLocks noChangeAspect="1"/>
              </p:cNvGrpSpPr>
              <p:nvPr/>
            </p:nvGrpSpPr>
            <p:grpSpPr>
              <a:xfrm>
                <a:off x="5786679" y="3839402"/>
                <a:ext cx="502529" cy="654282"/>
                <a:chOff x="3196030" y="1160235"/>
                <a:chExt cx="582794" cy="758785"/>
              </a:xfrm>
              <a:solidFill>
                <a:schemeClr val="bg1"/>
              </a:solidFill>
            </p:grpSpPr>
            <p:sp>
              <p:nvSpPr>
                <p:cNvPr id="221" name="Freeform 634"/>
                <p:cNvSpPr>
                  <a:spLocks noEditPoints="1"/>
                </p:cNvSpPr>
                <p:nvPr/>
              </p:nvSpPr>
              <p:spPr bwMode="auto">
                <a:xfrm>
                  <a:off x="3243635" y="1160235"/>
                  <a:ext cx="535189" cy="533747"/>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22" name="Oval 635"/>
                <p:cNvSpPr>
                  <a:spLocks noChangeArrowheads="1"/>
                </p:cNvSpPr>
                <p:nvPr/>
              </p:nvSpPr>
              <p:spPr bwMode="auto">
                <a:xfrm>
                  <a:off x="3465068" y="1327572"/>
                  <a:ext cx="85111" cy="87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23" name="Freeform 636"/>
                <p:cNvSpPr/>
                <p:nvPr/>
              </p:nvSpPr>
              <p:spPr bwMode="auto">
                <a:xfrm>
                  <a:off x="3507623" y="1422781"/>
                  <a:ext cx="92324" cy="98816"/>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24" name="Freeform 637"/>
                <p:cNvSpPr/>
                <p:nvPr/>
              </p:nvSpPr>
              <p:spPr bwMode="auto">
                <a:xfrm>
                  <a:off x="3416021" y="1422781"/>
                  <a:ext cx="91603" cy="98816"/>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sp>
              <p:nvSpPr>
                <p:cNvPr id="225" name="Freeform 638"/>
                <p:cNvSpPr/>
                <p:nvPr/>
              </p:nvSpPr>
              <p:spPr bwMode="auto">
                <a:xfrm>
                  <a:off x="3196030" y="1626181"/>
                  <a:ext cx="225039" cy="29283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noFill/>
                  </a:endParaRPr>
                </a:p>
              </p:txBody>
            </p:sp>
          </p:gr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80"/>
                                        </p:tgtEl>
                                        <p:attrNameLst>
                                          <p:attrName>style.visibility</p:attrName>
                                        </p:attrNameLst>
                                      </p:cBhvr>
                                      <p:to>
                                        <p:strVal val="visible"/>
                                      </p:to>
                                    </p:set>
                                    <p:anim calcmode="lin" valueType="num">
                                      <p:cBhvr additive="base">
                                        <p:cTn id="7" dur="250" fill="hold"/>
                                        <p:tgtEl>
                                          <p:spTgt spid="80"/>
                                        </p:tgtEl>
                                        <p:attrNameLst>
                                          <p:attrName>ppt_x</p:attrName>
                                        </p:attrNameLst>
                                      </p:cBhvr>
                                      <p:tavLst>
                                        <p:tav tm="0">
                                          <p:val>
                                            <p:strVal val="0-#ppt_w/2"/>
                                          </p:val>
                                        </p:tav>
                                        <p:tav tm="100000">
                                          <p:val>
                                            <p:strVal val="#ppt_x"/>
                                          </p:val>
                                        </p:tav>
                                      </p:tavLst>
                                    </p:anim>
                                    <p:anim calcmode="lin" valueType="num">
                                      <p:cBhvr additive="base">
                                        <p:cTn id="8" dur="25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250" fill="hold"/>
                                        <p:tgtEl>
                                          <p:spTgt spid="81"/>
                                        </p:tgtEl>
                                        <p:attrNameLst>
                                          <p:attrName>ppt_x</p:attrName>
                                        </p:attrNameLst>
                                      </p:cBhvr>
                                      <p:tavLst>
                                        <p:tav tm="0">
                                          <p:val>
                                            <p:strVal val="0-#ppt_w/2"/>
                                          </p:val>
                                        </p:tav>
                                        <p:tav tm="100000">
                                          <p:val>
                                            <p:strVal val="#ppt_x"/>
                                          </p:val>
                                        </p:tav>
                                      </p:tavLst>
                                    </p:anim>
                                    <p:anim calcmode="lin" valueType="num">
                                      <p:cBhvr additive="base">
                                        <p:cTn id="13" dur="250" fill="hold"/>
                                        <p:tgtEl>
                                          <p:spTgt spid="81"/>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250" fill="hold"/>
                                        <p:tgtEl>
                                          <p:spTgt spid="82"/>
                                        </p:tgtEl>
                                        <p:attrNameLst>
                                          <p:attrName>ppt_x</p:attrName>
                                        </p:attrNameLst>
                                      </p:cBhvr>
                                      <p:tavLst>
                                        <p:tav tm="0">
                                          <p:val>
                                            <p:strVal val="0-#ppt_w/2"/>
                                          </p:val>
                                        </p:tav>
                                        <p:tav tm="100000">
                                          <p:val>
                                            <p:strVal val="#ppt_x"/>
                                          </p:val>
                                        </p:tav>
                                      </p:tavLst>
                                    </p:anim>
                                    <p:anim calcmode="lin" valueType="num">
                                      <p:cBhvr additive="base">
                                        <p:cTn id="18" dur="250" fill="hold"/>
                                        <p:tgtEl>
                                          <p:spTgt spid="8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250" fill="hold"/>
                                        <p:tgtEl>
                                          <p:spTgt spid="83"/>
                                        </p:tgtEl>
                                        <p:attrNameLst>
                                          <p:attrName>ppt_x</p:attrName>
                                        </p:attrNameLst>
                                      </p:cBhvr>
                                      <p:tavLst>
                                        <p:tav tm="0">
                                          <p:val>
                                            <p:strVal val="0-#ppt_w/2"/>
                                          </p:val>
                                        </p:tav>
                                        <p:tav tm="100000">
                                          <p:val>
                                            <p:strVal val="#ppt_x"/>
                                          </p:val>
                                        </p:tav>
                                      </p:tavLst>
                                    </p:anim>
                                    <p:anim calcmode="lin" valueType="num">
                                      <p:cBhvr additive="base">
                                        <p:cTn id="23" dur="250" fill="hold"/>
                                        <p:tgtEl>
                                          <p:spTgt spid="83"/>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2" presetClass="entr" presetSubtype="8" fill="hold" nodeType="afterEffect">
                                  <p:stCondLst>
                                    <p:cond delay="0"/>
                                  </p:stCondLst>
                                  <p:iterate type="wd">
                                    <p:tmPct val="0"/>
                                  </p:iterate>
                                  <p:childTnLst>
                                    <p:set>
                                      <p:cBhvr>
                                        <p:cTn id="26" dur="1" fill="hold">
                                          <p:stCondLst>
                                            <p:cond delay="0"/>
                                          </p:stCondLst>
                                        </p:cTn>
                                        <p:tgtEl>
                                          <p:spTgt spid="207"/>
                                        </p:tgtEl>
                                        <p:attrNameLst>
                                          <p:attrName>style.visibility</p:attrName>
                                        </p:attrNameLst>
                                      </p:cBhvr>
                                      <p:to>
                                        <p:strVal val="visible"/>
                                      </p:to>
                                    </p:set>
                                    <p:anim calcmode="lin" valueType="num">
                                      <p:cBhvr additive="base">
                                        <p:cTn id="27" dur="500" fill="hold"/>
                                        <p:tgtEl>
                                          <p:spTgt spid="207"/>
                                        </p:tgtEl>
                                        <p:attrNameLst>
                                          <p:attrName>ppt_x</p:attrName>
                                        </p:attrNameLst>
                                      </p:cBhvr>
                                      <p:tavLst>
                                        <p:tav tm="0">
                                          <p:val>
                                            <p:strVal val="0-#ppt_w/2"/>
                                          </p:val>
                                        </p:tav>
                                        <p:tav tm="100000">
                                          <p:val>
                                            <p:strVal val="#ppt_x"/>
                                          </p:val>
                                        </p:tav>
                                      </p:tavLst>
                                    </p:anim>
                                    <p:anim calcmode="lin" valueType="num">
                                      <p:cBhvr additive="base">
                                        <p:cTn id="28" dur="500" fill="hold"/>
                                        <p:tgtEl>
                                          <p:spTgt spid="20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42" presetClass="entr" presetSubtype="0" fill="hold" grpId="0" nodeType="afterEffect">
                                  <p:stCondLst>
                                    <p:cond delay="0"/>
                                  </p:stCondLst>
                                  <p:iterate type="wd">
                                    <p:tmPct val="0"/>
                                  </p:iterate>
                                  <p:childTnLst>
                                    <p:set>
                                      <p:cBhvr>
                                        <p:cTn id="31" dur="1" fill="hold">
                                          <p:stCondLst>
                                            <p:cond delay="0"/>
                                          </p:stCondLst>
                                        </p:cTn>
                                        <p:tgtEl>
                                          <p:spTgt spid="170"/>
                                        </p:tgtEl>
                                        <p:attrNameLst>
                                          <p:attrName>style.visibility</p:attrName>
                                        </p:attrNameLst>
                                      </p:cBhvr>
                                      <p:to>
                                        <p:strVal val="visible"/>
                                      </p:to>
                                    </p:set>
                                    <p:animEffect transition="in" filter="fade">
                                      <p:cBhvr>
                                        <p:cTn id="32" dur="500"/>
                                        <p:tgtEl>
                                          <p:spTgt spid="170"/>
                                        </p:tgtEl>
                                      </p:cBhvr>
                                    </p:animEffect>
                                    <p:anim calcmode="lin" valueType="num">
                                      <p:cBhvr>
                                        <p:cTn id="33" dur="500" fill="hold"/>
                                        <p:tgtEl>
                                          <p:spTgt spid="170"/>
                                        </p:tgtEl>
                                        <p:attrNameLst>
                                          <p:attrName>ppt_x</p:attrName>
                                        </p:attrNameLst>
                                      </p:cBhvr>
                                      <p:tavLst>
                                        <p:tav tm="0">
                                          <p:val>
                                            <p:strVal val="#ppt_x"/>
                                          </p:val>
                                        </p:tav>
                                        <p:tav tm="100000">
                                          <p:val>
                                            <p:strVal val="#ppt_x"/>
                                          </p:val>
                                        </p:tav>
                                      </p:tavLst>
                                    </p:anim>
                                    <p:anim calcmode="lin" valueType="num">
                                      <p:cBhvr>
                                        <p:cTn id="34" dur="500" fill="hold"/>
                                        <p:tgtEl>
                                          <p:spTgt spid="170"/>
                                        </p:tgtEl>
                                        <p:attrNameLst>
                                          <p:attrName>ppt_y</p:attrName>
                                        </p:attrNameLst>
                                      </p:cBhvr>
                                      <p:tavLst>
                                        <p:tav tm="0">
                                          <p:val>
                                            <p:strVal val="#ppt_y+.1"/>
                                          </p:val>
                                        </p:tav>
                                        <p:tav tm="100000">
                                          <p:val>
                                            <p:strVal val="#ppt_y"/>
                                          </p:val>
                                        </p:tav>
                                      </p:tavLst>
                                    </p:anim>
                                  </p:childTnLst>
                                </p:cTn>
                              </p:par>
                            </p:childTnLst>
                          </p:cTn>
                        </p:par>
                        <p:par>
                          <p:cTn id="35" fill="hold">
                            <p:stCondLst>
                              <p:cond delay="1750"/>
                            </p:stCondLst>
                            <p:childTnLst>
                              <p:par>
                                <p:cTn id="36" presetID="2" presetClass="entr" presetSubtype="8" fill="hold" grpId="0" nodeType="afterEffect">
                                  <p:stCondLst>
                                    <p:cond delay="0"/>
                                  </p:stCondLst>
                                  <p:iterate type="wd">
                                    <p:tmPct val="0"/>
                                  </p:iterate>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0-#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8" fill="hold" grpId="0" nodeType="afterEffect">
                                  <p:stCondLst>
                                    <p:cond delay="0"/>
                                  </p:stCondLst>
                                  <p:iterate type="wd">
                                    <p:tmPct val="0"/>
                                  </p:iterate>
                                  <p:childTnLst>
                                    <p:set>
                                      <p:cBhvr>
                                        <p:cTn id="42" dur="1" fill="hold">
                                          <p:stCondLst>
                                            <p:cond delay="0"/>
                                          </p:stCondLst>
                                        </p:cTn>
                                        <p:tgtEl>
                                          <p:spTgt spid="161"/>
                                        </p:tgtEl>
                                        <p:attrNameLst>
                                          <p:attrName>style.visibility</p:attrName>
                                        </p:attrNameLst>
                                      </p:cBhvr>
                                      <p:to>
                                        <p:strVal val="visible"/>
                                      </p:to>
                                    </p:set>
                                    <p:anim calcmode="lin" valueType="num">
                                      <p:cBhvr additive="base">
                                        <p:cTn id="43" dur="500" fill="hold"/>
                                        <p:tgtEl>
                                          <p:spTgt spid="161"/>
                                        </p:tgtEl>
                                        <p:attrNameLst>
                                          <p:attrName>ppt_x</p:attrName>
                                        </p:attrNameLst>
                                      </p:cBhvr>
                                      <p:tavLst>
                                        <p:tav tm="0">
                                          <p:val>
                                            <p:strVal val="0-#ppt_w/2"/>
                                          </p:val>
                                        </p:tav>
                                        <p:tav tm="100000">
                                          <p:val>
                                            <p:strVal val="#ppt_x"/>
                                          </p:val>
                                        </p:tav>
                                      </p:tavLst>
                                    </p:anim>
                                    <p:anim calcmode="lin" valueType="num">
                                      <p:cBhvr additive="base">
                                        <p:cTn id="44" dur="500" fill="hold"/>
                                        <p:tgtEl>
                                          <p:spTgt spid="161"/>
                                        </p:tgtEl>
                                        <p:attrNameLst>
                                          <p:attrName>ppt_y</p:attrName>
                                        </p:attrNameLst>
                                      </p:cBhvr>
                                      <p:tavLst>
                                        <p:tav tm="0">
                                          <p:val>
                                            <p:strVal val="#ppt_y"/>
                                          </p:val>
                                        </p:tav>
                                        <p:tav tm="100000">
                                          <p:val>
                                            <p:strVal val="#ppt_y"/>
                                          </p:val>
                                        </p:tav>
                                      </p:tavLst>
                                    </p:anim>
                                  </p:childTnLst>
                                </p:cTn>
                              </p:par>
                            </p:childTnLst>
                          </p:cTn>
                        </p:par>
                        <p:par>
                          <p:cTn id="45" fill="hold">
                            <p:stCondLst>
                              <p:cond delay="2750"/>
                            </p:stCondLst>
                            <p:childTnLst>
                              <p:par>
                                <p:cTn id="46" presetID="2" presetClass="entr" presetSubtype="8" fill="hold" nodeType="afterEffect">
                                  <p:stCondLst>
                                    <p:cond delay="0"/>
                                  </p:stCondLst>
                                  <p:iterate type="wd">
                                    <p:tmPct val="0"/>
                                  </p:iterate>
                                  <p:childTnLst>
                                    <p:set>
                                      <p:cBhvr>
                                        <p:cTn id="47" dur="1" fill="hold">
                                          <p:stCondLst>
                                            <p:cond delay="0"/>
                                          </p:stCondLst>
                                        </p:cTn>
                                        <p:tgtEl>
                                          <p:spTgt spid="216"/>
                                        </p:tgtEl>
                                        <p:attrNameLst>
                                          <p:attrName>style.visibility</p:attrName>
                                        </p:attrNameLst>
                                      </p:cBhvr>
                                      <p:to>
                                        <p:strVal val="visible"/>
                                      </p:to>
                                    </p:set>
                                    <p:anim calcmode="lin" valueType="num">
                                      <p:cBhvr additive="base">
                                        <p:cTn id="48" dur="500" fill="hold"/>
                                        <p:tgtEl>
                                          <p:spTgt spid="216"/>
                                        </p:tgtEl>
                                        <p:attrNameLst>
                                          <p:attrName>ppt_x</p:attrName>
                                        </p:attrNameLst>
                                      </p:cBhvr>
                                      <p:tavLst>
                                        <p:tav tm="0">
                                          <p:val>
                                            <p:strVal val="0-#ppt_w/2"/>
                                          </p:val>
                                        </p:tav>
                                        <p:tav tm="100000">
                                          <p:val>
                                            <p:strVal val="#ppt_x"/>
                                          </p:val>
                                        </p:tav>
                                      </p:tavLst>
                                    </p:anim>
                                    <p:anim calcmode="lin" valueType="num">
                                      <p:cBhvr additive="base">
                                        <p:cTn id="49" dur="500" fill="hold"/>
                                        <p:tgtEl>
                                          <p:spTgt spid="216"/>
                                        </p:tgtEl>
                                        <p:attrNameLst>
                                          <p:attrName>ppt_y</p:attrName>
                                        </p:attrNameLst>
                                      </p:cBhvr>
                                      <p:tavLst>
                                        <p:tav tm="0">
                                          <p:val>
                                            <p:strVal val="#ppt_y"/>
                                          </p:val>
                                        </p:tav>
                                        <p:tav tm="100000">
                                          <p:val>
                                            <p:strVal val="#ppt_y"/>
                                          </p:val>
                                        </p:tav>
                                      </p:tavLst>
                                    </p:anim>
                                  </p:childTnLst>
                                </p:cTn>
                              </p:par>
                            </p:childTnLst>
                          </p:cTn>
                        </p:par>
                        <p:par>
                          <p:cTn id="50" fill="hold">
                            <p:stCondLst>
                              <p:cond delay="3250"/>
                            </p:stCondLst>
                            <p:childTnLst>
                              <p:par>
                                <p:cTn id="51" presetID="2" presetClass="entr" presetSubtype="8" fill="hold" grpId="0" nodeType="afterEffect">
                                  <p:stCondLst>
                                    <p:cond delay="0"/>
                                  </p:stCondLst>
                                  <p:iterate type="wd">
                                    <p:tmPct val="0"/>
                                  </p:iterate>
                                  <p:childTnLst>
                                    <p:set>
                                      <p:cBhvr>
                                        <p:cTn id="52" dur="1" fill="hold">
                                          <p:stCondLst>
                                            <p:cond delay="0"/>
                                          </p:stCondLst>
                                        </p:cTn>
                                        <p:tgtEl>
                                          <p:spTgt spid="162"/>
                                        </p:tgtEl>
                                        <p:attrNameLst>
                                          <p:attrName>style.visibility</p:attrName>
                                        </p:attrNameLst>
                                      </p:cBhvr>
                                      <p:to>
                                        <p:strVal val="visible"/>
                                      </p:to>
                                    </p:set>
                                    <p:anim calcmode="lin" valueType="num">
                                      <p:cBhvr additive="base">
                                        <p:cTn id="53" dur="500" fill="hold"/>
                                        <p:tgtEl>
                                          <p:spTgt spid="162"/>
                                        </p:tgtEl>
                                        <p:attrNameLst>
                                          <p:attrName>ppt_x</p:attrName>
                                        </p:attrNameLst>
                                      </p:cBhvr>
                                      <p:tavLst>
                                        <p:tav tm="0">
                                          <p:val>
                                            <p:strVal val="0-#ppt_w/2"/>
                                          </p:val>
                                        </p:tav>
                                        <p:tav tm="100000">
                                          <p:val>
                                            <p:strVal val="#ppt_x"/>
                                          </p:val>
                                        </p:tav>
                                      </p:tavLst>
                                    </p:anim>
                                    <p:anim calcmode="lin" valueType="num">
                                      <p:cBhvr additive="base">
                                        <p:cTn id="54" dur="500" fill="hold"/>
                                        <p:tgtEl>
                                          <p:spTgt spid="162"/>
                                        </p:tgtEl>
                                        <p:attrNameLst>
                                          <p:attrName>ppt_y</p:attrName>
                                        </p:attrNameLst>
                                      </p:cBhvr>
                                      <p:tavLst>
                                        <p:tav tm="0">
                                          <p:val>
                                            <p:strVal val="#ppt_y"/>
                                          </p:val>
                                        </p:tav>
                                        <p:tav tm="100000">
                                          <p:val>
                                            <p:strVal val="#ppt_y"/>
                                          </p:val>
                                        </p:tav>
                                      </p:tavLst>
                                    </p:anim>
                                  </p:childTnLst>
                                </p:cTn>
                              </p:par>
                            </p:childTnLst>
                          </p:cTn>
                        </p:par>
                        <p:par>
                          <p:cTn id="55" fill="hold">
                            <p:stCondLst>
                              <p:cond delay="3750"/>
                            </p:stCondLst>
                            <p:childTnLst>
                              <p:par>
                                <p:cTn id="56" presetID="2" presetClass="entr" presetSubtype="8" fill="hold" grpId="0" nodeType="afterEffect">
                                  <p:stCondLst>
                                    <p:cond delay="0"/>
                                  </p:stCondLst>
                                  <p:iterate type="wd">
                                    <p:tmPct val="0"/>
                                  </p:iterate>
                                  <p:childTnLst>
                                    <p:set>
                                      <p:cBhvr>
                                        <p:cTn id="57" dur="1" fill="hold">
                                          <p:stCondLst>
                                            <p:cond delay="0"/>
                                          </p:stCondLst>
                                        </p:cTn>
                                        <p:tgtEl>
                                          <p:spTgt spid="163"/>
                                        </p:tgtEl>
                                        <p:attrNameLst>
                                          <p:attrName>style.visibility</p:attrName>
                                        </p:attrNameLst>
                                      </p:cBhvr>
                                      <p:to>
                                        <p:strVal val="visible"/>
                                      </p:to>
                                    </p:set>
                                    <p:anim calcmode="lin" valueType="num">
                                      <p:cBhvr additive="base">
                                        <p:cTn id="58" dur="500" fill="hold"/>
                                        <p:tgtEl>
                                          <p:spTgt spid="163"/>
                                        </p:tgtEl>
                                        <p:attrNameLst>
                                          <p:attrName>ppt_x</p:attrName>
                                        </p:attrNameLst>
                                      </p:cBhvr>
                                      <p:tavLst>
                                        <p:tav tm="0">
                                          <p:val>
                                            <p:strVal val="0-#ppt_w/2"/>
                                          </p:val>
                                        </p:tav>
                                        <p:tav tm="100000">
                                          <p:val>
                                            <p:strVal val="#ppt_x"/>
                                          </p:val>
                                        </p:tav>
                                      </p:tavLst>
                                    </p:anim>
                                    <p:anim calcmode="lin" valueType="num">
                                      <p:cBhvr additive="base">
                                        <p:cTn id="59" dur="500" fill="hold"/>
                                        <p:tgtEl>
                                          <p:spTgt spid="163"/>
                                        </p:tgtEl>
                                        <p:attrNameLst>
                                          <p:attrName>ppt_y</p:attrName>
                                        </p:attrNameLst>
                                      </p:cBhvr>
                                      <p:tavLst>
                                        <p:tav tm="0">
                                          <p:val>
                                            <p:strVal val="#ppt_y"/>
                                          </p:val>
                                        </p:tav>
                                        <p:tav tm="100000">
                                          <p:val>
                                            <p:strVal val="#ppt_y"/>
                                          </p:val>
                                        </p:tav>
                                      </p:tavLst>
                                    </p:anim>
                                  </p:childTnLst>
                                </p:cTn>
                              </p:par>
                            </p:childTnLst>
                          </p:cTn>
                        </p:par>
                        <p:par>
                          <p:cTn id="60" fill="hold">
                            <p:stCondLst>
                              <p:cond delay="4250"/>
                            </p:stCondLst>
                            <p:childTnLst>
                              <p:par>
                                <p:cTn id="61" presetID="2" presetClass="entr" presetSubtype="8" fill="hold" nodeType="afterEffect">
                                  <p:stCondLst>
                                    <p:cond delay="0"/>
                                  </p:stCondLst>
                                  <p:iterate type="wd">
                                    <p:tmPct val="0"/>
                                  </p:iterate>
                                  <p:childTnLst>
                                    <p:set>
                                      <p:cBhvr>
                                        <p:cTn id="62" dur="1" fill="hold">
                                          <p:stCondLst>
                                            <p:cond delay="0"/>
                                          </p:stCondLst>
                                        </p:cTn>
                                        <p:tgtEl>
                                          <p:spTgt spid="198"/>
                                        </p:tgtEl>
                                        <p:attrNameLst>
                                          <p:attrName>style.visibility</p:attrName>
                                        </p:attrNameLst>
                                      </p:cBhvr>
                                      <p:to>
                                        <p:strVal val="visible"/>
                                      </p:to>
                                    </p:set>
                                    <p:anim calcmode="lin" valueType="num">
                                      <p:cBhvr additive="base">
                                        <p:cTn id="63" dur="500" fill="hold"/>
                                        <p:tgtEl>
                                          <p:spTgt spid="198"/>
                                        </p:tgtEl>
                                        <p:attrNameLst>
                                          <p:attrName>ppt_x</p:attrName>
                                        </p:attrNameLst>
                                      </p:cBhvr>
                                      <p:tavLst>
                                        <p:tav tm="0">
                                          <p:val>
                                            <p:strVal val="0-#ppt_w/2"/>
                                          </p:val>
                                        </p:tav>
                                        <p:tav tm="100000">
                                          <p:val>
                                            <p:strVal val="#ppt_x"/>
                                          </p:val>
                                        </p:tav>
                                      </p:tavLst>
                                    </p:anim>
                                    <p:anim calcmode="lin" valueType="num">
                                      <p:cBhvr additive="base">
                                        <p:cTn id="64" dur="500" fill="hold"/>
                                        <p:tgtEl>
                                          <p:spTgt spid="198"/>
                                        </p:tgtEl>
                                        <p:attrNameLst>
                                          <p:attrName>ppt_y</p:attrName>
                                        </p:attrNameLst>
                                      </p:cBhvr>
                                      <p:tavLst>
                                        <p:tav tm="0">
                                          <p:val>
                                            <p:strVal val="#ppt_y"/>
                                          </p:val>
                                        </p:tav>
                                        <p:tav tm="100000">
                                          <p:val>
                                            <p:strVal val="#ppt_y"/>
                                          </p:val>
                                        </p:tav>
                                      </p:tavLst>
                                    </p:anim>
                                  </p:childTnLst>
                                </p:cTn>
                              </p:par>
                            </p:childTnLst>
                          </p:cTn>
                        </p:par>
                        <p:par>
                          <p:cTn id="65" fill="hold">
                            <p:stCondLst>
                              <p:cond delay="4750"/>
                            </p:stCondLst>
                            <p:childTnLst>
                              <p:par>
                                <p:cTn id="66" presetID="42" presetClass="entr" presetSubtype="0" fill="hold" grpId="0" nodeType="afterEffect">
                                  <p:stCondLst>
                                    <p:cond delay="0"/>
                                  </p:stCondLst>
                                  <p:iterate type="wd">
                                    <p:tmPct val="0"/>
                                  </p:iterate>
                                  <p:childTnLst>
                                    <p:set>
                                      <p:cBhvr>
                                        <p:cTn id="67" dur="1" fill="hold">
                                          <p:stCondLst>
                                            <p:cond delay="0"/>
                                          </p:stCondLst>
                                        </p:cTn>
                                        <p:tgtEl>
                                          <p:spTgt spid="172"/>
                                        </p:tgtEl>
                                        <p:attrNameLst>
                                          <p:attrName>style.visibility</p:attrName>
                                        </p:attrNameLst>
                                      </p:cBhvr>
                                      <p:to>
                                        <p:strVal val="visible"/>
                                      </p:to>
                                    </p:set>
                                    <p:animEffect transition="in" filter="fade">
                                      <p:cBhvr>
                                        <p:cTn id="68" dur="500"/>
                                        <p:tgtEl>
                                          <p:spTgt spid="172"/>
                                        </p:tgtEl>
                                      </p:cBhvr>
                                    </p:animEffect>
                                    <p:anim calcmode="lin" valueType="num">
                                      <p:cBhvr>
                                        <p:cTn id="69" dur="500" fill="hold"/>
                                        <p:tgtEl>
                                          <p:spTgt spid="172"/>
                                        </p:tgtEl>
                                        <p:attrNameLst>
                                          <p:attrName>ppt_x</p:attrName>
                                        </p:attrNameLst>
                                      </p:cBhvr>
                                      <p:tavLst>
                                        <p:tav tm="0">
                                          <p:val>
                                            <p:strVal val="#ppt_x"/>
                                          </p:val>
                                        </p:tav>
                                        <p:tav tm="100000">
                                          <p:val>
                                            <p:strVal val="#ppt_x"/>
                                          </p:val>
                                        </p:tav>
                                      </p:tavLst>
                                    </p:anim>
                                    <p:anim calcmode="lin" valueType="num">
                                      <p:cBhvr>
                                        <p:cTn id="70" dur="500" fill="hold"/>
                                        <p:tgtEl>
                                          <p:spTgt spid="172"/>
                                        </p:tgtEl>
                                        <p:attrNameLst>
                                          <p:attrName>ppt_y</p:attrName>
                                        </p:attrNameLst>
                                      </p:cBhvr>
                                      <p:tavLst>
                                        <p:tav tm="0">
                                          <p:val>
                                            <p:strVal val="#ppt_y+.1"/>
                                          </p:val>
                                        </p:tav>
                                        <p:tav tm="100000">
                                          <p:val>
                                            <p:strVal val="#ppt_y"/>
                                          </p:val>
                                        </p:tav>
                                      </p:tavLst>
                                    </p:anim>
                                  </p:childTnLst>
                                </p:cTn>
                              </p:par>
                            </p:childTnLst>
                          </p:cTn>
                        </p:par>
                        <p:par>
                          <p:cTn id="71" fill="hold">
                            <p:stCondLst>
                              <p:cond delay="5250"/>
                            </p:stCondLst>
                            <p:childTnLst>
                              <p:par>
                                <p:cTn id="72" presetID="2" presetClass="entr" presetSubtype="8" fill="hold" grpId="0" nodeType="afterEffect">
                                  <p:stCondLst>
                                    <p:cond delay="0"/>
                                  </p:stCondLst>
                                  <p:iterate type="wd">
                                    <p:tmPct val="0"/>
                                  </p:iterate>
                                  <p:childTnLst>
                                    <p:set>
                                      <p:cBhvr>
                                        <p:cTn id="73" dur="1" fill="hold">
                                          <p:stCondLst>
                                            <p:cond delay="0"/>
                                          </p:stCondLst>
                                        </p:cTn>
                                        <p:tgtEl>
                                          <p:spTgt spid="164"/>
                                        </p:tgtEl>
                                        <p:attrNameLst>
                                          <p:attrName>style.visibility</p:attrName>
                                        </p:attrNameLst>
                                      </p:cBhvr>
                                      <p:to>
                                        <p:strVal val="visible"/>
                                      </p:to>
                                    </p:set>
                                    <p:anim calcmode="lin" valueType="num">
                                      <p:cBhvr additive="base">
                                        <p:cTn id="74" dur="500" fill="hold"/>
                                        <p:tgtEl>
                                          <p:spTgt spid="164"/>
                                        </p:tgtEl>
                                        <p:attrNameLst>
                                          <p:attrName>ppt_x</p:attrName>
                                        </p:attrNameLst>
                                      </p:cBhvr>
                                      <p:tavLst>
                                        <p:tav tm="0">
                                          <p:val>
                                            <p:strVal val="0-#ppt_w/2"/>
                                          </p:val>
                                        </p:tav>
                                        <p:tav tm="100000">
                                          <p:val>
                                            <p:strVal val="#ppt_x"/>
                                          </p:val>
                                        </p:tav>
                                      </p:tavLst>
                                    </p:anim>
                                    <p:anim calcmode="lin" valueType="num">
                                      <p:cBhvr additive="base">
                                        <p:cTn id="75" dur="500" fill="hold"/>
                                        <p:tgtEl>
                                          <p:spTgt spid="164"/>
                                        </p:tgtEl>
                                        <p:attrNameLst>
                                          <p:attrName>ppt_y</p:attrName>
                                        </p:attrNameLst>
                                      </p:cBhvr>
                                      <p:tavLst>
                                        <p:tav tm="0">
                                          <p:val>
                                            <p:strVal val="#ppt_y"/>
                                          </p:val>
                                        </p:tav>
                                        <p:tav tm="100000">
                                          <p:val>
                                            <p:strVal val="#ppt_y"/>
                                          </p:val>
                                        </p:tav>
                                      </p:tavLst>
                                    </p:anim>
                                  </p:childTnLst>
                                </p:cTn>
                              </p:par>
                            </p:childTnLst>
                          </p:cTn>
                        </p:par>
                        <p:par>
                          <p:cTn id="76" fill="hold">
                            <p:stCondLst>
                              <p:cond delay="5750"/>
                            </p:stCondLst>
                            <p:childTnLst>
                              <p:par>
                                <p:cTn id="77" presetID="2" presetClass="entr" presetSubtype="8" fill="hold" grpId="0" nodeType="afterEffect">
                                  <p:stCondLst>
                                    <p:cond delay="0"/>
                                  </p:stCondLst>
                                  <p:iterate type="wd">
                                    <p:tmPct val="0"/>
                                  </p:iterate>
                                  <p:childTnLst>
                                    <p:set>
                                      <p:cBhvr>
                                        <p:cTn id="78" dur="1" fill="hold">
                                          <p:stCondLst>
                                            <p:cond delay="0"/>
                                          </p:stCondLst>
                                        </p:cTn>
                                        <p:tgtEl>
                                          <p:spTgt spid="165"/>
                                        </p:tgtEl>
                                        <p:attrNameLst>
                                          <p:attrName>style.visibility</p:attrName>
                                        </p:attrNameLst>
                                      </p:cBhvr>
                                      <p:to>
                                        <p:strVal val="visible"/>
                                      </p:to>
                                    </p:set>
                                    <p:anim calcmode="lin" valueType="num">
                                      <p:cBhvr additive="base">
                                        <p:cTn id="79" dur="500" fill="hold"/>
                                        <p:tgtEl>
                                          <p:spTgt spid="165"/>
                                        </p:tgtEl>
                                        <p:attrNameLst>
                                          <p:attrName>ppt_x</p:attrName>
                                        </p:attrNameLst>
                                      </p:cBhvr>
                                      <p:tavLst>
                                        <p:tav tm="0">
                                          <p:val>
                                            <p:strVal val="0-#ppt_w/2"/>
                                          </p:val>
                                        </p:tav>
                                        <p:tav tm="100000">
                                          <p:val>
                                            <p:strVal val="#ppt_x"/>
                                          </p:val>
                                        </p:tav>
                                      </p:tavLst>
                                    </p:anim>
                                    <p:anim calcmode="lin" valueType="num">
                                      <p:cBhvr additive="base">
                                        <p:cTn id="80" dur="500" fill="hold"/>
                                        <p:tgtEl>
                                          <p:spTgt spid="165"/>
                                        </p:tgtEl>
                                        <p:attrNameLst>
                                          <p:attrName>ppt_y</p:attrName>
                                        </p:attrNameLst>
                                      </p:cBhvr>
                                      <p:tavLst>
                                        <p:tav tm="0">
                                          <p:val>
                                            <p:strVal val="#ppt_y"/>
                                          </p:val>
                                        </p:tav>
                                        <p:tav tm="100000">
                                          <p:val>
                                            <p:strVal val="#ppt_y"/>
                                          </p:val>
                                        </p:tav>
                                      </p:tavLst>
                                    </p:anim>
                                  </p:childTnLst>
                                </p:cTn>
                              </p:par>
                            </p:childTnLst>
                          </p:cTn>
                        </p:par>
                        <p:par>
                          <p:cTn id="81" fill="hold">
                            <p:stCondLst>
                              <p:cond delay="6250"/>
                            </p:stCondLst>
                            <p:childTnLst>
                              <p:par>
                                <p:cTn id="82" presetID="2" presetClass="entr" presetSubtype="8" fill="hold" nodeType="afterEffect">
                                  <p:stCondLst>
                                    <p:cond delay="0"/>
                                  </p:stCondLst>
                                  <p:iterate type="wd">
                                    <p:tmPct val="0"/>
                                  </p:iterate>
                                  <p:childTnLst>
                                    <p:set>
                                      <p:cBhvr>
                                        <p:cTn id="83" dur="1" fill="hold">
                                          <p:stCondLst>
                                            <p:cond delay="0"/>
                                          </p:stCondLst>
                                        </p:cTn>
                                        <p:tgtEl>
                                          <p:spTgt spid="154"/>
                                        </p:tgtEl>
                                        <p:attrNameLst>
                                          <p:attrName>style.visibility</p:attrName>
                                        </p:attrNameLst>
                                      </p:cBhvr>
                                      <p:to>
                                        <p:strVal val="visible"/>
                                      </p:to>
                                    </p:set>
                                    <p:anim calcmode="lin" valueType="num">
                                      <p:cBhvr additive="base">
                                        <p:cTn id="84" dur="500" fill="hold"/>
                                        <p:tgtEl>
                                          <p:spTgt spid="154"/>
                                        </p:tgtEl>
                                        <p:attrNameLst>
                                          <p:attrName>ppt_x</p:attrName>
                                        </p:attrNameLst>
                                      </p:cBhvr>
                                      <p:tavLst>
                                        <p:tav tm="0">
                                          <p:val>
                                            <p:strVal val="0-#ppt_w/2"/>
                                          </p:val>
                                        </p:tav>
                                        <p:tav tm="100000">
                                          <p:val>
                                            <p:strVal val="#ppt_x"/>
                                          </p:val>
                                        </p:tav>
                                      </p:tavLst>
                                    </p:anim>
                                    <p:anim calcmode="lin" valueType="num">
                                      <p:cBhvr additive="base">
                                        <p:cTn id="85" dur="500" fill="hold"/>
                                        <p:tgtEl>
                                          <p:spTgt spid="154"/>
                                        </p:tgtEl>
                                        <p:attrNameLst>
                                          <p:attrName>ppt_y</p:attrName>
                                        </p:attrNameLst>
                                      </p:cBhvr>
                                      <p:tavLst>
                                        <p:tav tm="0">
                                          <p:val>
                                            <p:strVal val="#ppt_y"/>
                                          </p:val>
                                        </p:tav>
                                        <p:tav tm="100000">
                                          <p:val>
                                            <p:strVal val="#ppt_y"/>
                                          </p:val>
                                        </p:tav>
                                      </p:tavLst>
                                    </p:anim>
                                  </p:childTnLst>
                                </p:cTn>
                              </p:par>
                            </p:childTnLst>
                          </p:cTn>
                        </p:par>
                        <p:par>
                          <p:cTn id="86" fill="hold">
                            <p:stCondLst>
                              <p:cond delay="6750"/>
                            </p:stCondLst>
                            <p:childTnLst>
                              <p:par>
                                <p:cTn id="87" presetID="47" presetClass="entr" presetSubtype="0" fill="hold" grpId="0" nodeType="afterEffect">
                                  <p:stCondLst>
                                    <p:cond delay="0"/>
                                  </p:stCondLst>
                                  <p:iterate type="wd">
                                    <p:tmPct val="0"/>
                                  </p:iterate>
                                  <p:childTnLst>
                                    <p:set>
                                      <p:cBhvr>
                                        <p:cTn id="88" dur="1" fill="hold">
                                          <p:stCondLst>
                                            <p:cond delay="0"/>
                                          </p:stCondLst>
                                        </p:cTn>
                                        <p:tgtEl>
                                          <p:spTgt spid="173"/>
                                        </p:tgtEl>
                                        <p:attrNameLst>
                                          <p:attrName>style.visibility</p:attrName>
                                        </p:attrNameLst>
                                      </p:cBhvr>
                                      <p:to>
                                        <p:strVal val="visible"/>
                                      </p:to>
                                    </p:set>
                                    <p:animEffect transition="in" filter="fade">
                                      <p:cBhvr>
                                        <p:cTn id="89" dur="500"/>
                                        <p:tgtEl>
                                          <p:spTgt spid="173"/>
                                        </p:tgtEl>
                                      </p:cBhvr>
                                    </p:animEffect>
                                    <p:anim calcmode="lin" valueType="num">
                                      <p:cBhvr>
                                        <p:cTn id="90" dur="500" fill="hold"/>
                                        <p:tgtEl>
                                          <p:spTgt spid="173"/>
                                        </p:tgtEl>
                                        <p:attrNameLst>
                                          <p:attrName>ppt_x</p:attrName>
                                        </p:attrNameLst>
                                      </p:cBhvr>
                                      <p:tavLst>
                                        <p:tav tm="0">
                                          <p:val>
                                            <p:strVal val="#ppt_x"/>
                                          </p:val>
                                        </p:tav>
                                        <p:tav tm="100000">
                                          <p:val>
                                            <p:strVal val="#ppt_x"/>
                                          </p:val>
                                        </p:tav>
                                      </p:tavLst>
                                    </p:anim>
                                    <p:anim calcmode="lin" valueType="num">
                                      <p:cBhvr>
                                        <p:cTn id="91" dur="500" fill="hold"/>
                                        <p:tgtEl>
                                          <p:spTgt spid="173"/>
                                        </p:tgtEl>
                                        <p:attrNameLst>
                                          <p:attrName>ppt_y</p:attrName>
                                        </p:attrNameLst>
                                      </p:cBhvr>
                                      <p:tavLst>
                                        <p:tav tm="0">
                                          <p:val>
                                            <p:strVal val="#ppt_y-.1"/>
                                          </p:val>
                                        </p:tav>
                                        <p:tav tm="100000">
                                          <p:val>
                                            <p:strVal val="#ppt_y"/>
                                          </p:val>
                                        </p:tav>
                                      </p:tavLst>
                                    </p:anim>
                                  </p:childTnLst>
                                </p:cTn>
                              </p:par>
                            </p:childTnLst>
                          </p:cTn>
                        </p:par>
                        <p:par>
                          <p:cTn id="92" fill="hold">
                            <p:stCondLst>
                              <p:cond delay="7250"/>
                            </p:stCondLst>
                            <p:childTnLst>
                              <p:par>
                                <p:cTn id="93" presetID="2" presetClass="entr" presetSubtype="8" fill="hold" grpId="0" nodeType="afterEffect">
                                  <p:stCondLst>
                                    <p:cond delay="0"/>
                                  </p:stCondLst>
                                  <p:iterate type="wd">
                                    <p:tmPct val="0"/>
                                  </p:iterate>
                                  <p:childTnLst>
                                    <p:set>
                                      <p:cBhvr>
                                        <p:cTn id="94" dur="1" fill="hold">
                                          <p:stCondLst>
                                            <p:cond delay="0"/>
                                          </p:stCondLst>
                                        </p:cTn>
                                        <p:tgtEl>
                                          <p:spTgt spid="166"/>
                                        </p:tgtEl>
                                        <p:attrNameLst>
                                          <p:attrName>style.visibility</p:attrName>
                                        </p:attrNameLst>
                                      </p:cBhvr>
                                      <p:to>
                                        <p:strVal val="visible"/>
                                      </p:to>
                                    </p:set>
                                    <p:anim calcmode="lin" valueType="num">
                                      <p:cBhvr additive="base">
                                        <p:cTn id="95" dur="500" fill="hold"/>
                                        <p:tgtEl>
                                          <p:spTgt spid="166"/>
                                        </p:tgtEl>
                                        <p:attrNameLst>
                                          <p:attrName>ppt_x</p:attrName>
                                        </p:attrNameLst>
                                      </p:cBhvr>
                                      <p:tavLst>
                                        <p:tav tm="0">
                                          <p:val>
                                            <p:strVal val="0-#ppt_w/2"/>
                                          </p:val>
                                        </p:tav>
                                        <p:tav tm="100000">
                                          <p:val>
                                            <p:strVal val="#ppt_x"/>
                                          </p:val>
                                        </p:tav>
                                      </p:tavLst>
                                    </p:anim>
                                    <p:anim calcmode="lin" valueType="num">
                                      <p:cBhvr additive="base">
                                        <p:cTn id="96" dur="500" fill="hold"/>
                                        <p:tgtEl>
                                          <p:spTgt spid="166"/>
                                        </p:tgtEl>
                                        <p:attrNameLst>
                                          <p:attrName>ppt_y</p:attrName>
                                        </p:attrNameLst>
                                      </p:cBhvr>
                                      <p:tavLst>
                                        <p:tav tm="0">
                                          <p:val>
                                            <p:strVal val="#ppt_y"/>
                                          </p:val>
                                        </p:tav>
                                        <p:tav tm="100000">
                                          <p:val>
                                            <p:strVal val="#ppt_y"/>
                                          </p:val>
                                        </p:tav>
                                      </p:tavLst>
                                    </p:anim>
                                  </p:childTnLst>
                                </p:cTn>
                              </p:par>
                            </p:childTnLst>
                          </p:cTn>
                        </p:par>
                        <p:par>
                          <p:cTn id="97" fill="hold">
                            <p:stCondLst>
                              <p:cond delay="7750"/>
                            </p:stCondLst>
                            <p:childTnLst>
                              <p:par>
                                <p:cTn id="98" presetID="2" presetClass="entr" presetSubtype="8" fill="hold" grpId="0" nodeType="afterEffect">
                                  <p:stCondLst>
                                    <p:cond delay="0"/>
                                  </p:stCondLst>
                                  <p:iterate type="wd">
                                    <p:tmPct val="0"/>
                                  </p:iterate>
                                  <p:childTnLst>
                                    <p:set>
                                      <p:cBhvr>
                                        <p:cTn id="99" dur="1" fill="hold">
                                          <p:stCondLst>
                                            <p:cond delay="0"/>
                                          </p:stCondLst>
                                        </p:cTn>
                                        <p:tgtEl>
                                          <p:spTgt spid="167"/>
                                        </p:tgtEl>
                                        <p:attrNameLst>
                                          <p:attrName>style.visibility</p:attrName>
                                        </p:attrNameLst>
                                      </p:cBhvr>
                                      <p:to>
                                        <p:strVal val="visible"/>
                                      </p:to>
                                    </p:set>
                                    <p:anim calcmode="lin" valueType="num">
                                      <p:cBhvr additive="base">
                                        <p:cTn id="100" dur="500" fill="hold"/>
                                        <p:tgtEl>
                                          <p:spTgt spid="167"/>
                                        </p:tgtEl>
                                        <p:attrNameLst>
                                          <p:attrName>ppt_x</p:attrName>
                                        </p:attrNameLst>
                                      </p:cBhvr>
                                      <p:tavLst>
                                        <p:tav tm="0">
                                          <p:val>
                                            <p:strVal val="0-#ppt_w/2"/>
                                          </p:val>
                                        </p:tav>
                                        <p:tav tm="100000">
                                          <p:val>
                                            <p:strVal val="#ppt_x"/>
                                          </p:val>
                                        </p:tav>
                                      </p:tavLst>
                                    </p:anim>
                                    <p:anim calcmode="lin" valueType="num">
                                      <p:cBhvr additive="base">
                                        <p:cTn id="101" dur="500" fill="hold"/>
                                        <p:tgtEl>
                                          <p:spTgt spid="167"/>
                                        </p:tgtEl>
                                        <p:attrNameLst>
                                          <p:attrName>ppt_y</p:attrName>
                                        </p:attrNameLst>
                                      </p:cBhvr>
                                      <p:tavLst>
                                        <p:tav tm="0">
                                          <p:val>
                                            <p:strVal val="#ppt_y"/>
                                          </p:val>
                                        </p:tav>
                                        <p:tav tm="100000">
                                          <p:val>
                                            <p:strVal val="#ppt_y"/>
                                          </p:val>
                                        </p:tav>
                                      </p:tavLst>
                                    </p:anim>
                                  </p:childTnLst>
                                </p:cTn>
                              </p:par>
                            </p:childTnLst>
                          </p:cTn>
                        </p:par>
                        <p:par>
                          <p:cTn id="102" fill="hold">
                            <p:stCondLst>
                              <p:cond delay="8250"/>
                            </p:stCondLst>
                            <p:childTnLst>
                              <p:par>
                                <p:cTn id="103" presetID="2" presetClass="entr" presetSubtype="8" fill="hold" nodeType="afterEffect">
                                  <p:stCondLst>
                                    <p:cond delay="0"/>
                                  </p:stCondLst>
                                  <p:iterate type="wd">
                                    <p:tmPct val="0"/>
                                  </p:iterate>
                                  <p:childTnLst>
                                    <p:set>
                                      <p:cBhvr>
                                        <p:cTn id="104" dur="1" fill="hold">
                                          <p:stCondLst>
                                            <p:cond delay="0"/>
                                          </p:stCondLst>
                                        </p:cTn>
                                        <p:tgtEl>
                                          <p:spTgt spid="128"/>
                                        </p:tgtEl>
                                        <p:attrNameLst>
                                          <p:attrName>style.visibility</p:attrName>
                                        </p:attrNameLst>
                                      </p:cBhvr>
                                      <p:to>
                                        <p:strVal val="visible"/>
                                      </p:to>
                                    </p:set>
                                    <p:anim calcmode="lin" valueType="num">
                                      <p:cBhvr additive="base">
                                        <p:cTn id="105" dur="500" fill="hold"/>
                                        <p:tgtEl>
                                          <p:spTgt spid="128"/>
                                        </p:tgtEl>
                                        <p:attrNameLst>
                                          <p:attrName>ppt_x</p:attrName>
                                        </p:attrNameLst>
                                      </p:cBhvr>
                                      <p:tavLst>
                                        <p:tav tm="0">
                                          <p:val>
                                            <p:strVal val="0-#ppt_w/2"/>
                                          </p:val>
                                        </p:tav>
                                        <p:tav tm="100000">
                                          <p:val>
                                            <p:strVal val="#ppt_x"/>
                                          </p:val>
                                        </p:tav>
                                      </p:tavLst>
                                    </p:anim>
                                    <p:anim calcmode="lin" valueType="num">
                                      <p:cBhvr additive="base">
                                        <p:cTn id="106" dur="500" fill="hold"/>
                                        <p:tgtEl>
                                          <p:spTgt spid="128"/>
                                        </p:tgtEl>
                                        <p:attrNameLst>
                                          <p:attrName>ppt_y</p:attrName>
                                        </p:attrNameLst>
                                      </p:cBhvr>
                                      <p:tavLst>
                                        <p:tav tm="0">
                                          <p:val>
                                            <p:strVal val="#ppt_y"/>
                                          </p:val>
                                        </p:tav>
                                        <p:tav tm="100000">
                                          <p:val>
                                            <p:strVal val="#ppt_y"/>
                                          </p:val>
                                        </p:tav>
                                      </p:tavLst>
                                    </p:anim>
                                  </p:childTnLst>
                                </p:cTn>
                              </p:par>
                            </p:childTnLst>
                          </p:cTn>
                        </p:par>
                        <p:par>
                          <p:cTn id="107" fill="hold">
                            <p:stCondLst>
                              <p:cond delay="8750"/>
                            </p:stCondLst>
                            <p:childTnLst>
                              <p:par>
                                <p:cTn id="108" presetID="42" presetClass="entr" presetSubtype="0" fill="hold" grpId="0" nodeType="afterEffect">
                                  <p:stCondLst>
                                    <p:cond delay="0"/>
                                  </p:stCondLst>
                                  <p:iterate type="wd">
                                    <p:tmPct val="0"/>
                                  </p:iterate>
                                  <p:childTnLst>
                                    <p:set>
                                      <p:cBhvr>
                                        <p:cTn id="109" dur="1" fill="hold">
                                          <p:stCondLst>
                                            <p:cond delay="0"/>
                                          </p:stCondLst>
                                        </p:cTn>
                                        <p:tgtEl>
                                          <p:spTgt spid="174"/>
                                        </p:tgtEl>
                                        <p:attrNameLst>
                                          <p:attrName>style.visibility</p:attrName>
                                        </p:attrNameLst>
                                      </p:cBhvr>
                                      <p:to>
                                        <p:strVal val="visible"/>
                                      </p:to>
                                    </p:set>
                                    <p:animEffect transition="in" filter="fade">
                                      <p:cBhvr>
                                        <p:cTn id="110" dur="500"/>
                                        <p:tgtEl>
                                          <p:spTgt spid="174"/>
                                        </p:tgtEl>
                                      </p:cBhvr>
                                    </p:animEffect>
                                    <p:anim calcmode="lin" valueType="num">
                                      <p:cBhvr>
                                        <p:cTn id="111" dur="500" fill="hold"/>
                                        <p:tgtEl>
                                          <p:spTgt spid="174"/>
                                        </p:tgtEl>
                                        <p:attrNameLst>
                                          <p:attrName>ppt_x</p:attrName>
                                        </p:attrNameLst>
                                      </p:cBhvr>
                                      <p:tavLst>
                                        <p:tav tm="0">
                                          <p:val>
                                            <p:strVal val="#ppt_x"/>
                                          </p:val>
                                        </p:tav>
                                        <p:tav tm="100000">
                                          <p:val>
                                            <p:strVal val="#ppt_x"/>
                                          </p:val>
                                        </p:tav>
                                      </p:tavLst>
                                    </p:anim>
                                    <p:anim calcmode="lin" valueType="num">
                                      <p:cBhvr>
                                        <p:cTn id="112" dur="500" fill="hold"/>
                                        <p:tgtEl>
                                          <p:spTgt spid="174"/>
                                        </p:tgtEl>
                                        <p:attrNameLst>
                                          <p:attrName>ppt_y</p:attrName>
                                        </p:attrNameLst>
                                      </p:cBhvr>
                                      <p:tavLst>
                                        <p:tav tm="0">
                                          <p:val>
                                            <p:strVal val="#ppt_y+.1"/>
                                          </p:val>
                                        </p:tav>
                                        <p:tav tm="100000">
                                          <p:val>
                                            <p:strVal val="#ppt_y"/>
                                          </p:val>
                                        </p:tav>
                                      </p:tavLst>
                                    </p:anim>
                                  </p:childTnLst>
                                </p:cTn>
                              </p:par>
                            </p:childTnLst>
                          </p:cTn>
                        </p:par>
                        <p:par>
                          <p:cTn id="113" fill="hold">
                            <p:stCondLst>
                              <p:cond delay="9250"/>
                            </p:stCondLst>
                            <p:childTnLst>
                              <p:par>
                                <p:cTn id="114" presetID="2" presetClass="entr" presetSubtype="8" fill="hold" grpId="0" nodeType="afterEffect">
                                  <p:stCondLst>
                                    <p:cond delay="0"/>
                                  </p:stCondLst>
                                  <p:iterate type="wd">
                                    <p:tmPct val="0"/>
                                  </p:iterate>
                                  <p:childTnLst>
                                    <p:set>
                                      <p:cBhvr>
                                        <p:cTn id="115" dur="1" fill="hold">
                                          <p:stCondLst>
                                            <p:cond delay="0"/>
                                          </p:stCondLst>
                                        </p:cTn>
                                        <p:tgtEl>
                                          <p:spTgt spid="168"/>
                                        </p:tgtEl>
                                        <p:attrNameLst>
                                          <p:attrName>style.visibility</p:attrName>
                                        </p:attrNameLst>
                                      </p:cBhvr>
                                      <p:to>
                                        <p:strVal val="visible"/>
                                      </p:to>
                                    </p:set>
                                    <p:anim calcmode="lin" valueType="num">
                                      <p:cBhvr additive="base">
                                        <p:cTn id="116" dur="500" fill="hold"/>
                                        <p:tgtEl>
                                          <p:spTgt spid="168"/>
                                        </p:tgtEl>
                                        <p:attrNameLst>
                                          <p:attrName>ppt_x</p:attrName>
                                        </p:attrNameLst>
                                      </p:cBhvr>
                                      <p:tavLst>
                                        <p:tav tm="0">
                                          <p:val>
                                            <p:strVal val="0-#ppt_w/2"/>
                                          </p:val>
                                        </p:tav>
                                        <p:tav tm="100000">
                                          <p:val>
                                            <p:strVal val="#ppt_x"/>
                                          </p:val>
                                        </p:tav>
                                      </p:tavLst>
                                    </p:anim>
                                    <p:anim calcmode="lin" valueType="num">
                                      <p:cBhvr additive="base">
                                        <p:cTn id="117" dur="500" fill="hold"/>
                                        <p:tgtEl>
                                          <p:spTgt spid="168"/>
                                        </p:tgtEl>
                                        <p:attrNameLst>
                                          <p:attrName>ppt_y</p:attrName>
                                        </p:attrNameLst>
                                      </p:cBhvr>
                                      <p:tavLst>
                                        <p:tav tm="0">
                                          <p:val>
                                            <p:strVal val="#ppt_y"/>
                                          </p:val>
                                        </p:tav>
                                        <p:tav tm="100000">
                                          <p:val>
                                            <p:strVal val="#ppt_y"/>
                                          </p:val>
                                        </p:tav>
                                      </p:tavLst>
                                    </p:anim>
                                  </p:childTnLst>
                                </p:cTn>
                              </p:par>
                            </p:childTnLst>
                          </p:cTn>
                        </p:par>
                        <p:par>
                          <p:cTn id="118" fill="hold">
                            <p:stCondLst>
                              <p:cond delay="9750"/>
                            </p:stCondLst>
                            <p:childTnLst>
                              <p:par>
                                <p:cTn id="119" presetID="2" presetClass="entr" presetSubtype="8" fill="hold" grpId="0" nodeType="afterEffect">
                                  <p:stCondLst>
                                    <p:cond delay="0"/>
                                  </p:stCondLst>
                                  <p:iterate type="wd">
                                    <p:tmPct val="0"/>
                                  </p:iterate>
                                  <p:childTnLst>
                                    <p:set>
                                      <p:cBhvr>
                                        <p:cTn id="120" dur="1" fill="hold">
                                          <p:stCondLst>
                                            <p:cond delay="0"/>
                                          </p:stCondLst>
                                        </p:cTn>
                                        <p:tgtEl>
                                          <p:spTgt spid="169"/>
                                        </p:tgtEl>
                                        <p:attrNameLst>
                                          <p:attrName>style.visibility</p:attrName>
                                        </p:attrNameLst>
                                      </p:cBhvr>
                                      <p:to>
                                        <p:strVal val="visible"/>
                                      </p:to>
                                    </p:set>
                                    <p:anim calcmode="lin" valueType="num">
                                      <p:cBhvr additive="base">
                                        <p:cTn id="121" dur="500" fill="hold"/>
                                        <p:tgtEl>
                                          <p:spTgt spid="169"/>
                                        </p:tgtEl>
                                        <p:attrNameLst>
                                          <p:attrName>ppt_x</p:attrName>
                                        </p:attrNameLst>
                                      </p:cBhvr>
                                      <p:tavLst>
                                        <p:tav tm="0">
                                          <p:val>
                                            <p:strVal val="0-#ppt_w/2"/>
                                          </p:val>
                                        </p:tav>
                                        <p:tav tm="100000">
                                          <p:val>
                                            <p:strVal val="#ppt_x"/>
                                          </p:val>
                                        </p:tav>
                                      </p:tavLst>
                                    </p:anim>
                                    <p:anim calcmode="lin" valueType="num">
                                      <p:cBhvr additive="base">
                                        <p:cTn id="122" dur="500" fill="hold"/>
                                        <p:tgtEl>
                                          <p:spTgt spid="169"/>
                                        </p:tgtEl>
                                        <p:attrNameLst>
                                          <p:attrName>ppt_y</p:attrName>
                                        </p:attrNameLst>
                                      </p:cBhvr>
                                      <p:tavLst>
                                        <p:tav tm="0">
                                          <p:val>
                                            <p:strVal val="#ppt_y"/>
                                          </p:val>
                                        </p:tav>
                                        <p:tav tm="100000">
                                          <p:val>
                                            <p:strVal val="#ppt_y"/>
                                          </p:val>
                                        </p:tav>
                                      </p:tavLst>
                                    </p:anim>
                                  </p:childTnLst>
                                </p:cTn>
                              </p:par>
                            </p:childTnLst>
                          </p:cTn>
                        </p:par>
                        <p:par>
                          <p:cTn id="123" fill="hold">
                            <p:stCondLst>
                              <p:cond delay="10250"/>
                            </p:stCondLst>
                            <p:childTnLst>
                              <p:par>
                                <p:cTn id="124" presetID="2" presetClass="entr" presetSubtype="8" fill="hold" nodeType="afterEffect">
                                  <p:stCondLst>
                                    <p:cond delay="0"/>
                                  </p:stCondLst>
                                  <p:iterate type="wd">
                                    <p:tmPct val="0"/>
                                  </p:iterate>
                                  <p:childTnLst>
                                    <p:set>
                                      <p:cBhvr>
                                        <p:cTn id="125" dur="1" fill="hold">
                                          <p:stCondLst>
                                            <p:cond delay="0"/>
                                          </p:stCondLst>
                                        </p:cTn>
                                        <p:tgtEl>
                                          <p:spTgt spid="142"/>
                                        </p:tgtEl>
                                        <p:attrNameLst>
                                          <p:attrName>style.visibility</p:attrName>
                                        </p:attrNameLst>
                                      </p:cBhvr>
                                      <p:to>
                                        <p:strVal val="visible"/>
                                      </p:to>
                                    </p:set>
                                    <p:anim calcmode="lin" valueType="num">
                                      <p:cBhvr additive="base">
                                        <p:cTn id="126" dur="500" fill="hold"/>
                                        <p:tgtEl>
                                          <p:spTgt spid="142"/>
                                        </p:tgtEl>
                                        <p:attrNameLst>
                                          <p:attrName>ppt_x</p:attrName>
                                        </p:attrNameLst>
                                      </p:cBhvr>
                                      <p:tavLst>
                                        <p:tav tm="0">
                                          <p:val>
                                            <p:strVal val="0-#ppt_w/2"/>
                                          </p:val>
                                        </p:tav>
                                        <p:tav tm="100000">
                                          <p:val>
                                            <p:strVal val="#ppt_x"/>
                                          </p:val>
                                        </p:tav>
                                      </p:tavLst>
                                    </p:anim>
                                    <p:anim calcmode="lin" valueType="num">
                                      <p:cBhvr additive="base">
                                        <p:cTn id="127" dur="500" fill="hold"/>
                                        <p:tgtEl>
                                          <p:spTgt spid="142"/>
                                        </p:tgtEl>
                                        <p:attrNameLst>
                                          <p:attrName>ppt_y</p:attrName>
                                        </p:attrNameLst>
                                      </p:cBhvr>
                                      <p:tavLst>
                                        <p:tav tm="0">
                                          <p:val>
                                            <p:strVal val="#ppt_y"/>
                                          </p:val>
                                        </p:tav>
                                        <p:tav tm="100000">
                                          <p:val>
                                            <p:strVal val="#ppt_y"/>
                                          </p:val>
                                        </p:tav>
                                      </p:tavLst>
                                    </p:anim>
                                  </p:childTnLst>
                                </p:cTn>
                              </p:par>
                              <p:par>
                                <p:cTn id="128" presetID="23" presetClass="exit" presetSubtype="544" fill="hold" grpId="1" nodeType="withEffect">
                                  <p:stCondLst>
                                    <p:cond delay="750"/>
                                  </p:stCondLst>
                                  <p:iterate type="wd">
                                    <p:tmPct val="5000"/>
                                  </p:iterate>
                                  <p:childTnLst>
                                    <p:anim calcmode="lin" valueType="num">
                                      <p:cBhvr>
                                        <p:cTn id="129" dur="1000"/>
                                        <p:tgtEl>
                                          <p:spTgt spid="80"/>
                                        </p:tgtEl>
                                        <p:attrNameLst>
                                          <p:attrName>ppt_w</p:attrName>
                                        </p:attrNameLst>
                                      </p:cBhvr>
                                      <p:tavLst>
                                        <p:tav tm="0">
                                          <p:val>
                                            <p:strVal val="ppt_w"/>
                                          </p:val>
                                        </p:tav>
                                        <p:tav tm="100000">
                                          <p:val>
                                            <p:fltVal val="0"/>
                                          </p:val>
                                        </p:tav>
                                      </p:tavLst>
                                    </p:anim>
                                    <p:anim calcmode="lin" valueType="num">
                                      <p:cBhvr>
                                        <p:cTn id="130" dur="1000"/>
                                        <p:tgtEl>
                                          <p:spTgt spid="80"/>
                                        </p:tgtEl>
                                        <p:attrNameLst>
                                          <p:attrName>ppt_h</p:attrName>
                                        </p:attrNameLst>
                                      </p:cBhvr>
                                      <p:tavLst>
                                        <p:tav tm="0">
                                          <p:val>
                                            <p:strVal val="ppt_h"/>
                                          </p:val>
                                        </p:tav>
                                        <p:tav tm="100000">
                                          <p:val>
                                            <p:fltVal val="0"/>
                                          </p:val>
                                        </p:tav>
                                      </p:tavLst>
                                    </p:anim>
                                    <p:anim calcmode="lin" valueType="num">
                                      <p:cBhvr>
                                        <p:cTn id="131" dur="1000"/>
                                        <p:tgtEl>
                                          <p:spTgt spid="80"/>
                                        </p:tgtEl>
                                        <p:attrNameLst>
                                          <p:attrName>ppt_x</p:attrName>
                                        </p:attrNameLst>
                                      </p:cBhvr>
                                      <p:tavLst>
                                        <p:tav tm="0">
                                          <p:val>
                                            <p:strVal val="ppt_x"/>
                                          </p:val>
                                        </p:tav>
                                        <p:tav tm="100000">
                                          <p:val>
                                            <p:fltVal val="0.5"/>
                                          </p:val>
                                        </p:tav>
                                      </p:tavLst>
                                    </p:anim>
                                    <p:anim calcmode="lin" valueType="num">
                                      <p:cBhvr>
                                        <p:cTn id="132" dur="1000"/>
                                        <p:tgtEl>
                                          <p:spTgt spid="80"/>
                                        </p:tgtEl>
                                        <p:attrNameLst>
                                          <p:attrName>ppt_y</p:attrName>
                                        </p:attrNameLst>
                                      </p:cBhvr>
                                      <p:tavLst>
                                        <p:tav tm="0">
                                          <p:val>
                                            <p:strVal val="ppt_y"/>
                                          </p:val>
                                        </p:tav>
                                        <p:tav tm="100000">
                                          <p:val>
                                            <p:fltVal val="0.5"/>
                                          </p:val>
                                        </p:tav>
                                      </p:tavLst>
                                    </p:anim>
                                    <p:set>
                                      <p:cBhvr>
                                        <p:cTn id="133" dur="1" fill="hold">
                                          <p:stCondLst>
                                            <p:cond delay="999"/>
                                          </p:stCondLst>
                                        </p:cTn>
                                        <p:tgtEl>
                                          <p:spTgt spid="80"/>
                                        </p:tgtEl>
                                        <p:attrNameLst>
                                          <p:attrName>style.visibility</p:attrName>
                                        </p:attrNameLst>
                                      </p:cBhvr>
                                      <p:to>
                                        <p:strVal val="hidden"/>
                                      </p:to>
                                    </p:set>
                                  </p:childTnLst>
                                </p:cTn>
                              </p:par>
                              <p:par>
                                <p:cTn id="134" presetID="23" presetClass="exit" presetSubtype="544" fill="hold" grpId="1" nodeType="withEffect">
                                  <p:stCondLst>
                                    <p:cond delay="750"/>
                                  </p:stCondLst>
                                  <p:iterate type="wd">
                                    <p:tmPct val="5000"/>
                                  </p:iterate>
                                  <p:childTnLst>
                                    <p:anim calcmode="lin" valueType="num">
                                      <p:cBhvr>
                                        <p:cTn id="135" dur="1000"/>
                                        <p:tgtEl>
                                          <p:spTgt spid="81"/>
                                        </p:tgtEl>
                                        <p:attrNameLst>
                                          <p:attrName>ppt_w</p:attrName>
                                        </p:attrNameLst>
                                      </p:cBhvr>
                                      <p:tavLst>
                                        <p:tav tm="0">
                                          <p:val>
                                            <p:strVal val="ppt_w"/>
                                          </p:val>
                                        </p:tav>
                                        <p:tav tm="100000">
                                          <p:val>
                                            <p:fltVal val="0"/>
                                          </p:val>
                                        </p:tav>
                                      </p:tavLst>
                                    </p:anim>
                                    <p:anim calcmode="lin" valueType="num">
                                      <p:cBhvr>
                                        <p:cTn id="136" dur="1000"/>
                                        <p:tgtEl>
                                          <p:spTgt spid="81"/>
                                        </p:tgtEl>
                                        <p:attrNameLst>
                                          <p:attrName>ppt_h</p:attrName>
                                        </p:attrNameLst>
                                      </p:cBhvr>
                                      <p:tavLst>
                                        <p:tav tm="0">
                                          <p:val>
                                            <p:strVal val="ppt_h"/>
                                          </p:val>
                                        </p:tav>
                                        <p:tav tm="100000">
                                          <p:val>
                                            <p:fltVal val="0"/>
                                          </p:val>
                                        </p:tav>
                                      </p:tavLst>
                                    </p:anim>
                                    <p:anim calcmode="lin" valueType="num">
                                      <p:cBhvr>
                                        <p:cTn id="137" dur="1000"/>
                                        <p:tgtEl>
                                          <p:spTgt spid="81"/>
                                        </p:tgtEl>
                                        <p:attrNameLst>
                                          <p:attrName>ppt_x</p:attrName>
                                        </p:attrNameLst>
                                      </p:cBhvr>
                                      <p:tavLst>
                                        <p:tav tm="0">
                                          <p:val>
                                            <p:strVal val="ppt_x"/>
                                          </p:val>
                                        </p:tav>
                                        <p:tav tm="100000">
                                          <p:val>
                                            <p:fltVal val="0.5"/>
                                          </p:val>
                                        </p:tav>
                                      </p:tavLst>
                                    </p:anim>
                                    <p:anim calcmode="lin" valueType="num">
                                      <p:cBhvr>
                                        <p:cTn id="138" dur="1000"/>
                                        <p:tgtEl>
                                          <p:spTgt spid="81"/>
                                        </p:tgtEl>
                                        <p:attrNameLst>
                                          <p:attrName>ppt_y</p:attrName>
                                        </p:attrNameLst>
                                      </p:cBhvr>
                                      <p:tavLst>
                                        <p:tav tm="0">
                                          <p:val>
                                            <p:strVal val="ppt_y"/>
                                          </p:val>
                                        </p:tav>
                                        <p:tav tm="100000">
                                          <p:val>
                                            <p:fltVal val="0.5"/>
                                          </p:val>
                                        </p:tav>
                                      </p:tavLst>
                                    </p:anim>
                                    <p:set>
                                      <p:cBhvr>
                                        <p:cTn id="139" dur="1" fill="hold">
                                          <p:stCondLst>
                                            <p:cond delay="999"/>
                                          </p:stCondLst>
                                        </p:cTn>
                                        <p:tgtEl>
                                          <p:spTgt spid="81"/>
                                        </p:tgtEl>
                                        <p:attrNameLst>
                                          <p:attrName>style.visibility</p:attrName>
                                        </p:attrNameLst>
                                      </p:cBhvr>
                                      <p:to>
                                        <p:strVal val="hidden"/>
                                      </p:to>
                                    </p:set>
                                  </p:childTnLst>
                                </p:cTn>
                              </p:par>
                              <p:par>
                                <p:cTn id="140" presetID="23" presetClass="exit" presetSubtype="544" fill="hold" grpId="1" nodeType="withEffect">
                                  <p:stCondLst>
                                    <p:cond delay="750"/>
                                  </p:stCondLst>
                                  <p:iterate type="wd">
                                    <p:tmPct val="5000"/>
                                  </p:iterate>
                                  <p:childTnLst>
                                    <p:anim calcmode="lin" valueType="num">
                                      <p:cBhvr>
                                        <p:cTn id="141" dur="1000"/>
                                        <p:tgtEl>
                                          <p:spTgt spid="82"/>
                                        </p:tgtEl>
                                        <p:attrNameLst>
                                          <p:attrName>ppt_w</p:attrName>
                                        </p:attrNameLst>
                                      </p:cBhvr>
                                      <p:tavLst>
                                        <p:tav tm="0">
                                          <p:val>
                                            <p:strVal val="ppt_w"/>
                                          </p:val>
                                        </p:tav>
                                        <p:tav tm="100000">
                                          <p:val>
                                            <p:fltVal val="0"/>
                                          </p:val>
                                        </p:tav>
                                      </p:tavLst>
                                    </p:anim>
                                    <p:anim calcmode="lin" valueType="num">
                                      <p:cBhvr>
                                        <p:cTn id="142" dur="1000"/>
                                        <p:tgtEl>
                                          <p:spTgt spid="82"/>
                                        </p:tgtEl>
                                        <p:attrNameLst>
                                          <p:attrName>ppt_h</p:attrName>
                                        </p:attrNameLst>
                                      </p:cBhvr>
                                      <p:tavLst>
                                        <p:tav tm="0">
                                          <p:val>
                                            <p:strVal val="ppt_h"/>
                                          </p:val>
                                        </p:tav>
                                        <p:tav tm="100000">
                                          <p:val>
                                            <p:fltVal val="0"/>
                                          </p:val>
                                        </p:tav>
                                      </p:tavLst>
                                    </p:anim>
                                    <p:anim calcmode="lin" valueType="num">
                                      <p:cBhvr>
                                        <p:cTn id="143" dur="1000"/>
                                        <p:tgtEl>
                                          <p:spTgt spid="82"/>
                                        </p:tgtEl>
                                        <p:attrNameLst>
                                          <p:attrName>ppt_x</p:attrName>
                                        </p:attrNameLst>
                                      </p:cBhvr>
                                      <p:tavLst>
                                        <p:tav tm="0">
                                          <p:val>
                                            <p:strVal val="ppt_x"/>
                                          </p:val>
                                        </p:tav>
                                        <p:tav tm="100000">
                                          <p:val>
                                            <p:fltVal val="0.5"/>
                                          </p:val>
                                        </p:tav>
                                      </p:tavLst>
                                    </p:anim>
                                    <p:anim calcmode="lin" valueType="num">
                                      <p:cBhvr>
                                        <p:cTn id="144" dur="1000"/>
                                        <p:tgtEl>
                                          <p:spTgt spid="82"/>
                                        </p:tgtEl>
                                        <p:attrNameLst>
                                          <p:attrName>ppt_y</p:attrName>
                                        </p:attrNameLst>
                                      </p:cBhvr>
                                      <p:tavLst>
                                        <p:tav tm="0">
                                          <p:val>
                                            <p:strVal val="ppt_y"/>
                                          </p:val>
                                        </p:tav>
                                        <p:tav tm="100000">
                                          <p:val>
                                            <p:fltVal val="0.5"/>
                                          </p:val>
                                        </p:tav>
                                      </p:tavLst>
                                    </p:anim>
                                    <p:set>
                                      <p:cBhvr>
                                        <p:cTn id="145" dur="1" fill="hold">
                                          <p:stCondLst>
                                            <p:cond delay="999"/>
                                          </p:stCondLst>
                                        </p:cTn>
                                        <p:tgtEl>
                                          <p:spTgt spid="82"/>
                                        </p:tgtEl>
                                        <p:attrNameLst>
                                          <p:attrName>style.visibility</p:attrName>
                                        </p:attrNameLst>
                                      </p:cBhvr>
                                      <p:to>
                                        <p:strVal val="hidden"/>
                                      </p:to>
                                    </p:set>
                                  </p:childTnLst>
                                </p:cTn>
                              </p:par>
                              <p:par>
                                <p:cTn id="146" presetID="23" presetClass="exit" presetSubtype="544" fill="hold" grpId="1" nodeType="withEffect">
                                  <p:stCondLst>
                                    <p:cond delay="750"/>
                                  </p:stCondLst>
                                  <p:iterate type="wd">
                                    <p:tmPct val="5000"/>
                                  </p:iterate>
                                  <p:childTnLst>
                                    <p:anim calcmode="lin" valueType="num">
                                      <p:cBhvr>
                                        <p:cTn id="147" dur="1000"/>
                                        <p:tgtEl>
                                          <p:spTgt spid="83"/>
                                        </p:tgtEl>
                                        <p:attrNameLst>
                                          <p:attrName>ppt_w</p:attrName>
                                        </p:attrNameLst>
                                      </p:cBhvr>
                                      <p:tavLst>
                                        <p:tav tm="0">
                                          <p:val>
                                            <p:strVal val="ppt_w"/>
                                          </p:val>
                                        </p:tav>
                                        <p:tav tm="100000">
                                          <p:val>
                                            <p:fltVal val="0"/>
                                          </p:val>
                                        </p:tav>
                                      </p:tavLst>
                                    </p:anim>
                                    <p:anim calcmode="lin" valueType="num">
                                      <p:cBhvr>
                                        <p:cTn id="148" dur="1000"/>
                                        <p:tgtEl>
                                          <p:spTgt spid="83"/>
                                        </p:tgtEl>
                                        <p:attrNameLst>
                                          <p:attrName>ppt_h</p:attrName>
                                        </p:attrNameLst>
                                      </p:cBhvr>
                                      <p:tavLst>
                                        <p:tav tm="0">
                                          <p:val>
                                            <p:strVal val="ppt_h"/>
                                          </p:val>
                                        </p:tav>
                                        <p:tav tm="100000">
                                          <p:val>
                                            <p:fltVal val="0"/>
                                          </p:val>
                                        </p:tav>
                                      </p:tavLst>
                                    </p:anim>
                                    <p:anim calcmode="lin" valueType="num">
                                      <p:cBhvr>
                                        <p:cTn id="149" dur="1000"/>
                                        <p:tgtEl>
                                          <p:spTgt spid="83"/>
                                        </p:tgtEl>
                                        <p:attrNameLst>
                                          <p:attrName>ppt_x</p:attrName>
                                        </p:attrNameLst>
                                      </p:cBhvr>
                                      <p:tavLst>
                                        <p:tav tm="0">
                                          <p:val>
                                            <p:strVal val="ppt_x"/>
                                          </p:val>
                                        </p:tav>
                                        <p:tav tm="100000">
                                          <p:val>
                                            <p:fltVal val="0.5"/>
                                          </p:val>
                                        </p:tav>
                                      </p:tavLst>
                                    </p:anim>
                                    <p:anim calcmode="lin" valueType="num">
                                      <p:cBhvr>
                                        <p:cTn id="150" dur="1000"/>
                                        <p:tgtEl>
                                          <p:spTgt spid="83"/>
                                        </p:tgtEl>
                                        <p:attrNameLst>
                                          <p:attrName>ppt_y</p:attrName>
                                        </p:attrNameLst>
                                      </p:cBhvr>
                                      <p:tavLst>
                                        <p:tav tm="0">
                                          <p:val>
                                            <p:strVal val="ppt_y"/>
                                          </p:val>
                                        </p:tav>
                                        <p:tav tm="100000">
                                          <p:val>
                                            <p:fltVal val="0.5"/>
                                          </p:val>
                                        </p:tav>
                                      </p:tavLst>
                                    </p:anim>
                                    <p:set>
                                      <p:cBhvr>
                                        <p:cTn id="151" dur="1" fill="hold">
                                          <p:stCondLst>
                                            <p:cond delay="999"/>
                                          </p:stCondLst>
                                        </p:cTn>
                                        <p:tgtEl>
                                          <p:spTgt spid="83"/>
                                        </p:tgtEl>
                                        <p:attrNameLst>
                                          <p:attrName>style.visibility</p:attrName>
                                        </p:attrNameLst>
                                      </p:cBhvr>
                                      <p:to>
                                        <p:strVal val="hidden"/>
                                      </p:to>
                                    </p:set>
                                  </p:childTnLst>
                                </p:cTn>
                              </p:par>
                              <p:par>
                                <p:cTn id="152" presetID="23" presetClass="exit" presetSubtype="544" fill="hold" nodeType="withEffect">
                                  <p:stCondLst>
                                    <p:cond delay="750"/>
                                  </p:stCondLst>
                                  <p:iterate type="wd">
                                    <p:tmPct val="5000"/>
                                  </p:iterate>
                                  <p:childTnLst>
                                    <p:anim calcmode="lin" valueType="num">
                                      <p:cBhvr>
                                        <p:cTn id="153" dur="1000"/>
                                        <p:tgtEl>
                                          <p:spTgt spid="207"/>
                                        </p:tgtEl>
                                        <p:attrNameLst>
                                          <p:attrName>ppt_w</p:attrName>
                                        </p:attrNameLst>
                                      </p:cBhvr>
                                      <p:tavLst>
                                        <p:tav tm="0">
                                          <p:val>
                                            <p:strVal val="ppt_w"/>
                                          </p:val>
                                        </p:tav>
                                        <p:tav tm="100000">
                                          <p:val>
                                            <p:fltVal val="0"/>
                                          </p:val>
                                        </p:tav>
                                      </p:tavLst>
                                    </p:anim>
                                    <p:anim calcmode="lin" valueType="num">
                                      <p:cBhvr>
                                        <p:cTn id="154" dur="1000"/>
                                        <p:tgtEl>
                                          <p:spTgt spid="207"/>
                                        </p:tgtEl>
                                        <p:attrNameLst>
                                          <p:attrName>ppt_h</p:attrName>
                                        </p:attrNameLst>
                                      </p:cBhvr>
                                      <p:tavLst>
                                        <p:tav tm="0">
                                          <p:val>
                                            <p:strVal val="ppt_h"/>
                                          </p:val>
                                        </p:tav>
                                        <p:tav tm="100000">
                                          <p:val>
                                            <p:fltVal val="0"/>
                                          </p:val>
                                        </p:tav>
                                      </p:tavLst>
                                    </p:anim>
                                    <p:anim calcmode="lin" valueType="num">
                                      <p:cBhvr>
                                        <p:cTn id="155" dur="1000"/>
                                        <p:tgtEl>
                                          <p:spTgt spid="207"/>
                                        </p:tgtEl>
                                        <p:attrNameLst>
                                          <p:attrName>ppt_x</p:attrName>
                                        </p:attrNameLst>
                                      </p:cBhvr>
                                      <p:tavLst>
                                        <p:tav tm="0">
                                          <p:val>
                                            <p:strVal val="ppt_x"/>
                                          </p:val>
                                        </p:tav>
                                        <p:tav tm="100000">
                                          <p:val>
                                            <p:fltVal val="0.5"/>
                                          </p:val>
                                        </p:tav>
                                      </p:tavLst>
                                    </p:anim>
                                    <p:anim calcmode="lin" valueType="num">
                                      <p:cBhvr>
                                        <p:cTn id="156" dur="1000"/>
                                        <p:tgtEl>
                                          <p:spTgt spid="207"/>
                                        </p:tgtEl>
                                        <p:attrNameLst>
                                          <p:attrName>ppt_y</p:attrName>
                                        </p:attrNameLst>
                                      </p:cBhvr>
                                      <p:tavLst>
                                        <p:tav tm="0">
                                          <p:val>
                                            <p:strVal val="ppt_y"/>
                                          </p:val>
                                        </p:tav>
                                        <p:tav tm="100000">
                                          <p:val>
                                            <p:fltVal val="0.5"/>
                                          </p:val>
                                        </p:tav>
                                      </p:tavLst>
                                    </p:anim>
                                    <p:set>
                                      <p:cBhvr>
                                        <p:cTn id="157" dur="1" fill="hold">
                                          <p:stCondLst>
                                            <p:cond delay="999"/>
                                          </p:stCondLst>
                                        </p:cTn>
                                        <p:tgtEl>
                                          <p:spTgt spid="207"/>
                                        </p:tgtEl>
                                        <p:attrNameLst>
                                          <p:attrName>style.visibility</p:attrName>
                                        </p:attrNameLst>
                                      </p:cBhvr>
                                      <p:to>
                                        <p:strVal val="hidden"/>
                                      </p:to>
                                    </p:set>
                                  </p:childTnLst>
                                </p:cTn>
                              </p:par>
                              <p:par>
                                <p:cTn id="158" presetID="23" presetClass="exit" presetSubtype="544" fill="hold" grpId="1" nodeType="withEffect">
                                  <p:stCondLst>
                                    <p:cond delay="750"/>
                                  </p:stCondLst>
                                  <p:iterate type="wd">
                                    <p:tmPct val="5000"/>
                                  </p:iterate>
                                  <p:childTnLst>
                                    <p:anim calcmode="lin" valueType="num">
                                      <p:cBhvr>
                                        <p:cTn id="159" dur="1000"/>
                                        <p:tgtEl>
                                          <p:spTgt spid="170"/>
                                        </p:tgtEl>
                                        <p:attrNameLst>
                                          <p:attrName>ppt_w</p:attrName>
                                        </p:attrNameLst>
                                      </p:cBhvr>
                                      <p:tavLst>
                                        <p:tav tm="0">
                                          <p:val>
                                            <p:strVal val="ppt_w"/>
                                          </p:val>
                                        </p:tav>
                                        <p:tav tm="100000">
                                          <p:val>
                                            <p:fltVal val="0"/>
                                          </p:val>
                                        </p:tav>
                                      </p:tavLst>
                                    </p:anim>
                                    <p:anim calcmode="lin" valueType="num">
                                      <p:cBhvr>
                                        <p:cTn id="160" dur="1000"/>
                                        <p:tgtEl>
                                          <p:spTgt spid="170"/>
                                        </p:tgtEl>
                                        <p:attrNameLst>
                                          <p:attrName>ppt_h</p:attrName>
                                        </p:attrNameLst>
                                      </p:cBhvr>
                                      <p:tavLst>
                                        <p:tav tm="0">
                                          <p:val>
                                            <p:strVal val="ppt_h"/>
                                          </p:val>
                                        </p:tav>
                                        <p:tav tm="100000">
                                          <p:val>
                                            <p:fltVal val="0"/>
                                          </p:val>
                                        </p:tav>
                                      </p:tavLst>
                                    </p:anim>
                                    <p:anim calcmode="lin" valueType="num">
                                      <p:cBhvr>
                                        <p:cTn id="161" dur="1000"/>
                                        <p:tgtEl>
                                          <p:spTgt spid="170"/>
                                        </p:tgtEl>
                                        <p:attrNameLst>
                                          <p:attrName>ppt_x</p:attrName>
                                        </p:attrNameLst>
                                      </p:cBhvr>
                                      <p:tavLst>
                                        <p:tav tm="0">
                                          <p:val>
                                            <p:strVal val="ppt_x"/>
                                          </p:val>
                                        </p:tav>
                                        <p:tav tm="100000">
                                          <p:val>
                                            <p:fltVal val="0.5"/>
                                          </p:val>
                                        </p:tav>
                                      </p:tavLst>
                                    </p:anim>
                                    <p:anim calcmode="lin" valueType="num">
                                      <p:cBhvr>
                                        <p:cTn id="162" dur="1000"/>
                                        <p:tgtEl>
                                          <p:spTgt spid="170"/>
                                        </p:tgtEl>
                                        <p:attrNameLst>
                                          <p:attrName>ppt_y</p:attrName>
                                        </p:attrNameLst>
                                      </p:cBhvr>
                                      <p:tavLst>
                                        <p:tav tm="0">
                                          <p:val>
                                            <p:strVal val="ppt_y"/>
                                          </p:val>
                                        </p:tav>
                                        <p:tav tm="100000">
                                          <p:val>
                                            <p:fltVal val="0.5"/>
                                          </p:val>
                                        </p:tav>
                                      </p:tavLst>
                                    </p:anim>
                                    <p:set>
                                      <p:cBhvr>
                                        <p:cTn id="163" dur="1" fill="hold">
                                          <p:stCondLst>
                                            <p:cond delay="999"/>
                                          </p:stCondLst>
                                        </p:cTn>
                                        <p:tgtEl>
                                          <p:spTgt spid="170"/>
                                        </p:tgtEl>
                                        <p:attrNameLst>
                                          <p:attrName>style.visibility</p:attrName>
                                        </p:attrNameLst>
                                      </p:cBhvr>
                                      <p:to>
                                        <p:strVal val="hidden"/>
                                      </p:to>
                                    </p:set>
                                  </p:childTnLst>
                                </p:cTn>
                              </p:par>
                              <p:par>
                                <p:cTn id="164" presetID="23" presetClass="exit" presetSubtype="544" fill="hold" grpId="1" nodeType="withEffect">
                                  <p:stCondLst>
                                    <p:cond delay="750"/>
                                  </p:stCondLst>
                                  <p:iterate type="wd">
                                    <p:tmPct val="5000"/>
                                  </p:iterate>
                                  <p:childTnLst>
                                    <p:anim calcmode="lin" valueType="num">
                                      <p:cBhvr>
                                        <p:cTn id="165" dur="1000"/>
                                        <p:tgtEl>
                                          <p:spTgt spid="8"/>
                                        </p:tgtEl>
                                        <p:attrNameLst>
                                          <p:attrName>ppt_w</p:attrName>
                                        </p:attrNameLst>
                                      </p:cBhvr>
                                      <p:tavLst>
                                        <p:tav tm="0">
                                          <p:val>
                                            <p:strVal val="ppt_w"/>
                                          </p:val>
                                        </p:tav>
                                        <p:tav tm="100000">
                                          <p:val>
                                            <p:fltVal val="0"/>
                                          </p:val>
                                        </p:tav>
                                      </p:tavLst>
                                    </p:anim>
                                    <p:anim calcmode="lin" valueType="num">
                                      <p:cBhvr>
                                        <p:cTn id="166" dur="1000"/>
                                        <p:tgtEl>
                                          <p:spTgt spid="8"/>
                                        </p:tgtEl>
                                        <p:attrNameLst>
                                          <p:attrName>ppt_h</p:attrName>
                                        </p:attrNameLst>
                                      </p:cBhvr>
                                      <p:tavLst>
                                        <p:tav tm="0">
                                          <p:val>
                                            <p:strVal val="ppt_h"/>
                                          </p:val>
                                        </p:tav>
                                        <p:tav tm="100000">
                                          <p:val>
                                            <p:fltVal val="0"/>
                                          </p:val>
                                        </p:tav>
                                      </p:tavLst>
                                    </p:anim>
                                    <p:anim calcmode="lin" valueType="num">
                                      <p:cBhvr>
                                        <p:cTn id="167" dur="1000"/>
                                        <p:tgtEl>
                                          <p:spTgt spid="8"/>
                                        </p:tgtEl>
                                        <p:attrNameLst>
                                          <p:attrName>ppt_x</p:attrName>
                                        </p:attrNameLst>
                                      </p:cBhvr>
                                      <p:tavLst>
                                        <p:tav tm="0">
                                          <p:val>
                                            <p:strVal val="ppt_x"/>
                                          </p:val>
                                        </p:tav>
                                        <p:tav tm="100000">
                                          <p:val>
                                            <p:fltVal val="0.5"/>
                                          </p:val>
                                        </p:tav>
                                      </p:tavLst>
                                    </p:anim>
                                    <p:anim calcmode="lin" valueType="num">
                                      <p:cBhvr>
                                        <p:cTn id="168" dur="1000"/>
                                        <p:tgtEl>
                                          <p:spTgt spid="8"/>
                                        </p:tgtEl>
                                        <p:attrNameLst>
                                          <p:attrName>ppt_y</p:attrName>
                                        </p:attrNameLst>
                                      </p:cBhvr>
                                      <p:tavLst>
                                        <p:tav tm="0">
                                          <p:val>
                                            <p:strVal val="ppt_y"/>
                                          </p:val>
                                        </p:tav>
                                        <p:tav tm="100000">
                                          <p:val>
                                            <p:fltVal val="0.5"/>
                                          </p:val>
                                        </p:tav>
                                      </p:tavLst>
                                    </p:anim>
                                    <p:set>
                                      <p:cBhvr>
                                        <p:cTn id="169" dur="1" fill="hold">
                                          <p:stCondLst>
                                            <p:cond delay="999"/>
                                          </p:stCondLst>
                                        </p:cTn>
                                        <p:tgtEl>
                                          <p:spTgt spid="8"/>
                                        </p:tgtEl>
                                        <p:attrNameLst>
                                          <p:attrName>style.visibility</p:attrName>
                                        </p:attrNameLst>
                                      </p:cBhvr>
                                      <p:to>
                                        <p:strVal val="hidden"/>
                                      </p:to>
                                    </p:set>
                                  </p:childTnLst>
                                </p:cTn>
                              </p:par>
                              <p:par>
                                <p:cTn id="170" presetID="23" presetClass="exit" presetSubtype="544" fill="hold" grpId="1" nodeType="withEffect">
                                  <p:stCondLst>
                                    <p:cond delay="750"/>
                                  </p:stCondLst>
                                  <p:iterate type="wd">
                                    <p:tmPct val="5000"/>
                                  </p:iterate>
                                  <p:childTnLst>
                                    <p:anim calcmode="lin" valueType="num">
                                      <p:cBhvr>
                                        <p:cTn id="171" dur="1000"/>
                                        <p:tgtEl>
                                          <p:spTgt spid="161"/>
                                        </p:tgtEl>
                                        <p:attrNameLst>
                                          <p:attrName>ppt_w</p:attrName>
                                        </p:attrNameLst>
                                      </p:cBhvr>
                                      <p:tavLst>
                                        <p:tav tm="0">
                                          <p:val>
                                            <p:strVal val="ppt_w"/>
                                          </p:val>
                                        </p:tav>
                                        <p:tav tm="100000">
                                          <p:val>
                                            <p:fltVal val="0"/>
                                          </p:val>
                                        </p:tav>
                                      </p:tavLst>
                                    </p:anim>
                                    <p:anim calcmode="lin" valueType="num">
                                      <p:cBhvr>
                                        <p:cTn id="172" dur="1000"/>
                                        <p:tgtEl>
                                          <p:spTgt spid="161"/>
                                        </p:tgtEl>
                                        <p:attrNameLst>
                                          <p:attrName>ppt_h</p:attrName>
                                        </p:attrNameLst>
                                      </p:cBhvr>
                                      <p:tavLst>
                                        <p:tav tm="0">
                                          <p:val>
                                            <p:strVal val="ppt_h"/>
                                          </p:val>
                                        </p:tav>
                                        <p:tav tm="100000">
                                          <p:val>
                                            <p:fltVal val="0"/>
                                          </p:val>
                                        </p:tav>
                                      </p:tavLst>
                                    </p:anim>
                                    <p:anim calcmode="lin" valueType="num">
                                      <p:cBhvr>
                                        <p:cTn id="173" dur="1000"/>
                                        <p:tgtEl>
                                          <p:spTgt spid="161"/>
                                        </p:tgtEl>
                                        <p:attrNameLst>
                                          <p:attrName>ppt_x</p:attrName>
                                        </p:attrNameLst>
                                      </p:cBhvr>
                                      <p:tavLst>
                                        <p:tav tm="0">
                                          <p:val>
                                            <p:strVal val="ppt_x"/>
                                          </p:val>
                                        </p:tav>
                                        <p:tav tm="100000">
                                          <p:val>
                                            <p:fltVal val="0.5"/>
                                          </p:val>
                                        </p:tav>
                                      </p:tavLst>
                                    </p:anim>
                                    <p:anim calcmode="lin" valueType="num">
                                      <p:cBhvr>
                                        <p:cTn id="174" dur="1000"/>
                                        <p:tgtEl>
                                          <p:spTgt spid="161"/>
                                        </p:tgtEl>
                                        <p:attrNameLst>
                                          <p:attrName>ppt_y</p:attrName>
                                        </p:attrNameLst>
                                      </p:cBhvr>
                                      <p:tavLst>
                                        <p:tav tm="0">
                                          <p:val>
                                            <p:strVal val="ppt_y"/>
                                          </p:val>
                                        </p:tav>
                                        <p:tav tm="100000">
                                          <p:val>
                                            <p:fltVal val="0.5"/>
                                          </p:val>
                                        </p:tav>
                                      </p:tavLst>
                                    </p:anim>
                                    <p:set>
                                      <p:cBhvr>
                                        <p:cTn id="175" dur="1" fill="hold">
                                          <p:stCondLst>
                                            <p:cond delay="999"/>
                                          </p:stCondLst>
                                        </p:cTn>
                                        <p:tgtEl>
                                          <p:spTgt spid="161"/>
                                        </p:tgtEl>
                                        <p:attrNameLst>
                                          <p:attrName>style.visibility</p:attrName>
                                        </p:attrNameLst>
                                      </p:cBhvr>
                                      <p:to>
                                        <p:strVal val="hidden"/>
                                      </p:to>
                                    </p:set>
                                  </p:childTnLst>
                                </p:cTn>
                              </p:par>
                              <p:par>
                                <p:cTn id="176" presetID="23" presetClass="exit" presetSubtype="544" fill="hold" nodeType="withEffect">
                                  <p:stCondLst>
                                    <p:cond delay="750"/>
                                  </p:stCondLst>
                                  <p:iterate type="wd">
                                    <p:tmPct val="5000"/>
                                  </p:iterate>
                                  <p:childTnLst>
                                    <p:anim calcmode="lin" valueType="num">
                                      <p:cBhvr>
                                        <p:cTn id="177" dur="1000"/>
                                        <p:tgtEl>
                                          <p:spTgt spid="216"/>
                                        </p:tgtEl>
                                        <p:attrNameLst>
                                          <p:attrName>ppt_w</p:attrName>
                                        </p:attrNameLst>
                                      </p:cBhvr>
                                      <p:tavLst>
                                        <p:tav tm="0">
                                          <p:val>
                                            <p:strVal val="ppt_w"/>
                                          </p:val>
                                        </p:tav>
                                        <p:tav tm="100000">
                                          <p:val>
                                            <p:fltVal val="0"/>
                                          </p:val>
                                        </p:tav>
                                      </p:tavLst>
                                    </p:anim>
                                    <p:anim calcmode="lin" valueType="num">
                                      <p:cBhvr>
                                        <p:cTn id="178" dur="1000"/>
                                        <p:tgtEl>
                                          <p:spTgt spid="216"/>
                                        </p:tgtEl>
                                        <p:attrNameLst>
                                          <p:attrName>ppt_h</p:attrName>
                                        </p:attrNameLst>
                                      </p:cBhvr>
                                      <p:tavLst>
                                        <p:tav tm="0">
                                          <p:val>
                                            <p:strVal val="ppt_h"/>
                                          </p:val>
                                        </p:tav>
                                        <p:tav tm="100000">
                                          <p:val>
                                            <p:fltVal val="0"/>
                                          </p:val>
                                        </p:tav>
                                      </p:tavLst>
                                    </p:anim>
                                    <p:anim calcmode="lin" valueType="num">
                                      <p:cBhvr>
                                        <p:cTn id="179" dur="1000"/>
                                        <p:tgtEl>
                                          <p:spTgt spid="216"/>
                                        </p:tgtEl>
                                        <p:attrNameLst>
                                          <p:attrName>ppt_x</p:attrName>
                                        </p:attrNameLst>
                                      </p:cBhvr>
                                      <p:tavLst>
                                        <p:tav tm="0">
                                          <p:val>
                                            <p:strVal val="ppt_x"/>
                                          </p:val>
                                        </p:tav>
                                        <p:tav tm="100000">
                                          <p:val>
                                            <p:fltVal val="0.5"/>
                                          </p:val>
                                        </p:tav>
                                      </p:tavLst>
                                    </p:anim>
                                    <p:anim calcmode="lin" valueType="num">
                                      <p:cBhvr>
                                        <p:cTn id="180" dur="1000"/>
                                        <p:tgtEl>
                                          <p:spTgt spid="216"/>
                                        </p:tgtEl>
                                        <p:attrNameLst>
                                          <p:attrName>ppt_y</p:attrName>
                                        </p:attrNameLst>
                                      </p:cBhvr>
                                      <p:tavLst>
                                        <p:tav tm="0">
                                          <p:val>
                                            <p:strVal val="ppt_y"/>
                                          </p:val>
                                        </p:tav>
                                        <p:tav tm="100000">
                                          <p:val>
                                            <p:fltVal val="0.5"/>
                                          </p:val>
                                        </p:tav>
                                      </p:tavLst>
                                    </p:anim>
                                    <p:set>
                                      <p:cBhvr>
                                        <p:cTn id="181" dur="1" fill="hold">
                                          <p:stCondLst>
                                            <p:cond delay="999"/>
                                          </p:stCondLst>
                                        </p:cTn>
                                        <p:tgtEl>
                                          <p:spTgt spid="216"/>
                                        </p:tgtEl>
                                        <p:attrNameLst>
                                          <p:attrName>style.visibility</p:attrName>
                                        </p:attrNameLst>
                                      </p:cBhvr>
                                      <p:to>
                                        <p:strVal val="hidden"/>
                                      </p:to>
                                    </p:set>
                                  </p:childTnLst>
                                </p:cTn>
                              </p:par>
                              <p:par>
                                <p:cTn id="182" presetID="23" presetClass="exit" presetSubtype="544" fill="hold" grpId="1" nodeType="withEffect">
                                  <p:stCondLst>
                                    <p:cond delay="750"/>
                                  </p:stCondLst>
                                  <p:iterate type="wd">
                                    <p:tmPct val="5000"/>
                                  </p:iterate>
                                  <p:childTnLst>
                                    <p:anim calcmode="lin" valueType="num">
                                      <p:cBhvr>
                                        <p:cTn id="183" dur="1000"/>
                                        <p:tgtEl>
                                          <p:spTgt spid="162"/>
                                        </p:tgtEl>
                                        <p:attrNameLst>
                                          <p:attrName>ppt_w</p:attrName>
                                        </p:attrNameLst>
                                      </p:cBhvr>
                                      <p:tavLst>
                                        <p:tav tm="0">
                                          <p:val>
                                            <p:strVal val="ppt_w"/>
                                          </p:val>
                                        </p:tav>
                                        <p:tav tm="100000">
                                          <p:val>
                                            <p:fltVal val="0"/>
                                          </p:val>
                                        </p:tav>
                                      </p:tavLst>
                                    </p:anim>
                                    <p:anim calcmode="lin" valueType="num">
                                      <p:cBhvr>
                                        <p:cTn id="184" dur="1000"/>
                                        <p:tgtEl>
                                          <p:spTgt spid="162"/>
                                        </p:tgtEl>
                                        <p:attrNameLst>
                                          <p:attrName>ppt_h</p:attrName>
                                        </p:attrNameLst>
                                      </p:cBhvr>
                                      <p:tavLst>
                                        <p:tav tm="0">
                                          <p:val>
                                            <p:strVal val="ppt_h"/>
                                          </p:val>
                                        </p:tav>
                                        <p:tav tm="100000">
                                          <p:val>
                                            <p:fltVal val="0"/>
                                          </p:val>
                                        </p:tav>
                                      </p:tavLst>
                                    </p:anim>
                                    <p:anim calcmode="lin" valueType="num">
                                      <p:cBhvr>
                                        <p:cTn id="185" dur="1000"/>
                                        <p:tgtEl>
                                          <p:spTgt spid="162"/>
                                        </p:tgtEl>
                                        <p:attrNameLst>
                                          <p:attrName>ppt_x</p:attrName>
                                        </p:attrNameLst>
                                      </p:cBhvr>
                                      <p:tavLst>
                                        <p:tav tm="0">
                                          <p:val>
                                            <p:strVal val="ppt_x"/>
                                          </p:val>
                                        </p:tav>
                                        <p:tav tm="100000">
                                          <p:val>
                                            <p:fltVal val="0.5"/>
                                          </p:val>
                                        </p:tav>
                                      </p:tavLst>
                                    </p:anim>
                                    <p:anim calcmode="lin" valueType="num">
                                      <p:cBhvr>
                                        <p:cTn id="186" dur="1000"/>
                                        <p:tgtEl>
                                          <p:spTgt spid="162"/>
                                        </p:tgtEl>
                                        <p:attrNameLst>
                                          <p:attrName>ppt_y</p:attrName>
                                        </p:attrNameLst>
                                      </p:cBhvr>
                                      <p:tavLst>
                                        <p:tav tm="0">
                                          <p:val>
                                            <p:strVal val="ppt_y"/>
                                          </p:val>
                                        </p:tav>
                                        <p:tav tm="100000">
                                          <p:val>
                                            <p:fltVal val="0.5"/>
                                          </p:val>
                                        </p:tav>
                                      </p:tavLst>
                                    </p:anim>
                                    <p:set>
                                      <p:cBhvr>
                                        <p:cTn id="187" dur="1" fill="hold">
                                          <p:stCondLst>
                                            <p:cond delay="999"/>
                                          </p:stCondLst>
                                        </p:cTn>
                                        <p:tgtEl>
                                          <p:spTgt spid="162"/>
                                        </p:tgtEl>
                                        <p:attrNameLst>
                                          <p:attrName>style.visibility</p:attrName>
                                        </p:attrNameLst>
                                      </p:cBhvr>
                                      <p:to>
                                        <p:strVal val="hidden"/>
                                      </p:to>
                                    </p:set>
                                  </p:childTnLst>
                                </p:cTn>
                              </p:par>
                              <p:par>
                                <p:cTn id="188" presetID="23" presetClass="exit" presetSubtype="544" fill="hold" grpId="1" nodeType="withEffect">
                                  <p:stCondLst>
                                    <p:cond delay="750"/>
                                  </p:stCondLst>
                                  <p:iterate type="wd">
                                    <p:tmPct val="5000"/>
                                  </p:iterate>
                                  <p:childTnLst>
                                    <p:anim calcmode="lin" valueType="num">
                                      <p:cBhvr>
                                        <p:cTn id="189" dur="1000"/>
                                        <p:tgtEl>
                                          <p:spTgt spid="163"/>
                                        </p:tgtEl>
                                        <p:attrNameLst>
                                          <p:attrName>ppt_w</p:attrName>
                                        </p:attrNameLst>
                                      </p:cBhvr>
                                      <p:tavLst>
                                        <p:tav tm="0">
                                          <p:val>
                                            <p:strVal val="ppt_w"/>
                                          </p:val>
                                        </p:tav>
                                        <p:tav tm="100000">
                                          <p:val>
                                            <p:fltVal val="0"/>
                                          </p:val>
                                        </p:tav>
                                      </p:tavLst>
                                    </p:anim>
                                    <p:anim calcmode="lin" valueType="num">
                                      <p:cBhvr>
                                        <p:cTn id="190" dur="1000"/>
                                        <p:tgtEl>
                                          <p:spTgt spid="163"/>
                                        </p:tgtEl>
                                        <p:attrNameLst>
                                          <p:attrName>ppt_h</p:attrName>
                                        </p:attrNameLst>
                                      </p:cBhvr>
                                      <p:tavLst>
                                        <p:tav tm="0">
                                          <p:val>
                                            <p:strVal val="ppt_h"/>
                                          </p:val>
                                        </p:tav>
                                        <p:tav tm="100000">
                                          <p:val>
                                            <p:fltVal val="0"/>
                                          </p:val>
                                        </p:tav>
                                      </p:tavLst>
                                    </p:anim>
                                    <p:anim calcmode="lin" valueType="num">
                                      <p:cBhvr>
                                        <p:cTn id="191" dur="1000"/>
                                        <p:tgtEl>
                                          <p:spTgt spid="163"/>
                                        </p:tgtEl>
                                        <p:attrNameLst>
                                          <p:attrName>ppt_x</p:attrName>
                                        </p:attrNameLst>
                                      </p:cBhvr>
                                      <p:tavLst>
                                        <p:tav tm="0">
                                          <p:val>
                                            <p:strVal val="ppt_x"/>
                                          </p:val>
                                        </p:tav>
                                        <p:tav tm="100000">
                                          <p:val>
                                            <p:fltVal val="0.5"/>
                                          </p:val>
                                        </p:tav>
                                      </p:tavLst>
                                    </p:anim>
                                    <p:anim calcmode="lin" valueType="num">
                                      <p:cBhvr>
                                        <p:cTn id="192" dur="1000"/>
                                        <p:tgtEl>
                                          <p:spTgt spid="163"/>
                                        </p:tgtEl>
                                        <p:attrNameLst>
                                          <p:attrName>ppt_y</p:attrName>
                                        </p:attrNameLst>
                                      </p:cBhvr>
                                      <p:tavLst>
                                        <p:tav tm="0">
                                          <p:val>
                                            <p:strVal val="ppt_y"/>
                                          </p:val>
                                        </p:tav>
                                        <p:tav tm="100000">
                                          <p:val>
                                            <p:fltVal val="0.5"/>
                                          </p:val>
                                        </p:tav>
                                      </p:tavLst>
                                    </p:anim>
                                    <p:set>
                                      <p:cBhvr>
                                        <p:cTn id="193" dur="1" fill="hold">
                                          <p:stCondLst>
                                            <p:cond delay="999"/>
                                          </p:stCondLst>
                                        </p:cTn>
                                        <p:tgtEl>
                                          <p:spTgt spid="163"/>
                                        </p:tgtEl>
                                        <p:attrNameLst>
                                          <p:attrName>style.visibility</p:attrName>
                                        </p:attrNameLst>
                                      </p:cBhvr>
                                      <p:to>
                                        <p:strVal val="hidden"/>
                                      </p:to>
                                    </p:set>
                                  </p:childTnLst>
                                </p:cTn>
                              </p:par>
                              <p:par>
                                <p:cTn id="194" presetID="23" presetClass="exit" presetSubtype="544" fill="hold" nodeType="withEffect">
                                  <p:stCondLst>
                                    <p:cond delay="750"/>
                                  </p:stCondLst>
                                  <p:iterate type="wd">
                                    <p:tmPct val="5000"/>
                                  </p:iterate>
                                  <p:childTnLst>
                                    <p:anim calcmode="lin" valueType="num">
                                      <p:cBhvr>
                                        <p:cTn id="195" dur="1000"/>
                                        <p:tgtEl>
                                          <p:spTgt spid="198"/>
                                        </p:tgtEl>
                                        <p:attrNameLst>
                                          <p:attrName>ppt_w</p:attrName>
                                        </p:attrNameLst>
                                      </p:cBhvr>
                                      <p:tavLst>
                                        <p:tav tm="0">
                                          <p:val>
                                            <p:strVal val="ppt_w"/>
                                          </p:val>
                                        </p:tav>
                                        <p:tav tm="100000">
                                          <p:val>
                                            <p:fltVal val="0"/>
                                          </p:val>
                                        </p:tav>
                                      </p:tavLst>
                                    </p:anim>
                                    <p:anim calcmode="lin" valueType="num">
                                      <p:cBhvr>
                                        <p:cTn id="196" dur="1000"/>
                                        <p:tgtEl>
                                          <p:spTgt spid="198"/>
                                        </p:tgtEl>
                                        <p:attrNameLst>
                                          <p:attrName>ppt_h</p:attrName>
                                        </p:attrNameLst>
                                      </p:cBhvr>
                                      <p:tavLst>
                                        <p:tav tm="0">
                                          <p:val>
                                            <p:strVal val="ppt_h"/>
                                          </p:val>
                                        </p:tav>
                                        <p:tav tm="100000">
                                          <p:val>
                                            <p:fltVal val="0"/>
                                          </p:val>
                                        </p:tav>
                                      </p:tavLst>
                                    </p:anim>
                                    <p:anim calcmode="lin" valueType="num">
                                      <p:cBhvr>
                                        <p:cTn id="197" dur="1000"/>
                                        <p:tgtEl>
                                          <p:spTgt spid="198"/>
                                        </p:tgtEl>
                                        <p:attrNameLst>
                                          <p:attrName>ppt_x</p:attrName>
                                        </p:attrNameLst>
                                      </p:cBhvr>
                                      <p:tavLst>
                                        <p:tav tm="0">
                                          <p:val>
                                            <p:strVal val="ppt_x"/>
                                          </p:val>
                                        </p:tav>
                                        <p:tav tm="100000">
                                          <p:val>
                                            <p:fltVal val="0.5"/>
                                          </p:val>
                                        </p:tav>
                                      </p:tavLst>
                                    </p:anim>
                                    <p:anim calcmode="lin" valueType="num">
                                      <p:cBhvr>
                                        <p:cTn id="198" dur="1000"/>
                                        <p:tgtEl>
                                          <p:spTgt spid="198"/>
                                        </p:tgtEl>
                                        <p:attrNameLst>
                                          <p:attrName>ppt_y</p:attrName>
                                        </p:attrNameLst>
                                      </p:cBhvr>
                                      <p:tavLst>
                                        <p:tav tm="0">
                                          <p:val>
                                            <p:strVal val="ppt_y"/>
                                          </p:val>
                                        </p:tav>
                                        <p:tav tm="100000">
                                          <p:val>
                                            <p:fltVal val="0.5"/>
                                          </p:val>
                                        </p:tav>
                                      </p:tavLst>
                                    </p:anim>
                                    <p:set>
                                      <p:cBhvr>
                                        <p:cTn id="199" dur="1" fill="hold">
                                          <p:stCondLst>
                                            <p:cond delay="999"/>
                                          </p:stCondLst>
                                        </p:cTn>
                                        <p:tgtEl>
                                          <p:spTgt spid="198"/>
                                        </p:tgtEl>
                                        <p:attrNameLst>
                                          <p:attrName>style.visibility</p:attrName>
                                        </p:attrNameLst>
                                      </p:cBhvr>
                                      <p:to>
                                        <p:strVal val="hidden"/>
                                      </p:to>
                                    </p:set>
                                  </p:childTnLst>
                                </p:cTn>
                              </p:par>
                              <p:par>
                                <p:cTn id="200" presetID="23" presetClass="exit" presetSubtype="544" fill="hold" grpId="1" nodeType="withEffect">
                                  <p:stCondLst>
                                    <p:cond delay="750"/>
                                  </p:stCondLst>
                                  <p:iterate type="wd">
                                    <p:tmPct val="5000"/>
                                  </p:iterate>
                                  <p:childTnLst>
                                    <p:anim calcmode="lin" valueType="num">
                                      <p:cBhvr>
                                        <p:cTn id="201" dur="1000"/>
                                        <p:tgtEl>
                                          <p:spTgt spid="172"/>
                                        </p:tgtEl>
                                        <p:attrNameLst>
                                          <p:attrName>ppt_w</p:attrName>
                                        </p:attrNameLst>
                                      </p:cBhvr>
                                      <p:tavLst>
                                        <p:tav tm="0">
                                          <p:val>
                                            <p:strVal val="ppt_w"/>
                                          </p:val>
                                        </p:tav>
                                        <p:tav tm="100000">
                                          <p:val>
                                            <p:fltVal val="0"/>
                                          </p:val>
                                        </p:tav>
                                      </p:tavLst>
                                    </p:anim>
                                    <p:anim calcmode="lin" valueType="num">
                                      <p:cBhvr>
                                        <p:cTn id="202" dur="1000"/>
                                        <p:tgtEl>
                                          <p:spTgt spid="172"/>
                                        </p:tgtEl>
                                        <p:attrNameLst>
                                          <p:attrName>ppt_h</p:attrName>
                                        </p:attrNameLst>
                                      </p:cBhvr>
                                      <p:tavLst>
                                        <p:tav tm="0">
                                          <p:val>
                                            <p:strVal val="ppt_h"/>
                                          </p:val>
                                        </p:tav>
                                        <p:tav tm="100000">
                                          <p:val>
                                            <p:fltVal val="0"/>
                                          </p:val>
                                        </p:tav>
                                      </p:tavLst>
                                    </p:anim>
                                    <p:anim calcmode="lin" valueType="num">
                                      <p:cBhvr>
                                        <p:cTn id="203" dur="1000"/>
                                        <p:tgtEl>
                                          <p:spTgt spid="172"/>
                                        </p:tgtEl>
                                        <p:attrNameLst>
                                          <p:attrName>ppt_x</p:attrName>
                                        </p:attrNameLst>
                                      </p:cBhvr>
                                      <p:tavLst>
                                        <p:tav tm="0">
                                          <p:val>
                                            <p:strVal val="ppt_x"/>
                                          </p:val>
                                        </p:tav>
                                        <p:tav tm="100000">
                                          <p:val>
                                            <p:fltVal val="0.5"/>
                                          </p:val>
                                        </p:tav>
                                      </p:tavLst>
                                    </p:anim>
                                    <p:anim calcmode="lin" valueType="num">
                                      <p:cBhvr>
                                        <p:cTn id="204" dur="1000"/>
                                        <p:tgtEl>
                                          <p:spTgt spid="172"/>
                                        </p:tgtEl>
                                        <p:attrNameLst>
                                          <p:attrName>ppt_y</p:attrName>
                                        </p:attrNameLst>
                                      </p:cBhvr>
                                      <p:tavLst>
                                        <p:tav tm="0">
                                          <p:val>
                                            <p:strVal val="ppt_y"/>
                                          </p:val>
                                        </p:tav>
                                        <p:tav tm="100000">
                                          <p:val>
                                            <p:fltVal val="0.5"/>
                                          </p:val>
                                        </p:tav>
                                      </p:tavLst>
                                    </p:anim>
                                    <p:set>
                                      <p:cBhvr>
                                        <p:cTn id="205" dur="1" fill="hold">
                                          <p:stCondLst>
                                            <p:cond delay="999"/>
                                          </p:stCondLst>
                                        </p:cTn>
                                        <p:tgtEl>
                                          <p:spTgt spid="172"/>
                                        </p:tgtEl>
                                        <p:attrNameLst>
                                          <p:attrName>style.visibility</p:attrName>
                                        </p:attrNameLst>
                                      </p:cBhvr>
                                      <p:to>
                                        <p:strVal val="hidden"/>
                                      </p:to>
                                    </p:set>
                                  </p:childTnLst>
                                </p:cTn>
                              </p:par>
                              <p:par>
                                <p:cTn id="206" presetID="23" presetClass="exit" presetSubtype="544" fill="hold" grpId="1" nodeType="withEffect">
                                  <p:stCondLst>
                                    <p:cond delay="750"/>
                                  </p:stCondLst>
                                  <p:iterate type="wd">
                                    <p:tmPct val="5000"/>
                                  </p:iterate>
                                  <p:childTnLst>
                                    <p:anim calcmode="lin" valueType="num">
                                      <p:cBhvr>
                                        <p:cTn id="207" dur="1000"/>
                                        <p:tgtEl>
                                          <p:spTgt spid="164"/>
                                        </p:tgtEl>
                                        <p:attrNameLst>
                                          <p:attrName>ppt_w</p:attrName>
                                        </p:attrNameLst>
                                      </p:cBhvr>
                                      <p:tavLst>
                                        <p:tav tm="0">
                                          <p:val>
                                            <p:strVal val="ppt_w"/>
                                          </p:val>
                                        </p:tav>
                                        <p:tav tm="100000">
                                          <p:val>
                                            <p:fltVal val="0"/>
                                          </p:val>
                                        </p:tav>
                                      </p:tavLst>
                                    </p:anim>
                                    <p:anim calcmode="lin" valueType="num">
                                      <p:cBhvr>
                                        <p:cTn id="208" dur="1000"/>
                                        <p:tgtEl>
                                          <p:spTgt spid="164"/>
                                        </p:tgtEl>
                                        <p:attrNameLst>
                                          <p:attrName>ppt_h</p:attrName>
                                        </p:attrNameLst>
                                      </p:cBhvr>
                                      <p:tavLst>
                                        <p:tav tm="0">
                                          <p:val>
                                            <p:strVal val="ppt_h"/>
                                          </p:val>
                                        </p:tav>
                                        <p:tav tm="100000">
                                          <p:val>
                                            <p:fltVal val="0"/>
                                          </p:val>
                                        </p:tav>
                                      </p:tavLst>
                                    </p:anim>
                                    <p:anim calcmode="lin" valueType="num">
                                      <p:cBhvr>
                                        <p:cTn id="209" dur="1000"/>
                                        <p:tgtEl>
                                          <p:spTgt spid="164"/>
                                        </p:tgtEl>
                                        <p:attrNameLst>
                                          <p:attrName>ppt_x</p:attrName>
                                        </p:attrNameLst>
                                      </p:cBhvr>
                                      <p:tavLst>
                                        <p:tav tm="0">
                                          <p:val>
                                            <p:strVal val="ppt_x"/>
                                          </p:val>
                                        </p:tav>
                                        <p:tav tm="100000">
                                          <p:val>
                                            <p:fltVal val="0.5"/>
                                          </p:val>
                                        </p:tav>
                                      </p:tavLst>
                                    </p:anim>
                                    <p:anim calcmode="lin" valueType="num">
                                      <p:cBhvr>
                                        <p:cTn id="210" dur="1000"/>
                                        <p:tgtEl>
                                          <p:spTgt spid="164"/>
                                        </p:tgtEl>
                                        <p:attrNameLst>
                                          <p:attrName>ppt_y</p:attrName>
                                        </p:attrNameLst>
                                      </p:cBhvr>
                                      <p:tavLst>
                                        <p:tav tm="0">
                                          <p:val>
                                            <p:strVal val="ppt_y"/>
                                          </p:val>
                                        </p:tav>
                                        <p:tav tm="100000">
                                          <p:val>
                                            <p:fltVal val="0.5"/>
                                          </p:val>
                                        </p:tav>
                                      </p:tavLst>
                                    </p:anim>
                                    <p:set>
                                      <p:cBhvr>
                                        <p:cTn id="211" dur="1" fill="hold">
                                          <p:stCondLst>
                                            <p:cond delay="999"/>
                                          </p:stCondLst>
                                        </p:cTn>
                                        <p:tgtEl>
                                          <p:spTgt spid="164"/>
                                        </p:tgtEl>
                                        <p:attrNameLst>
                                          <p:attrName>style.visibility</p:attrName>
                                        </p:attrNameLst>
                                      </p:cBhvr>
                                      <p:to>
                                        <p:strVal val="hidden"/>
                                      </p:to>
                                    </p:set>
                                  </p:childTnLst>
                                </p:cTn>
                              </p:par>
                              <p:par>
                                <p:cTn id="212" presetID="23" presetClass="exit" presetSubtype="544" fill="hold" grpId="1" nodeType="withEffect">
                                  <p:stCondLst>
                                    <p:cond delay="750"/>
                                  </p:stCondLst>
                                  <p:iterate type="wd">
                                    <p:tmPct val="5000"/>
                                  </p:iterate>
                                  <p:childTnLst>
                                    <p:anim calcmode="lin" valueType="num">
                                      <p:cBhvr>
                                        <p:cTn id="213" dur="1000"/>
                                        <p:tgtEl>
                                          <p:spTgt spid="165"/>
                                        </p:tgtEl>
                                        <p:attrNameLst>
                                          <p:attrName>ppt_w</p:attrName>
                                        </p:attrNameLst>
                                      </p:cBhvr>
                                      <p:tavLst>
                                        <p:tav tm="0">
                                          <p:val>
                                            <p:strVal val="ppt_w"/>
                                          </p:val>
                                        </p:tav>
                                        <p:tav tm="100000">
                                          <p:val>
                                            <p:fltVal val="0"/>
                                          </p:val>
                                        </p:tav>
                                      </p:tavLst>
                                    </p:anim>
                                    <p:anim calcmode="lin" valueType="num">
                                      <p:cBhvr>
                                        <p:cTn id="214" dur="1000"/>
                                        <p:tgtEl>
                                          <p:spTgt spid="165"/>
                                        </p:tgtEl>
                                        <p:attrNameLst>
                                          <p:attrName>ppt_h</p:attrName>
                                        </p:attrNameLst>
                                      </p:cBhvr>
                                      <p:tavLst>
                                        <p:tav tm="0">
                                          <p:val>
                                            <p:strVal val="ppt_h"/>
                                          </p:val>
                                        </p:tav>
                                        <p:tav tm="100000">
                                          <p:val>
                                            <p:fltVal val="0"/>
                                          </p:val>
                                        </p:tav>
                                      </p:tavLst>
                                    </p:anim>
                                    <p:anim calcmode="lin" valueType="num">
                                      <p:cBhvr>
                                        <p:cTn id="215" dur="1000"/>
                                        <p:tgtEl>
                                          <p:spTgt spid="165"/>
                                        </p:tgtEl>
                                        <p:attrNameLst>
                                          <p:attrName>ppt_x</p:attrName>
                                        </p:attrNameLst>
                                      </p:cBhvr>
                                      <p:tavLst>
                                        <p:tav tm="0">
                                          <p:val>
                                            <p:strVal val="ppt_x"/>
                                          </p:val>
                                        </p:tav>
                                        <p:tav tm="100000">
                                          <p:val>
                                            <p:fltVal val="0.5"/>
                                          </p:val>
                                        </p:tav>
                                      </p:tavLst>
                                    </p:anim>
                                    <p:anim calcmode="lin" valueType="num">
                                      <p:cBhvr>
                                        <p:cTn id="216" dur="1000"/>
                                        <p:tgtEl>
                                          <p:spTgt spid="165"/>
                                        </p:tgtEl>
                                        <p:attrNameLst>
                                          <p:attrName>ppt_y</p:attrName>
                                        </p:attrNameLst>
                                      </p:cBhvr>
                                      <p:tavLst>
                                        <p:tav tm="0">
                                          <p:val>
                                            <p:strVal val="ppt_y"/>
                                          </p:val>
                                        </p:tav>
                                        <p:tav tm="100000">
                                          <p:val>
                                            <p:fltVal val="0.5"/>
                                          </p:val>
                                        </p:tav>
                                      </p:tavLst>
                                    </p:anim>
                                    <p:set>
                                      <p:cBhvr>
                                        <p:cTn id="217" dur="1" fill="hold">
                                          <p:stCondLst>
                                            <p:cond delay="999"/>
                                          </p:stCondLst>
                                        </p:cTn>
                                        <p:tgtEl>
                                          <p:spTgt spid="165"/>
                                        </p:tgtEl>
                                        <p:attrNameLst>
                                          <p:attrName>style.visibility</p:attrName>
                                        </p:attrNameLst>
                                      </p:cBhvr>
                                      <p:to>
                                        <p:strVal val="hidden"/>
                                      </p:to>
                                    </p:set>
                                  </p:childTnLst>
                                </p:cTn>
                              </p:par>
                              <p:par>
                                <p:cTn id="218" presetID="23" presetClass="exit" presetSubtype="544" fill="hold" nodeType="withEffect">
                                  <p:stCondLst>
                                    <p:cond delay="750"/>
                                  </p:stCondLst>
                                  <p:iterate type="wd">
                                    <p:tmPct val="5000"/>
                                  </p:iterate>
                                  <p:childTnLst>
                                    <p:anim calcmode="lin" valueType="num">
                                      <p:cBhvr>
                                        <p:cTn id="219" dur="1000"/>
                                        <p:tgtEl>
                                          <p:spTgt spid="154"/>
                                        </p:tgtEl>
                                        <p:attrNameLst>
                                          <p:attrName>ppt_w</p:attrName>
                                        </p:attrNameLst>
                                      </p:cBhvr>
                                      <p:tavLst>
                                        <p:tav tm="0">
                                          <p:val>
                                            <p:strVal val="ppt_w"/>
                                          </p:val>
                                        </p:tav>
                                        <p:tav tm="100000">
                                          <p:val>
                                            <p:fltVal val="0"/>
                                          </p:val>
                                        </p:tav>
                                      </p:tavLst>
                                    </p:anim>
                                    <p:anim calcmode="lin" valueType="num">
                                      <p:cBhvr>
                                        <p:cTn id="220" dur="1000"/>
                                        <p:tgtEl>
                                          <p:spTgt spid="154"/>
                                        </p:tgtEl>
                                        <p:attrNameLst>
                                          <p:attrName>ppt_h</p:attrName>
                                        </p:attrNameLst>
                                      </p:cBhvr>
                                      <p:tavLst>
                                        <p:tav tm="0">
                                          <p:val>
                                            <p:strVal val="ppt_h"/>
                                          </p:val>
                                        </p:tav>
                                        <p:tav tm="100000">
                                          <p:val>
                                            <p:fltVal val="0"/>
                                          </p:val>
                                        </p:tav>
                                      </p:tavLst>
                                    </p:anim>
                                    <p:anim calcmode="lin" valueType="num">
                                      <p:cBhvr>
                                        <p:cTn id="221" dur="1000"/>
                                        <p:tgtEl>
                                          <p:spTgt spid="154"/>
                                        </p:tgtEl>
                                        <p:attrNameLst>
                                          <p:attrName>ppt_x</p:attrName>
                                        </p:attrNameLst>
                                      </p:cBhvr>
                                      <p:tavLst>
                                        <p:tav tm="0">
                                          <p:val>
                                            <p:strVal val="ppt_x"/>
                                          </p:val>
                                        </p:tav>
                                        <p:tav tm="100000">
                                          <p:val>
                                            <p:fltVal val="0.5"/>
                                          </p:val>
                                        </p:tav>
                                      </p:tavLst>
                                    </p:anim>
                                    <p:anim calcmode="lin" valueType="num">
                                      <p:cBhvr>
                                        <p:cTn id="222" dur="1000"/>
                                        <p:tgtEl>
                                          <p:spTgt spid="154"/>
                                        </p:tgtEl>
                                        <p:attrNameLst>
                                          <p:attrName>ppt_y</p:attrName>
                                        </p:attrNameLst>
                                      </p:cBhvr>
                                      <p:tavLst>
                                        <p:tav tm="0">
                                          <p:val>
                                            <p:strVal val="ppt_y"/>
                                          </p:val>
                                        </p:tav>
                                        <p:tav tm="100000">
                                          <p:val>
                                            <p:fltVal val="0.5"/>
                                          </p:val>
                                        </p:tav>
                                      </p:tavLst>
                                    </p:anim>
                                    <p:set>
                                      <p:cBhvr>
                                        <p:cTn id="223" dur="1" fill="hold">
                                          <p:stCondLst>
                                            <p:cond delay="999"/>
                                          </p:stCondLst>
                                        </p:cTn>
                                        <p:tgtEl>
                                          <p:spTgt spid="154"/>
                                        </p:tgtEl>
                                        <p:attrNameLst>
                                          <p:attrName>style.visibility</p:attrName>
                                        </p:attrNameLst>
                                      </p:cBhvr>
                                      <p:to>
                                        <p:strVal val="hidden"/>
                                      </p:to>
                                    </p:set>
                                  </p:childTnLst>
                                </p:cTn>
                              </p:par>
                              <p:par>
                                <p:cTn id="224" presetID="23" presetClass="exit" presetSubtype="544" fill="hold" grpId="1" nodeType="withEffect">
                                  <p:stCondLst>
                                    <p:cond delay="750"/>
                                  </p:stCondLst>
                                  <p:iterate type="wd">
                                    <p:tmPct val="5000"/>
                                  </p:iterate>
                                  <p:childTnLst>
                                    <p:anim calcmode="lin" valueType="num">
                                      <p:cBhvr>
                                        <p:cTn id="225" dur="1000"/>
                                        <p:tgtEl>
                                          <p:spTgt spid="166"/>
                                        </p:tgtEl>
                                        <p:attrNameLst>
                                          <p:attrName>ppt_w</p:attrName>
                                        </p:attrNameLst>
                                      </p:cBhvr>
                                      <p:tavLst>
                                        <p:tav tm="0">
                                          <p:val>
                                            <p:strVal val="ppt_w"/>
                                          </p:val>
                                        </p:tav>
                                        <p:tav tm="100000">
                                          <p:val>
                                            <p:fltVal val="0"/>
                                          </p:val>
                                        </p:tav>
                                      </p:tavLst>
                                    </p:anim>
                                    <p:anim calcmode="lin" valueType="num">
                                      <p:cBhvr>
                                        <p:cTn id="226" dur="1000"/>
                                        <p:tgtEl>
                                          <p:spTgt spid="166"/>
                                        </p:tgtEl>
                                        <p:attrNameLst>
                                          <p:attrName>ppt_h</p:attrName>
                                        </p:attrNameLst>
                                      </p:cBhvr>
                                      <p:tavLst>
                                        <p:tav tm="0">
                                          <p:val>
                                            <p:strVal val="ppt_h"/>
                                          </p:val>
                                        </p:tav>
                                        <p:tav tm="100000">
                                          <p:val>
                                            <p:fltVal val="0"/>
                                          </p:val>
                                        </p:tav>
                                      </p:tavLst>
                                    </p:anim>
                                    <p:anim calcmode="lin" valueType="num">
                                      <p:cBhvr>
                                        <p:cTn id="227" dur="1000"/>
                                        <p:tgtEl>
                                          <p:spTgt spid="166"/>
                                        </p:tgtEl>
                                        <p:attrNameLst>
                                          <p:attrName>ppt_x</p:attrName>
                                        </p:attrNameLst>
                                      </p:cBhvr>
                                      <p:tavLst>
                                        <p:tav tm="0">
                                          <p:val>
                                            <p:strVal val="ppt_x"/>
                                          </p:val>
                                        </p:tav>
                                        <p:tav tm="100000">
                                          <p:val>
                                            <p:fltVal val="0.5"/>
                                          </p:val>
                                        </p:tav>
                                      </p:tavLst>
                                    </p:anim>
                                    <p:anim calcmode="lin" valueType="num">
                                      <p:cBhvr>
                                        <p:cTn id="228" dur="1000"/>
                                        <p:tgtEl>
                                          <p:spTgt spid="166"/>
                                        </p:tgtEl>
                                        <p:attrNameLst>
                                          <p:attrName>ppt_y</p:attrName>
                                        </p:attrNameLst>
                                      </p:cBhvr>
                                      <p:tavLst>
                                        <p:tav tm="0">
                                          <p:val>
                                            <p:strVal val="ppt_y"/>
                                          </p:val>
                                        </p:tav>
                                        <p:tav tm="100000">
                                          <p:val>
                                            <p:fltVal val="0.5"/>
                                          </p:val>
                                        </p:tav>
                                      </p:tavLst>
                                    </p:anim>
                                    <p:set>
                                      <p:cBhvr>
                                        <p:cTn id="229" dur="1" fill="hold">
                                          <p:stCondLst>
                                            <p:cond delay="999"/>
                                          </p:stCondLst>
                                        </p:cTn>
                                        <p:tgtEl>
                                          <p:spTgt spid="166"/>
                                        </p:tgtEl>
                                        <p:attrNameLst>
                                          <p:attrName>style.visibility</p:attrName>
                                        </p:attrNameLst>
                                      </p:cBhvr>
                                      <p:to>
                                        <p:strVal val="hidden"/>
                                      </p:to>
                                    </p:set>
                                  </p:childTnLst>
                                </p:cTn>
                              </p:par>
                              <p:par>
                                <p:cTn id="230" presetID="23" presetClass="exit" presetSubtype="544" fill="hold" grpId="1" nodeType="withEffect">
                                  <p:stCondLst>
                                    <p:cond delay="750"/>
                                  </p:stCondLst>
                                  <p:iterate type="wd">
                                    <p:tmPct val="5000"/>
                                  </p:iterate>
                                  <p:childTnLst>
                                    <p:anim calcmode="lin" valueType="num">
                                      <p:cBhvr>
                                        <p:cTn id="231" dur="1000"/>
                                        <p:tgtEl>
                                          <p:spTgt spid="167"/>
                                        </p:tgtEl>
                                        <p:attrNameLst>
                                          <p:attrName>ppt_w</p:attrName>
                                        </p:attrNameLst>
                                      </p:cBhvr>
                                      <p:tavLst>
                                        <p:tav tm="0">
                                          <p:val>
                                            <p:strVal val="ppt_w"/>
                                          </p:val>
                                        </p:tav>
                                        <p:tav tm="100000">
                                          <p:val>
                                            <p:fltVal val="0"/>
                                          </p:val>
                                        </p:tav>
                                      </p:tavLst>
                                    </p:anim>
                                    <p:anim calcmode="lin" valueType="num">
                                      <p:cBhvr>
                                        <p:cTn id="232" dur="1000"/>
                                        <p:tgtEl>
                                          <p:spTgt spid="167"/>
                                        </p:tgtEl>
                                        <p:attrNameLst>
                                          <p:attrName>ppt_h</p:attrName>
                                        </p:attrNameLst>
                                      </p:cBhvr>
                                      <p:tavLst>
                                        <p:tav tm="0">
                                          <p:val>
                                            <p:strVal val="ppt_h"/>
                                          </p:val>
                                        </p:tav>
                                        <p:tav tm="100000">
                                          <p:val>
                                            <p:fltVal val="0"/>
                                          </p:val>
                                        </p:tav>
                                      </p:tavLst>
                                    </p:anim>
                                    <p:anim calcmode="lin" valueType="num">
                                      <p:cBhvr>
                                        <p:cTn id="233" dur="1000"/>
                                        <p:tgtEl>
                                          <p:spTgt spid="167"/>
                                        </p:tgtEl>
                                        <p:attrNameLst>
                                          <p:attrName>ppt_x</p:attrName>
                                        </p:attrNameLst>
                                      </p:cBhvr>
                                      <p:tavLst>
                                        <p:tav tm="0">
                                          <p:val>
                                            <p:strVal val="ppt_x"/>
                                          </p:val>
                                        </p:tav>
                                        <p:tav tm="100000">
                                          <p:val>
                                            <p:fltVal val="0.5"/>
                                          </p:val>
                                        </p:tav>
                                      </p:tavLst>
                                    </p:anim>
                                    <p:anim calcmode="lin" valueType="num">
                                      <p:cBhvr>
                                        <p:cTn id="234" dur="1000"/>
                                        <p:tgtEl>
                                          <p:spTgt spid="167"/>
                                        </p:tgtEl>
                                        <p:attrNameLst>
                                          <p:attrName>ppt_y</p:attrName>
                                        </p:attrNameLst>
                                      </p:cBhvr>
                                      <p:tavLst>
                                        <p:tav tm="0">
                                          <p:val>
                                            <p:strVal val="ppt_y"/>
                                          </p:val>
                                        </p:tav>
                                        <p:tav tm="100000">
                                          <p:val>
                                            <p:fltVal val="0.5"/>
                                          </p:val>
                                        </p:tav>
                                      </p:tavLst>
                                    </p:anim>
                                    <p:set>
                                      <p:cBhvr>
                                        <p:cTn id="235" dur="1" fill="hold">
                                          <p:stCondLst>
                                            <p:cond delay="999"/>
                                          </p:stCondLst>
                                        </p:cTn>
                                        <p:tgtEl>
                                          <p:spTgt spid="167"/>
                                        </p:tgtEl>
                                        <p:attrNameLst>
                                          <p:attrName>style.visibility</p:attrName>
                                        </p:attrNameLst>
                                      </p:cBhvr>
                                      <p:to>
                                        <p:strVal val="hidden"/>
                                      </p:to>
                                    </p:set>
                                  </p:childTnLst>
                                </p:cTn>
                              </p:par>
                              <p:par>
                                <p:cTn id="236" presetID="23" presetClass="exit" presetSubtype="544" fill="hold" nodeType="withEffect">
                                  <p:stCondLst>
                                    <p:cond delay="750"/>
                                  </p:stCondLst>
                                  <p:iterate type="wd">
                                    <p:tmPct val="5000"/>
                                  </p:iterate>
                                  <p:childTnLst>
                                    <p:anim calcmode="lin" valueType="num">
                                      <p:cBhvr>
                                        <p:cTn id="237" dur="1000"/>
                                        <p:tgtEl>
                                          <p:spTgt spid="128"/>
                                        </p:tgtEl>
                                        <p:attrNameLst>
                                          <p:attrName>ppt_w</p:attrName>
                                        </p:attrNameLst>
                                      </p:cBhvr>
                                      <p:tavLst>
                                        <p:tav tm="0">
                                          <p:val>
                                            <p:strVal val="ppt_w"/>
                                          </p:val>
                                        </p:tav>
                                        <p:tav tm="100000">
                                          <p:val>
                                            <p:fltVal val="0"/>
                                          </p:val>
                                        </p:tav>
                                      </p:tavLst>
                                    </p:anim>
                                    <p:anim calcmode="lin" valueType="num">
                                      <p:cBhvr>
                                        <p:cTn id="238" dur="1000"/>
                                        <p:tgtEl>
                                          <p:spTgt spid="128"/>
                                        </p:tgtEl>
                                        <p:attrNameLst>
                                          <p:attrName>ppt_h</p:attrName>
                                        </p:attrNameLst>
                                      </p:cBhvr>
                                      <p:tavLst>
                                        <p:tav tm="0">
                                          <p:val>
                                            <p:strVal val="ppt_h"/>
                                          </p:val>
                                        </p:tav>
                                        <p:tav tm="100000">
                                          <p:val>
                                            <p:fltVal val="0"/>
                                          </p:val>
                                        </p:tav>
                                      </p:tavLst>
                                    </p:anim>
                                    <p:anim calcmode="lin" valueType="num">
                                      <p:cBhvr>
                                        <p:cTn id="239" dur="1000"/>
                                        <p:tgtEl>
                                          <p:spTgt spid="128"/>
                                        </p:tgtEl>
                                        <p:attrNameLst>
                                          <p:attrName>ppt_x</p:attrName>
                                        </p:attrNameLst>
                                      </p:cBhvr>
                                      <p:tavLst>
                                        <p:tav tm="0">
                                          <p:val>
                                            <p:strVal val="ppt_x"/>
                                          </p:val>
                                        </p:tav>
                                        <p:tav tm="100000">
                                          <p:val>
                                            <p:fltVal val="0.5"/>
                                          </p:val>
                                        </p:tav>
                                      </p:tavLst>
                                    </p:anim>
                                    <p:anim calcmode="lin" valueType="num">
                                      <p:cBhvr>
                                        <p:cTn id="240" dur="1000"/>
                                        <p:tgtEl>
                                          <p:spTgt spid="128"/>
                                        </p:tgtEl>
                                        <p:attrNameLst>
                                          <p:attrName>ppt_y</p:attrName>
                                        </p:attrNameLst>
                                      </p:cBhvr>
                                      <p:tavLst>
                                        <p:tav tm="0">
                                          <p:val>
                                            <p:strVal val="ppt_y"/>
                                          </p:val>
                                        </p:tav>
                                        <p:tav tm="100000">
                                          <p:val>
                                            <p:fltVal val="0.5"/>
                                          </p:val>
                                        </p:tav>
                                      </p:tavLst>
                                    </p:anim>
                                    <p:set>
                                      <p:cBhvr>
                                        <p:cTn id="241" dur="1" fill="hold">
                                          <p:stCondLst>
                                            <p:cond delay="999"/>
                                          </p:stCondLst>
                                        </p:cTn>
                                        <p:tgtEl>
                                          <p:spTgt spid="128"/>
                                        </p:tgtEl>
                                        <p:attrNameLst>
                                          <p:attrName>style.visibility</p:attrName>
                                        </p:attrNameLst>
                                      </p:cBhvr>
                                      <p:to>
                                        <p:strVal val="hidden"/>
                                      </p:to>
                                    </p:set>
                                  </p:childTnLst>
                                </p:cTn>
                              </p:par>
                              <p:par>
                                <p:cTn id="242" presetID="23" presetClass="exit" presetSubtype="544" fill="hold" grpId="1" nodeType="withEffect">
                                  <p:stCondLst>
                                    <p:cond delay="750"/>
                                  </p:stCondLst>
                                  <p:iterate type="wd">
                                    <p:tmPct val="5000"/>
                                  </p:iterate>
                                  <p:childTnLst>
                                    <p:anim calcmode="lin" valueType="num">
                                      <p:cBhvr>
                                        <p:cTn id="243" dur="1000"/>
                                        <p:tgtEl>
                                          <p:spTgt spid="173"/>
                                        </p:tgtEl>
                                        <p:attrNameLst>
                                          <p:attrName>ppt_w</p:attrName>
                                        </p:attrNameLst>
                                      </p:cBhvr>
                                      <p:tavLst>
                                        <p:tav tm="0">
                                          <p:val>
                                            <p:strVal val="ppt_w"/>
                                          </p:val>
                                        </p:tav>
                                        <p:tav tm="100000">
                                          <p:val>
                                            <p:fltVal val="0"/>
                                          </p:val>
                                        </p:tav>
                                      </p:tavLst>
                                    </p:anim>
                                    <p:anim calcmode="lin" valueType="num">
                                      <p:cBhvr>
                                        <p:cTn id="244" dur="1000"/>
                                        <p:tgtEl>
                                          <p:spTgt spid="173"/>
                                        </p:tgtEl>
                                        <p:attrNameLst>
                                          <p:attrName>ppt_h</p:attrName>
                                        </p:attrNameLst>
                                      </p:cBhvr>
                                      <p:tavLst>
                                        <p:tav tm="0">
                                          <p:val>
                                            <p:strVal val="ppt_h"/>
                                          </p:val>
                                        </p:tav>
                                        <p:tav tm="100000">
                                          <p:val>
                                            <p:fltVal val="0"/>
                                          </p:val>
                                        </p:tav>
                                      </p:tavLst>
                                    </p:anim>
                                    <p:anim calcmode="lin" valueType="num">
                                      <p:cBhvr>
                                        <p:cTn id="245" dur="1000"/>
                                        <p:tgtEl>
                                          <p:spTgt spid="173"/>
                                        </p:tgtEl>
                                        <p:attrNameLst>
                                          <p:attrName>ppt_x</p:attrName>
                                        </p:attrNameLst>
                                      </p:cBhvr>
                                      <p:tavLst>
                                        <p:tav tm="0">
                                          <p:val>
                                            <p:strVal val="ppt_x"/>
                                          </p:val>
                                        </p:tav>
                                        <p:tav tm="100000">
                                          <p:val>
                                            <p:fltVal val="0.5"/>
                                          </p:val>
                                        </p:tav>
                                      </p:tavLst>
                                    </p:anim>
                                    <p:anim calcmode="lin" valueType="num">
                                      <p:cBhvr>
                                        <p:cTn id="246" dur="1000"/>
                                        <p:tgtEl>
                                          <p:spTgt spid="173"/>
                                        </p:tgtEl>
                                        <p:attrNameLst>
                                          <p:attrName>ppt_y</p:attrName>
                                        </p:attrNameLst>
                                      </p:cBhvr>
                                      <p:tavLst>
                                        <p:tav tm="0">
                                          <p:val>
                                            <p:strVal val="ppt_y"/>
                                          </p:val>
                                        </p:tav>
                                        <p:tav tm="100000">
                                          <p:val>
                                            <p:fltVal val="0.5"/>
                                          </p:val>
                                        </p:tav>
                                      </p:tavLst>
                                    </p:anim>
                                    <p:set>
                                      <p:cBhvr>
                                        <p:cTn id="247" dur="1" fill="hold">
                                          <p:stCondLst>
                                            <p:cond delay="999"/>
                                          </p:stCondLst>
                                        </p:cTn>
                                        <p:tgtEl>
                                          <p:spTgt spid="173"/>
                                        </p:tgtEl>
                                        <p:attrNameLst>
                                          <p:attrName>style.visibility</p:attrName>
                                        </p:attrNameLst>
                                      </p:cBhvr>
                                      <p:to>
                                        <p:strVal val="hidden"/>
                                      </p:to>
                                    </p:set>
                                  </p:childTnLst>
                                </p:cTn>
                              </p:par>
                              <p:par>
                                <p:cTn id="248" presetID="23" presetClass="exit" presetSubtype="544" fill="hold" grpId="1" nodeType="withEffect">
                                  <p:stCondLst>
                                    <p:cond delay="750"/>
                                  </p:stCondLst>
                                  <p:iterate type="wd">
                                    <p:tmPct val="5000"/>
                                  </p:iterate>
                                  <p:childTnLst>
                                    <p:anim calcmode="lin" valueType="num">
                                      <p:cBhvr>
                                        <p:cTn id="249" dur="1000"/>
                                        <p:tgtEl>
                                          <p:spTgt spid="168"/>
                                        </p:tgtEl>
                                        <p:attrNameLst>
                                          <p:attrName>ppt_w</p:attrName>
                                        </p:attrNameLst>
                                      </p:cBhvr>
                                      <p:tavLst>
                                        <p:tav tm="0">
                                          <p:val>
                                            <p:strVal val="ppt_w"/>
                                          </p:val>
                                        </p:tav>
                                        <p:tav tm="100000">
                                          <p:val>
                                            <p:fltVal val="0"/>
                                          </p:val>
                                        </p:tav>
                                      </p:tavLst>
                                    </p:anim>
                                    <p:anim calcmode="lin" valueType="num">
                                      <p:cBhvr>
                                        <p:cTn id="250" dur="1000"/>
                                        <p:tgtEl>
                                          <p:spTgt spid="168"/>
                                        </p:tgtEl>
                                        <p:attrNameLst>
                                          <p:attrName>ppt_h</p:attrName>
                                        </p:attrNameLst>
                                      </p:cBhvr>
                                      <p:tavLst>
                                        <p:tav tm="0">
                                          <p:val>
                                            <p:strVal val="ppt_h"/>
                                          </p:val>
                                        </p:tav>
                                        <p:tav tm="100000">
                                          <p:val>
                                            <p:fltVal val="0"/>
                                          </p:val>
                                        </p:tav>
                                      </p:tavLst>
                                    </p:anim>
                                    <p:anim calcmode="lin" valueType="num">
                                      <p:cBhvr>
                                        <p:cTn id="251" dur="1000"/>
                                        <p:tgtEl>
                                          <p:spTgt spid="168"/>
                                        </p:tgtEl>
                                        <p:attrNameLst>
                                          <p:attrName>ppt_x</p:attrName>
                                        </p:attrNameLst>
                                      </p:cBhvr>
                                      <p:tavLst>
                                        <p:tav tm="0">
                                          <p:val>
                                            <p:strVal val="ppt_x"/>
                                          </p:val>
                                        </p:tav>
                                        <p:tav tm="100000">
                                          <p:val>
                                            <p:fltVal val="0.5"/>
                                          </p:val>
                                        </p:tav>
                                      </p:tavLst>
                                    </p:anim>
                                    <p:anim calcmode="lin" valueType="num">
                                      <p:cBhvr>
                                        <p:cTn id="252" dur="1000"/>
                                        <p:tgtEl>
                                          <p:spTgt spid="168"/>
                                        </p:tgtEl>
                                        <p:attrNameLst>
                                          <p:attrName>ppt_y</p:attrName>
                                        </p:attrNameLst>
                                      </p:cBhvr>
                                      <p:tavLst>
                                        <p:tav tm="0">
                                          <p:val>
                                            <p:strVal val="ppt_y"/>
                                          </p:val>
                                        </p:tav>
                                        <p:tav tm="100000">
                                          <p:val>
                                            <p:fltVal val="0.5"/>
                                          </p:val>
                                        </p:tav>
                                      </p:tavLst>
                                    </p:anim>
                                    <p:set>
                                      <p:cBhvr>
                                        <p:cTn id="253" dur="1" fill="hold">
                                          <p:stCondLst>
                                            <p:cond delay="999"/>
                                          </p:stCondLst>
                                        </p:cTn>
                                        <p:tgtEl>
                                          <p:spTgt spid="168"/>
                                        </p:tgtEl>
                                        <p:attrNameLst>
                                          <p:attrName>style.visibility</p:attrName>
                                        </p:attrNameLst>
                                      </p:cBhvr>
                                      <p:to>
                                        <p:strVal val="hidden"/>
                                      </p:to>
                                    </p:set>
                                  </p:childTnLst>
                                </p:cTn>
                              </p:par>
                              <p:par>
                                <p:cTn id="254" presetID="23" presetClass="exit" presetSubtype="544" fill="hold" grpId="1" nodeType="withEffect">
                                  <p:stCondLst>
                                    <p:cond delay="750"/>
                                  </p:stCondLst>
                                  <p:iterate type="wd">
                                    <p:tmPct val="5000"/>
                                  </p:iterate>
                                  <p:childTnLst>
                                    <p:anim calcmode="lin" valueType="num">
                                      <p:cBhvr>
                                        <p:cTn id="255" dur="1000"/>
                                        <p:tgtEl>
                                          <p:spTgt spid="169"/>
                                        </p:tgtEl>
                                        <p:attrNameLst>
                                          <p:attrName>ppt_w</p:attrName>
                                        </p:attrNameLst>
                                      </p:cBhvr>
                                      <p:tavLst>
                                        <p:tav tm="0">
                                          <p:val>
                                            <p:strVal val="ppt_w"/>
                                          </p:val>
                                        </p:tav>
                                        <p:tav tm="100000">
                                          <p:val>
                                            <p:fltVal val="0"/>
                                          </p:val>
                                        </p:tav>
                                      </p:tavLst>
                                    </p:anim>
                                    <p:anim calcmode="lin" valueType="num">
                                      <p:cBhvr>
                                        <p:cTn id="256" dur="1000"/>
                                        <p:tgtEl>
                                          <p:spTgt spid="169"/>
                                        </p:tgtEl>
                                        <p:attrNameLst>
                                          <p:attrName>ppt_h</p:attrName>
                                        </p:attrNameLst>
                                      </p:cBhvr>
                                      <p:tavLst>
                                        <p:tav tm="0">
                                          <p:val>
                                            <p:strVal val="ppt_h"/>
                                          </p:val>
                                        </p:tav>
                                        <p:tav tm="100000">
                                          <p:val>
                                            <p:fltVal val="0"/>
                                          </p:val>
                                        </p:tav>
                                      </p:tavLst>
                                    </p:anim>
                                    <p:anim calcmode="lin" valueType="num">
                                      <p:cBhvr>
                                        <p:cTn id="257" dur="1000"/>
                                        <p:tgtEl>
                                          <p:spTgt spid="169"/>
                                        </p:tgtEl>
                                        <p:attrNameLst>
                                          <p:attrName>ppt_x</p:attrName>
                                        </p:attrNameLst>
                                      </p:cBhvr>
                                      <p:tavLst>
                                        <p:tav tm="0">
                                          <p:val>
                                            <p:strVal val="ppt_x"/>
                                          </p:val>
                                        </p:tav>
                                        <p:tav tm="100000">
                                          <p:val>
                                            <p:fltVal val="0.5"/>
                                          </p:val>
                                        </p:tav>
                                      </p:tavLst>
                                    </p:anim>
                                    <p:anim calcmode="lin" valueType="num">
                                      <p:cBhvr>
                                        <p:cTn id="258" dur="1000"/>
                                        <p:tgtEl>
                                          <p:spTgt spid="169"/>
                                        </p:tgtEl>
                                        <p:attrNameLst>
                                          <p:attrName>ppt_y</p:attrName>
                                        </p:attrNameLst>
                                      </p:cBhvr>
                                      <p:tavLst>
                                        <p:tav tm="0">
                                          <p:val>
                                            <p:strVal val="ppt_y"/>
                                          </p:val>
                                        </p:tav>
                                        <p:tav tm="100000">
                                          <p:val>
                                            <p:fltVal val="0.5"/>
                                          </p:val>
                                        </p:tav>
                                      </p:tavLst>
                                    </p:anim>
                                    <p:set>
                                      <p:cBhvr>
                                        <p:cTn id="259" dur="1" fill="hold">
                                          <p:stCondLst>
                                            <p:cond delay="999"/>
                                          </p:stCondLst>
                                        </p:cTn>
                                        <p:tgtEl>
                                          <p:spTgt spid="169"/>
                                        </p:tgtEl>
                                        <p:attrNameLst>
                                          <p:attrName>style.visibility</p:attrName>
                                        </p:attrNameLst>
                                      </p:cBhvr>
                                      <p:to>
                                        <p:strVal val="hidden"/>
                                      </p:to>
                                    </p:set>
                                  </p:childTnLst>
                                </p:cTn>
                              </p:par>
                              <p:par>
                                <p:cTn id="260" presetID="23" presetClass="exit" presetSubtype="544" fill="hold" nodeType="withEffect">
                                  <p:stCondLst>
                                    <p:cond delay="750"/>
                                  </p:stCondLst>
                                  <p:iterate type="wd">
                                    <p:tmPct val="5000"/>
                                  </p:iterate>
                                  <p:childTnLst>
                                    <p:anim calcmode="lin" valueType="num">
                                      <p:cBhvr>
                                        <p:cTn id="261" dur="1000"/>
                                        <p:tgtEl>
                                          <p:spTgt spid="142"/>
                                        </p:tgtEl>
                                        <p:attrNameLst>
                                          <p:attrName>ppt_w</p:attrName>
                                        </p:attrNameLst>
                                      </p:cBhvr>
                                      <p:tavLst>
                                        <p:tav tm="0">
                                          <p:val>
                                            <p:strVal val="ppt_w"/>
                                          </p:val>
                                        </p:tav>
                                        <p:tav tm="100000">
                                          <p:val>
                                            <p:fltVal val="0"/>
                                          </p:val>
                                        </p:tav>
                                      </p:tavLst>
                                    </p:anim>
                                    <p:anim calcmode="lin" valueType="num">
                                      <p:cBhvr>
                                        <p:cTn id="262" dur="1000"/>
                                        <p:tgtEl>
                                          <p:spTgt spid="142"/>
                                        </p:tgtEl>
                                        <p:attrNameLst>
                                          <p:attrName>ppt_h</p:attrName>
                                        </p:attrNameLst>
                                      </p:cBhvr>
                                      <p:tavLst>
                                        <p:tav tm="0">
                                          <p:val>
                                            <p:strVal val="ppt_h"/>
                                          </p:val>
                                        </p:tav>
                                        <p:tav tm="100000">
                                          <p:val>
                                            <p:fltVal val="0"/>
                                          </p:val>
                                        </p:tav>
                                      </p:tavLst>
                                    </p:anim>
                                    <p:anim calcmode="lin" valueType="num">
                                      <p:cBhvr>
                                        <p:cTn id="263" dur="1000"/>
                                        <p:tgtEl>
                                          <p:spTgt spid="142"/>
                                        </p:tgtEl>
                                        <p:attrNameLst>
                                          <p:attrName>ppt_x</p:attrName>
                                        </p:attrNameLst>
                                      </p:cBhvr>
                                      <p:tavLst>
                                        <p:tav tm="0">
                                          <p:val>
                                            <p:strVal val="ppt_x"/>
                                          </p:val>
                                        </p:tav>
                                        <p:tav tm="100000">
                                          <p:val>
                                            <p:fltVal val="0.5"/>
                                          </p:val>
                                        </p:tav>
                                      </p:tavLst>
                                    </p:anim>
                                    <p:anim calcmode="lin" valueType="num">
                                      <p:cBhvr>
                                        <p:cTn id="264" dur="1000"/>
                                        <p:tgtEl>
                                          <p:spTgt spid="142"/>
                                        </p:tgtEl>
                                        <p:attrNameLst>
                                          <p:attrName>ppt_y</p:attrName>
                                        </p:attrNameLst>
                                      </p:cBhvr>
                                      <p:tavLst>
                                        <p:tav tm="0">
                                          <p:val>
                                            <p:strVal val="ppt_y"/>
                                          </p:val>
                                        </p:tav>
                                        <p:tav tm="100000">
                                          <p:val>
                                            <p:fltVal val="0.5"/>
                                          </p:val>
                                        </p:tav>
                                      </p:tavLst>
                                    </p:anim>
                                    <p:set>
                                      <p:cBhvr>
                                        <p:cTn id="265" dur="1" fill="hold">
                                          <p:stCondLst>
                                            <p:cond delay="999"/>
                                          </p:stCondLst>
                                        </p:cTn>
                                        <p:tgtEl>
                                          <p:spTgt spid="142"/>
                                        </p:tgtEl>
                                        <p:attrNameLst>
                                          <p:attrName>style.visibility</p:attrName>
                                        </p:attrNameLst>
                                      </p:cBhvr>
                                      <p:to>
                                        <p:strVal val="hidden"/>
                                      </p:to>
                                    </p:set>
                                  </p:childTnLst>
                                </p:cTn>
                              </p:par>
                              <p:par>
                                <p:cTn id="266" presetID="23" presetClass="exit" presetSubtype="544" fill="hold" grpId="1" nodeType="withEffect">
                                  <p:stCondLst>
                                    <p:cond delay="750"/>
                                  </p:stCondLst>
                                  <p:iterate type="wd">
                                    <p:tmPct val="5000"/>
                                  </p:iterate>
                                  <p:childTnLst>
                                    <p:anim calcmode="lin" valueType="num">
                                      <p:cBhvr>
                                        <p:cTn id="267" dur="1000"/>
                                        <p:tgtEl>
                                          <p:spTgt spid="174"/>
                                        </p:tgtEl>
                                        <p:attrNameLst>
                                          <p:attrName>ppt_w</p:attrName>
                                        </p:attrNameLst>
                                      </p:cBhvr>
                                      <p:tavLst>
                                        <p:tav tm="0">
                                          <p:val>
                                            <p:strVal val="ppt_w"/>
                                          </p:val>
                                        </p:tav>
                                        <p:tav tm="100000">
                                          <p:val>
                                            <p:fltVal val="0"/>
                                          </p:val>
                                        </p:tav>
                                      </p:tavLst>
                                    </p:anim>
                                    <p:anim calcmode="lin" valueType="num">
                                      <p:cBhvr>
                                        <p:cTn id="268" dur="1000"/>
                                        <p:tgtEl>
                                          <p:spTgt spid="174"/>
                                        </p:tgtEl>
                                        <p:attrNameLst>
                                          <p:attrName>ppt_h</p:attrName>
                                        </p:attrNameLst>
                                      </p:cBhvr>
                                      <p:tavLst>
                                        <p:tav tm="0">
                                          <p:val>
                                            <p:strVal val="ppt_h"/>
                                          </p:val>
                                        </p:tav>
                                        <p:tav tm="100000">
                                          <p:val>
                                            <p:fltVal val="0"/>
                                          </p:val>
                                        </p:tav>
                                      </p:tavLst>
                                    </p:anim>
                                    <p:anim calcmode="lin" valueType="num">
                                      <p:cBhvr>
                                        <p:cTn id="269" dur="1000"/>
                                        <p:tgtEl>
                                          <p:spTgt spid="174"/>
                                        </p:tgtEl>
                                        <p:attrNameLst>
                                          <p:attrName>ppt_x</p:attrName>
                                        </p:attrNameLst>
                                      </p:cBhvr>
                                      <p:tavLst>
                                        <p:tav tm="0">
                                          <p:val>
                                            <p:strVal val="ppt_x"/>
                                          </p:val>
                                        </p:tav>
                                        <p:tav tm="100000">
                                          <p:val>
                                            <p:fltVal val="0.5"/>
                                          </p:val>
                                        </p:tav>
                                      </p:tavLst>
                                    </p:anim>
                                    <p:anim calcmode="lin" valueType="num">
                                      <p:cBhvr>
                                        <p:cTn id="270" dur="1000"/>
                                        <p:tgtEl>
                                          <p:spTgt spid="174"/>
                                        </p:tgtEl>
                                        <p:attrNameLst>
                                          <p:attrName>ppt_y</p:attrName>
                                        </p:attrNameLst>
                                      </p:cBhvr>
                                      <p:tavLst>
                                        <p:tav tm="0">
                                          <p:val>
                                            <p:strVal val="ppt_y"/>
                                          </p:val>
                                        </p:tav>
                                        <p:tav tm="100000">
                                          <p:val>
                                            <p:fltVal val="0.5"/>
                                          </p:val>
                                        </p:tav>
                                      </p:tavLst>
                                    </p:anim>
                                    <p:set>
                                      <p:cBhvr>
                                        <p:cTn id="271" dur="1" fill="hold">
                                          <p:stCondLst>
                                            <p:cond delay="999"/>
                                          </p:stCondLst>
                                        </p:cTn>
                                        <p:tgtEl>
                                          <p:spTgt spid="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1" grpId="1" animBg="1"/>
      <p:bldP spid="82" grpId="0" animBg="1"/>
      <p:bldP spid="82" grpId="1" animBg="1"/>
      <p:bldP spid="83" grpId="0" animBg="1"/>
      <p:bldP spid="83" grpId="1" animBg="1"/>
      <p:bldP spid="8" grpId="0" animBg="1"/>
      <p:bldP spid="8" grpId="1" animBg="1"/>
      <p:bldP spid="161" grpId="0" animBg="1"/>
      <p:bldP spid="161" grpId="1" animBg="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animBg="1"/>
      <p:bldP spid="167" grpId="1" animBg="1"/>
      <p:bldP spid="168" grpId="0" animBg="1"/>
      <p:bldP spid="168" grpId="1" animBg="1"/>
      <p:bldP spid="169" grpId="0" animBg="1"/>
      <p:bldP spid="169" grpId="1" animBg="1"/>
      <p:bldP spid="173" grpId="0"/>
      <p:bldP spid="173" grpId="1"/>
      <p:bldP spid="174" grpId="0"/>
      <p:bldP spid="174" grpId="1"/>
      <p:bldP spid="172" grpId="0"/>
      <p:bldP spid="172" grpId="1"/>
      <p:bldP spid="170" grpId="0"/>
      <p:bldP spid="17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接连接符 93"/>
          <p:cNvCxnSpPr/>
          <p:nvPr/>
        </p:nvCxnSpPr>
        <p:spPr>
          <a:xfrm flipV="1">
            <a:off x="6009793" y="4207337"/>
            <a:ext cx="2286815" cy="8476"/>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2" name="Freeform 88"/>
          <p:cNvSpPr>
            <a:spLocks noEditPoints="1"/>
          </p:cNvSpPr>
          <p:nvPr/>
        </p:nvSpPr>
        <p:spPr bwMode="auto">
          <a:xfrm>
            <a:off x="1031957" y="3661007"/>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11B5B8"/>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55" name="椭圆 54"/>
          <p:cNvSpPr/>
          <p:nvPr/>
        </p:nvSpPr>
        <p:spPr>
          <a:xfrm>
            <a:off x="1071679" y="408681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8342560" y="409697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96694" y="4086813"/>
            <a:ext cx="233014" cy="233014"/>
          </a:xfrm>
          <a:prstGeom prst="ellipse">
            <a:avLst/>
          </a:prstGeom>
          <a:noFill/>
          <a:ln w="222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flipV="1">
            <a:off x="0" y="4199083"/>
            <a:ext cx="1071679" cy="8475"/>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1309879" y="4199082"/>
            <a:ext cx="2286815" cy="8476"/>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3827276" y="4199082"/>
            <a:ext cx="2286815" cy="8476"/>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8654568" y="4198875"/>
            <a:ext cx="3317900" cy="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8" name="Freeform 88"/>
          <p:cNvSpPr>
            <a:spLocks noEditPoints="1"/>
          </p:cNvSpPr>
          <p:nvPr/>
        </p:nvSpPr>
        <p:spPr bwMode="auto">
          <a:xfrm>
            <a:off x="5792041" y="3661007"/>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FBC75D"/>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99" name="Freeform 88"/>
          <p:cNvSpPr>
            <a:spLocks noEditPoints="1"/>
          </p:cNvSpPr>
          <p:nvPr/>
        </p:nvSpPr>
        <p:spPr bwMode="auto">
          <a:xfrm rot="10800000">
            <a:off x="3550236" y="4388419"/>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9EC87E"/>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100" name="Freeform 88"/>
          <p:cNvSpPr>
            <a:spLocks noEditPoints="1"/>
          </p:cNvSpPr>
          <p:nvPr/>
        </p:nvSpPr>
        <p:spPr bwMode="auto">
          <a:xfrm rot="10800000">
            <a:off x="8296102" y="4388419"/>
            <a:ext cx="325930" cy="372410"/>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FD6D5C"/>
          </a:solidFill>
        </p:spPr>
        <p:txBody>
          <a:bodyPr wrap="square" rtlCol="0">
            <a:spAutoFit/>
          </a:bodyPr>
          <a:lstStyle/>
          <a:p>
            <a:pPr algn="ctr">
              <a:lnSpc>
                <a:spcPct val="130000"/>
              </a:lnSpc>
            </a:pPr>
            <a:endParaRPr lang="zh-CN" altLang="en-US" sz="1400">
              <a:solidFill>
                <a:schemeClr val="bg2">
                  <a:lumMod val="25000"/>
                </a:schemeClr>
              </a:solidFill>
              <a:latin typeface="+mn-ea"/>
            </a:endParaRPr>
          </a:p>
        </p:txBody>
      </p:sp>
      <p:sp>
        <p:nvSpPr>
          <p:cNvPr id="25" name="文本框 24"/>
          <p:cNvSpPr txBox="1"/>
          <p:nvPr/>
        </p:nvSpPr>
        <p:spPr>
          <a:xfrm>
            <a:off x="330200" y="1128395"/>
            <a:ext cx="4102735" cy="2968625"/>
          </a:xfrm>
          <a:prstGeom prst="rect">
            <a:avLst/>
          </a:prstGeom>
          <a:noFill/>
        </p:spPr>
        <p:txBody>
          <a:bodyPr wrap="square" rtlCol="0">
            <a:spAutoFit/>
          </a:bodyPr>
          <a:lstStyle/>
          <a:p>
            <a:pPr algn="ctr">
              <a:lnSpc>
                <a:spcPct val="130000"/>
              </a:lnSpc>
            </a:pPr>
            <a:r>
              <a:rPr smtClean="0">
                <a:solidFill>
                  <a:schemeClr val="bg2">
                    <a:lumMod val="25000"/>
                  </a:schemeClr>
                </a:solidFill>
                <a:latin typeface="微软雅黑" panose="020B0503020204020204" pitchFamily="34" charset="-122"/>
                <a:ea typeface="微软雅黑" panose="020B0503020204020204" pitchFamily="34" charset="-122"/>
              </a:rPr>
              <a:t>面向对象</a:t>
            </a:r>
            <a:endParaRPr smtClean="0">
              <a:solidFill>
                <a:schemeClr val="bg2">
                  <a:lumMod val="25000"/>
                </a:schemeClr>
              </a:solidFill>
              <a:latin typeface="微软雅黑" panose="020B0503020204020204" pitchFamily="34" charset="-122"/>
              <a:ea typeface="微软雅黑" panose="020B0503020204020204" pitchFamily="34" charset="-122"/>
            </a:endParaRPr>
          </a:p>
          <a:p>
            <a:pPr algn="l">
              <a:lnSpc>
                <a:spcPct val="130000"/>
              </a:lnSpc>
            </a:pPr>
            <a:r>
              <a:rPr smtClean="0">
                <a:solidFill>
                  <a:schemeClr val="bg2">
                    <a:lumMod val="25000"/>
                  </a:schemeClr>
                </a:solidFill>
                <a:latin typeface="微软雅黑" panose="020B0503020204020204" pitchFamily="34" charset="-122"/>
                <a:ea typeface="微软雅黑" panose="020B0503020204020204" pitchFamily="34" charset="-122"/>
              </a:rPr>
              <a:t> 整个项目采用面向对象的模块化设计，用C++和Python语言编写（其中85%是C++）。正是这个原因，使得gem5具备高度的灵活性。gem5中的所有的主要组件都被看成一个SimObject，每SimObject由两个类表示，一个Python类，一个C++类。</a:t>
            </a:r>
            <a:endParaRPr smtClean="0">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558915" y="1533525"/>
            <a:ext cx="3800475" cy="2553335"/>
          </a:xfrm>
          <a:prstGeom prst="rect">
            <a:avLst/>
          </a:prstGeom>
        </p:spPr>
        <p:txBody>
          <a:bodyPr wrap="square">
            <a:spAutoFit/>
          </a:bodyPr>
          <a:lstStyle/>
          <a:p>
            <a:pPr algn="ctr"/>
            <a:r>
              <a:rPr lang="zh-CN" altLang="en-US" sz="2000"/>
              <a:t>领域特定语言DSL</a:t>
            </a:r>
            <a:endParaRPr lang="zh-CN" altLang="en-US" sz="2000"/>
          </a:p>
          <a:p>
            <a:pPr algn="l"/>
            <a:r>
              <a:rPr lang="zh-CN" altLang="en-US" sz="2000"/>
              <a:t>为了提供定制硬件模块的功能，GEM5提供了两种DSL，一种用来指定ISA（继承自M5），一种用来指定cache一致性协议（继承自GEMS），也就是说用户可以自己定制ISA和cache一致性协议。</a:t>
            </a:r>
            <a:endParaRPr lang="zh-CN" altLang="en-US" sz="2000"/>
          </a:p>
        </p:txBody>
      </p:sp>
      <p:sp>
        <p:nvSpPr>
          <p:cNvPr id="33" name="矩形 32"/>
          <p:cNvSpPr/>
          <p:nvPr/>
        </p:nvSpPr>
        <p:spPr>
          <a:xfrm>
            <a:off x="3596640" y="4215765"/>
            <a:ext cx="4676775" cy="2553335"/>
          </a:xfrm>
          <a:prstGeom prst="rect">
            <a:avLst/>
          </a:prstGeom>
        </p:spPr>
        <p:txBody>
          <a:bodyPr wrap="square">
            <a:spAutoFit/>
          </a:bodyPr>
          <a:lstStyle/>
          <a:p>
            <a:pPr algn="ctr"/>
            <a:r>
              <a:rPr lang="zh-CN" altLang="en-US" sz="2000"/>
              <a:t>标准化接口</a:t>
            </a:r>
            <a:endParaRPr lang="zh-CN" altLang="en-US" sz="2000"/>
          </a:p>
          <a:p>
            <a:pPr algn="l"/>
            <a:r>
              <a:rPr lang="zh-CN" altLang="en-US" sz="2000"/>
              <a:t> 标准化接口主要是包括端口（port）接口和消息缓冲接口（messagebuffer）。在GEM5中，端口是一个用来连接两个内存对象（memory object）的接口。在Classic内存系统中，端口接口连接包括CPU到cache、cache到总线、以及总线到设备和内存的所有内存对象。</a:t>
            </a:r>
            <a:endParaRPr lang="zh-CN" altLang="en-US" sz="2000"/>
          </a:p>
        </p:txBody>
      </p:sp>
      <p:sp>
        <p:nvSpPr>
          <p:cNvPr id="36" name="矩形 35"/>
          <p:cNvSpPr/>
          <p:nvPr/>
        </p:nvSpPr>
        <p:spPr>
          <a:xfrm>
            <a:off x="8929370" y="4523740"/>
            <a:ext cx="2768600" cy="1938020"/>
          </a:xfrm>
          <a:prstGeom prst="rect">
            <a:avLst/>
          </a:prstGeom>
        </p:spPr>
        <p:txBody>
          <a:bodyPr wrap="square">
            <a:spAutoFit/>
          </a:bodyPr>
          <a:lstStyle/>
          <a:p>
            <a:pPr algn="ctr"/>
            <a:r>
              <a:rPr lang="zh-CN" altLang="en-US" sz="2000"/>
              <a:t> Python集成</a:t>
            </a:r>
            <a:endParaRPr lang="zh-CN" altLang="en-US" sz="2000"/>
          </a:p>
          <a:p>
            <a:pPr algn="l"/>
            <a:r>
              <a:rPr lang="zh-CN" altLang="en-US" sz="2000"/>
              <a:t> 对于不同的组件SimObject，GEM5中使用Python进行集成，即Python负责初始化、配置和模拟控制。</a:t>
            </a:r>
            <a:endParaRPr lang="zh-CN" altLang="en-US" sz="2000"/>
          </a:p>
        </p:txBody>
      </p:sp>
      <p:sp>
        <p:nvSpPr>
          <p:cNvPr id="31" name="矩形 30"/>
          <p:cNvSpPr/>
          <p:nvPr/>
        </p:nvSpPr>
        <p:spPr>
          <a:xfrm flipH="1">
            <a:off x="-4257" y="577278"/>
            <a:ext cx="334458" cy="796815"/>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flipH="1">
            <a:off x="471448" y="577278"/>
            <a:ext cx="150187" cy="796815"/>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H="1">
            <a:off x="762882" y="577278"/>
            <a:ext cx="94492" cy="796815"/>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flipH="1">
            <a:off x="998620" y="577278"/>
            <a:ext cx="52921" cy="796815"/>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wd">
                                    <p:tmPct val="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 fill="hold"/>
                                        <p:tgtEl>
                                          <p:spTgt spid="31"/>
                                        </p:tgtEl>
                                        <p:attrNameLst>
                                          <p:attrName>ppt_x</p:attrName>
                                        </p:attrNameLst>
                                      </p:cBhvr>
                                      <p:tavLst>
                                        <p:tav tm="0">
                                          <p:val>
                                            <p:strVal val="0-#ppt_w/2"/>
                                          </p:val>
                                        </p:tav>
                                        <p:tav tm="100000">
                                          <p:val>
                                            <p:strVal val="#ppt_x"/>
                                          </p:val>
                                        </p:tav>
                                      </p:tavLst>
                                    </p:anim>
                                    <p:anim calcmode="lin" valueType="num">
                                      <p:cBhvr additive="base">
                                        <p:cTn id="8" dur="25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iterate type="wd">
                                    <p:tmPct val="0"/>
                                  </p:iterate>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250" fill="hold"/>
                                        <p:tgtEl>
                                          <p:spTgt spid="34"/>
                                        </p:tgtEl>
                                        <p:attrNameLst>
                                          <p:attrName>ppt_x</p:attrName>
                                        </p:attrNameLst>
                                      </p:cBhvr>
                                      <p:tavLst>
                                        <p:tav tm="0">
                                          <p:val>
                                            <p:strVal val="0-#ppt_w/2"/>
                                          </p:val>
                                        </p:tav>
                                        <p:tav tm="100000">
                                          <p:val>
                                            <p:strVal val="#ppt_x"/>
                                          </p:val>
                                        </p:tav>
                                      </p:tavLst>
                                    </p:anim>
                                    <p:anim calcmode="lin" valueType="num">
                                      <p:cBhvr additive="base">
                                        <p:cTn id="13" dur="250" fill="hold"/>
                                        <p:tgtEl>
                                          <p:spTgt spid="34"/>
                                        </p:tgtEl>
                                        <p:attrNameLst>
                                          <p:attrName>ppt_y</p:attrName>
                                        </p:attrNameLst>
                                      </p:cBhvr>
                                      <p:tavLst>
                                        <p:tav tm="0">
                                          <p:val>
                                            <p:strVal val="#ppt_y"/>
                                          </p:val>
                                        </p:tav>
                                        <p:tav tm="100000">
                                          <p:val>
                                            <p:strVal val="#ppt_y"/>
                                          </p:val>
                                        </p:tav>
                                      </p:tavLst>
                                    </p:anim>
                                  </p:childTnLst>
                                </p:cTn>
                              </p:par>
                            </p:childTnLst>
                          </p:cTn>
                        </p:par>
                        <p:par>
                          <p:cTn id="14" fill="hold">
                            <p:stCondLst>
                              <p:cond delay="250"/>
                            </p:stCondLst>
                            <p:childTnLst>
                              <p:par>
                                <p:cTn id="15" presetID="2" presetClass="entr" presetSubtype="8" fill="hold" grpId="0" nodeType="afterEffect">
                                  <p:stCondLst>
                                    <p:cond delay="0"/>
                                  </p:stCondLst>
                                  <p:iterate type="wd">
                                    <p:tmPct val="0"/>
                                  </p:iterate>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250" fill="hold"/>
                                        <p:tgtEl>
                                          <p:spTgt spid="42"/>
                                        </p:tgtEl>
                                        <p:attrNameLst>
                                          <p:attrName>ppt_x</p:attrName>
                                        </p:attrNameLst>
                                      </p:cBhvr>
                                      <p:tavLst>
                                        <p:tav tm="0">
                                          <p:val>
                                            <p:strVal val="0-#ppt_w/2"/>
                                          </p:val>
                                        </p:tav>
                                        <p:tav tm="100000">
                                          <p:val>
                                            <p:strVal val="#ppt_x"/>
                                          </p:val>
                                        </p:tav>
                                      </p:tavLst>
                                    </p:anim>
                                    <p:anim calcmode="lin" valueType="num">
                                      <p:cBhvr additive="base">
                                        <p:cTn id="18" dur="250" fill="hold"/>
                                        <p:tgtEl>
                                          <p:spTgt spid="4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iterate type="wd">
                                    <p:tmPct val="0"/>
                                  </p:iterate>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250" fill="hold"/>
                                        <p:tgtEl>
                                          <p:spTgt spid="46"/>
                                        </p:tgtEl>
                                        <p:attrNameLst>
                                          <p:attrName>ppt_x</p:attrName>
                                        </p:attrNameLst>
                                      </p:cBhvr>
                                      <p:tavLst>
                                        <p:tav tm="0">
                                          <p:val>
                                            <p:strVal val="0-#ppt_w/2"/>
                                          </p:val>
                                        </p:tav>
                                        <p:tav tm="100000">
                                          <p:val>
                                            <p:strVal val="#ppt_x"/>
                                          </p:val>
                                        </p:tav>
                                      </p:tavLst>
                                    </p:anim>
                                    <p:anim calcmode="lin" valueType="num">
                                      <p:cBhvr additive="base">
                                        <p:cTn id="23" dur="250" fill="hold"/>
                                        <p:tgtEl>
                                          <p:spTgt spid="46"/>
                                        </p:tgtEl>
                                        <p:attrNameLst>
                                          <p:attrName>ppt_y</p:attrName>
                                        </p:attrNameLst>
                                      </p:cBhvr>
                                      <p:tavLst>
                                        <p:tav tm="0">
                                          <p:val>
                                            <p:strVal val="#ppt_y"/>
                                          </p:val>
                                        </p:tav>
                                        <p:tav tm="100000">
                                          <p:val>
                                            <p:strVal val="#ppt_y"/>
                                          </p:val>
                                        </p:tav>
                                      </p:tavLst>
                                    </p:anim>
                                  </p:childTnLst>
                                </p:cTn>
                              </p:par>
                            </p:childTnLst>
                          </p:cTn>
                        </p:par>
                        <p:par>
                          <p:cTn id="24" fill="hold">
                            <p:stCondLst>
                              <p:cond delay="750"/>
                            </p:stCondLst>
                            <p:childTnLst>
                              <p:par>
                                <p:cTn id="25" presetID="22" presetClass="entr" presetSubtype="8" fill="hold" nodeType="afterEffect">
                                  <p:stCondLst>
                                    <p:cond delay="0"/>
                                  </p:stCondLst>
                                  <p:iterate type="wd">
                                    <p:tmPct val="0"/>
                                  </p:iterate>
                                  <p:childTnLst>
                                    <p:set>
                                      <p:cBhvr>
                                        <p:cTn id="26" dur="1" fill="hold">
                                          <p:stCondLst>
                                            <p:cond delay="0"/>
                                          </p:stCondLst>
                                        </p:cTn>
                                        <p:tgtEl>
                                          <p:spTgt spid="89"/>
                                        </p:tgtEl>
                                        <p:attrNameLst>
                                          <p:attrName>style.visibility</p:attrName>
                                        </p:attrNameLst>
                                      </p:cBhvr>
                                      <p:to>
                                        <p:strVal val="visible"/>
                                      </p:to>
                                    </p:set>
                                    <p:animEffect transition="in" filter="wipe(left)">
                                      <p:cBhvr>
                                        <p:cTn id="27" dur="250"/>
                                        <p:tgtEl>
                                          <p:spTgt spid="89"/>
                                        </p:tgtEl>
                                      </p:cBhvr>
                                    </p:animEffect>
                                  </p:childTnLst>
                                </p:cTn>
                              </p:par>
                            </p:childTnLst>
                          </p:cTn>
                        </p:par>
                        <p:par>
                          <p:cTn id="28" fill="hold">
                            <p:stCondLst>
                              <p:cond delay="1000"/>
                            </p:stCondLst>
                            <p:childTnLst>
                              <p:par>
                                <p:cTn id="29" presetID="10" presetClass="entr" presetSubtype="0" fill="hold" grpId="0" nodeType="afterEffect">
                                  <p:stCondLst>
                                    <p:cond delay="0"/>
                                  </p:stCondLst>
                                  <p:iterate type="wd">
                                    <p:tmPct val="0"/>
                                  </p:iterate>
                                  <p:childTnLst>
                                    <p:set>
                                      <p:cBhvr>
                                        <p:cTn id="30" dur="1" fill="hold">
                                          <p:stCondLst>
                                            <p:cond delay="0"/>
                                          </p:stCondLst>
                                        </p:cTn>
                                        <p:tgtEl>
                                          <p:spTgt spid="55"/>
                                        </p:tgtEl>
                                        <p:attrNameLst>
                                          <p:attrName>style.visibility</p:attrName>
                                        </p:attrNameLst>
                                      </p:cBhvr>
                                      <p:to>
                                        <p:strVal val="visible"/>
                                      </p:to>
                                    </p:set>
                                    <p:animEffect transition="in" filter="fade">
                                      <p:cBhvr>
                                        <p:cTn id="31" dur="250"/>
                                        <p:tgtEl>
                                          <p:spTgt spid="55"/>
                                        </p:tgtEl>
                                      </p:cBhvr>
                                    </p:animEffect>
                                  </p:childTnLst>
                                </p:cTn>
                              </p:par>
                            </p:childTnLst>
                          </p:cTn>
                        </p:par>
                        <p:par>
                          <p:cTn id="32" fill="hold">
                            <p:stCondLst>
                              <p:cond delay="1250"/>
                            </p:stCondLst>
                            <p:childTnLst>
                              <p:par>
                                <p:cTn id="33" presetID="47" presetClass="entr" presetSubtype="0" fill="hold" grpId="0" nodeType="afterEffect">
                                  <p:stCondLst>
                                    <p:cond delay="0"/>
                                  </p:stCondLst>
                                  <p:iterate type="wd">
                                    <p:tmPct val="0"/>
                                  </p:iterate>
                                  <p:childTnLst>
                                    <p:set>
                                      <p:cBhvr>
                                        <p:cTn id="34" dur="1" fill="hold">
                                          <p:stCondLst>
                                            <p:cond delay="0"/>
                                          </p:stCondLst>
                                        </p:cTn>
                                        <p:tgtEl>
                                          <p:spTgt spid="72"/>
                                        </p:tgtEl>
                                        <p:attrNameLst>
                                          <p:attrName>style.visibility</p:attrName>
                                        </p:attrNameLst>
                                      </p:cBhvr>
                                      <p:to>
                                        <p:strVal val="visible"/>
                                      </p:to>
                                    </p:set>
                                    <p:animEffect transition="in" filter="fade">
                                      <p:cBhvr>
                                        <p:cTn id="35" dur="1000"/>
                                        <p:tgtEl>
                                          <p:spTgt spid="72"/>
                                        </p:tgtEl>
                                      </p:cBhvr>
                                    </p:animEffect>
                                    <p:anim calcmode="lin" valueType="num">
                                      <p:cBhvr>
                                        <p:cTn id="36" dur="1000" fill="hold"/>
                                        <p:tgtEl>
                                          <p:spTgt spid="72"/>
                                        </p:tgtEl>
                                        <p:attrNameLst>
                                          <p:attrName>ppt_x</p:attrName>
                                        </p:attrNameLst>
                                      </p:cBhvr>
                                      <p:tavLst>
                                        <p:tav tm="0">
                                          <p:val>
                                            <p:strVal val="#ppt_x"/>
                                          </p:val>
                                        </p:tav>
                                        <p:tav tm="100000">
                                          <p:val>
                                            <p:strVal val="#ppt_x"/>
                                          </p:val>
                                        </p:tav>
                                      </p:tavLst>
                                    </p:anim>
                                    <p:anim calcmode="lin" valueType="num">
                                      <p:cBhvr>
                                        <p:cTn id="37" dur="1000" fill="hold"/>
                                        <p:tgtEl>
                                          <p:spTgt spid="72"/>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26" presetClass="emph" presetSubtype="0" fill="hold" grpId="1" nodeType="afterEffect">
                                  <p:stCondLst>
                                    <p:cond delay="0"/>
                                  </p:stCondLst>
                                  <p:iterate type="wd">
                                    <p:tmPct val="0"/>
                                  </p:iterate>
                                  <p:childTnLst>
                                    <p:animEffect transition="out" filter="fade">
                                      <p:cBhvr>
                                        <p:cTn id="40" dur="500" tmFilter="0, 0; .2, .5; .8, .5; 1, 0"/>
                                        <p:tgtEl>
                                          <p:spTgt spid="72"/>
                                        </p:tgtEl>
                                      </p:cBhvr>
                                    </p:animEffect>
                                    <p:animScale>
                                      <p:cBhvr>
                                        <p:cTn id="41" dur="250" autoRev="1" fill="hold"/>
                                        <p:tgtEl>
                                          <p:spTgt spid="72"/>
                                        </p:tgtEl>
                                      </p:cBhvr>
                                      <p:by x="105000" y="105000"/>
                                    </p:animScale>
                                  </p:childTnLst>
                                </p:cTn>
                              </p:par>
                            </p:childTnLst>
                          </p:cTn>
                        </p:par>
                        <p:par>
                          <p:cTn id="42" fill="hold">
                            <p:stCondLst>
                              <p:cond delay="2750"/>
                            </p:stCondLst>
                            <p:childTnLst>
                              <p:par>
                                <p:cTn id="43" presetID="22" presetClass="entr" presetSubtype="4" fill="hold" nodeType="afterEffect">
                                  <p:stCondLst>
                                    <p:cond delay="0"/>
                                  </p:stCondLst>
                                  <p:iterate type="wd">
                                    <p:tmPct val="0"/>
                                  </p:iterate>
                                  <p:childTnLst>
                                    <p:set>
                                      <p:cBhvr>
                                        <p:cTn id="44" dur="1" fill="hold">
                                          <p:stCondLst>
                                            <p:cond delay="0"/>
                                          </p:stCondLst>
                                        </p:cTn>
                                        <p:tgtEl>
                                          <p:spTgt spid="91"/>
                                        </p:tgtEl>
                                        <p:attrNameLst>
                                          <p:attrName>style.visibility</p:attrName>
                                        </p:attrNameLst>
                                      </p:cBhvr>
                                      <p:to>
                                        <p:strVal val="visible"/>
                                      </p:to>
                                    </p:set>
                                    <p:animEffect transition="in" filter="wipe(down)">
                                      <p:cBhvr>
                                        <p:cTn id="45" dur="250"/>
                                        <p:tgtEl>
                                          <p:spTgt spid="91"/>
                                        </p:tgtEl>
                                      </p:cBhvr>
                                    </p:animEffect>
                                  </p:childTnLst>
                                </p:cTn>
                              </p:par>
                            </p:childTnLst>
                          </p:cTn>
                        </p:par>
                        <p:par>
                          <p:cTn id="46" fill="hold">
                            <p:stCondLst>
                              <p:cond delay="3000"/>
                            </p:stCondLst>
                            <p:childTnLst>
                              <p:par>
                                <p:cTn id="47" presetID="22" presetClass="entr" presetSubtype="1" fill="hold" grpId="0" nodeType="afterEffect">
                                  <p:stCondLst>
                                    <p:cond delay="0"/>
                                  </p:stCondLst>
                                  <p:iterate type="wd">
                                    <p:tmPct val="0"/>
                                  </p:iterate>
                                  <p:childTnLst>
                                    <p:set>
                                      <p:cBhvr>
                                        <p:cTn id="48" dur="1" fill="hold">
                                          <p:stCondLst>
                                            <p:cond delay="0"/>
                                          </p:stCondLst>
                                        </p:cTn>
                                        <p:tgtEl>
                                          <p:spTgt spid="25"/>
                                        </p:tgtEl>
                                        <p:attrNameLst>
                                          <p:attrName>style.visibility</p:attrName>
                                        </p:attrNameLst>
                                      </p:cBhvr>
                                      <p:to>
                                        <p:strVal val="visible"/>
                                      </p:to>
                                    </p:set>
                                    <p:animEffect transition="in" filter="wipe(up)">
                                      <p:cBhvr>
                                        <p:cTn id="49" dur="250"/>
                                        <p:tgtEl>
                                          <p:spTgt spid="25"/>
                                        </p:tgtEl>
                                      </p:cBhvr>
                                    </p:animEffect>
                                  </p:childTnLst>
                                </p:cTn>
                              </p:par>
                            </p:childTnLst>
                          </p:cTn>
                        </p:par>
                        <p:par>
                          <p:cTn id="50" fill="hold">
                            <p:stCondLst>
                              <p:cond delay="3250"/>
                            </p:stCondLst>
                            <p:childTnLst>
                              <p:par>
                                <p:cTn id="51" presetID="10" presetClass="entr" presetSubtype="0" fill="hold" grpId="0" nodeType="afterEffect">
                                  <p:stCondLst>
                                    <p:cond delay="0"/>
                                  </p:stCondLst>
                                  <p:iterate type="wd">
                                    <p:tmPct val="0"/>
                                  </p:iterate>
                                  <p:childTnLst>
                                    <p:set>
                                      <p:cBhvr>
                                        <p:cTn id="52" dur="1" fill="hold">
                                          <p:stCondLst>
                                            <p:cond delay="0"/>
                                          </p:stCondLst>
                                        </p:cTn>
                                        <p:tgtEl>
                                          <p:spTgt spid="70"/>
                                        </p:tgtEl>
                                        <p:attrNameLst>
                                          <p:attrName>style.visibility</p:attrName>
                                        </p:attrNameLst>
                                      </p:cBhvr>
                                      <p:to>
                                        <p:strVal val="visible"/>
                                      </p:to>
                                    </p:set>
                                    <p:animEffect transition="in" filter="fade">
                                      <p:cBhvr>
                                        <p:cTn id="53" dur="250"/>
                                        <p:tgtEl>
                                          <p:spTgt spid="70"/>
                                        </p:tgtEl>
                                      </p:cBhvr>
                                    </p:animEffect>
                                  </p:childTnLst>
                                </p:cTn>
                              </p:par>
                            </p:childTnLst>
                          </p:cTn>
                        </p:par>
                        <p:par>
                          <p:cTn id="54" fill="hold">
                            <p:stCondLst>
                              <p:cond delay="3500"/>
                            </p:stCondLst>
                            <p:childTnLst>
                              <p:par>
                                <p:cTn id="55" presetID="42" presetClass="entr" presetSubtype="0" fill="hold" grpId="0" nodeType="afterEffect">
                                  <p:stCondLst>
                                    <p:cond delay="0"/>
                                  </p:stCondLst>
                                  <p:iterate type="wd">
                                    <p:tmPct val="0"/>
                                  </p:iterate>
                                  <p:childTnLst>
                                    <p:set>
                                      <p:cBhvr>
                                        <p:cTn id="56" dur="1" fill="hold">
                                          <p:stCondLst>
                                            <p:cond delay="0"/>
                                          </p:stCondLst>
                                        </p:cTn>
                                        <p:tgtEl>
                                          <p:spTgt spid="99"/>
                                        </p:tgtEl>
                                        <p:attrNameLst>
                                          <p:attrName>style.visibility</p:attrName>
                                        </p:attrNameLst>
                                      </p:cBhvr>
                                      <p:to>
                                        <p:strVal val="visible"/>
                                      </p:to>
                                    </p:set>
                                    <p:animEffect transition="in" filter="fade">
                                      <p:cBhvr>
                                        <p:cTn id="57" dur="1000"/>
                                        <p:tgtEl>
                                          <p:spTgt spid="99"/>
                                        </p:tgtEl>
                                      </p:cBhvr>
                                    </p:animEffect>
                                    <p:anim calcmode="lin" valueType="num">
                                      <p:cBhvr>
                                        <p:cTn id="58" dur="1000" fill="hold"/>
                                        <p:tgtEl>
                                          <p:spTgt spid="99"/>
                                        </p:tgtEl>
                                        <p:attrNameLst>
                                          <p:attrName>ppt_x</p:attrName>
                                        </p:attrNameLst>
                                      </p:cBhvr>
                                      <p:tavLst>
                                        <p:tav tm="0">
                                          <p:val>
                                            <p:strVal val="#ppt_x"/>
                                          </p:val>
                                        </p:tav>
                                        <p:tav tm="100000">
                                          <p:val>
                                            <p:strVal val="#ppt_x"/>
                                          </p:val>
                                        </p:tav>
                                      </p:tavLst>
                                    </p:anim>
                                    <p:anim calcmode="lin" valueType="num">
                                      <p:cBhvr>
                                        <p:cTn id="59" dur="1000" fill="hold"/>
                                        <p:tgtEl>
                                          <p:spTgt spid="99"/>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26" presetClass="emph" presetSubtype="0" fill="hold" grpId="1" nodeType="afterEffect">
                                  <p:stCondLst>
                                    <p:cond delay="0"/>
                                  </p:stCondLst>
                                  <p:iterate type="wd">
                                    <p:tmPct val="0"/>
                                  </p:iterate>
                                  <p:childTnLst>
                                    <p:animEffect transition="out" filter="fade">
                                      <p:cBhvr>
                                        <p:cTn id="62" dur="500" tmFilter="0, 0; .2, .5; .8, .5; 1, 0"/>
                                        <p:tgtEl>
                                          <p:spTgt spid="99"/>
                                        </p:tgtEl>
                                      </p:cBhvr>
                                    </p:animEffect>
                                    <p:animScale>
                                      <p:cBhvr>
                                        <p:cTn id="63" dur="250" autoRev="1" fill="hold"/>
                                        <p:tgtEl>
                                          <p:spTgt spid="99"/>
                                        </p:tgtEl>
                                      </p:cBhvr>
                                      <p:by x="105000" y="105000"/>
                                    </p:animScale>
                                  </p:childTnLst>
                                </p:cTn>
                              </p:par>
                            </p:childTnLst>
                          </p:cTn>
                        </p:par>
                        <p:par>
                          <p:cTn id="64" fill="hold">
                            <p:stCondLst>
                              <p:cond delay="5000"/>
                            </p:stCondLst>
                            <p:childTnLst>
                              <p:par>
                                <p:cTn id="65" presetID="22" presetClass="entr" presetSubtype="4" fill="hold" nodeType="afterEffect">
                                  <p:stCondLst>
                                    <p:cond delay="0"/>
                                  </p:stCondLst>
                                  <p:iterate type="wd">
                                    <p:tmPct val="0"/>
                                  </p:iterate>
                                  <p:childTnLst>
                                    <p:set>
                                      <p:cBhvr>
                                        <p:cTn id="66" dur="1" fill="hold">
                                          <p:stCondLst>
                                            <p:cond delay="0"/>
                                          </p:stCondLst>
                                        </p:cTn>
                                        <p:tgtEl>
                                          <p:spTgt spid="93"/>
                                        </p:tgtEl>
                                        <p:attrNameLst>
                                          <p:attrName>style.visibility</p:attrName>
                                        </p:attrNameLst>
                                      </p:cBhvr>
                                      <p:to>
                                        <p:strVal val="visible"/>
                                      </p:to>
                                    </p:set>
                                    <p:animEffect transition="in" filter="wipe(down)">
                                      <p:cBhvr>
                                        <p:cTn id="67" dur="250"/>
                                        <p:tgtEl>
                                          <p:spTgt spid="93"/>
                                        </p:tgtEl>
                                      </p:cBhvr>
                                    </p:animEffect>
                                  </p:childTnLst>
                                </p:cTn>
                              </p:par>
                            </p:childTnLst>
                          </p:cTn>
                        </p:par>
                        <p:par>
                          <p:cTn id="68" fill="hold">
                            <p:stCondLst>
                              <p:cond delay="5250"/>
                            </p:stCondLst>
                            <p:childTnLst>
                              <p:par>
                                <p:cTn id="69" presetID="42" presetClass="entr" presetSubtype="0" fill="hold" grpId="0" nodeType="afterEffect">
                                  <p:stCondLst>
                                    <p:cond delay="0"/>
                                  </p:stCondLst>
                                  <p:iterate type="wd">
                                    <p:tmPct val="0"/>
                                  </p:iterate>
                                  <p:childTnLst>
                                    <p:set>
                                      <p:cBhvr>
                                        <p:cTn id="70" dur="1" fill="hold">
                                          <p:stCondLst>
                                            <p:cond delay="0"/>
                                          </p:stCondLst>
                                        </p:cTn>
                                        <p:tgtEl>
                                          <p:spTgt spid="36"/>
                                        </p:tgtEl>
                                        <p:attrNameLst>
                                          <p:attrName>style.visibility</p:attrName>
                                        </p:attrNameLst>
                                      </p:cBhvr>
                                      <p:to>
                                        <p:strVal val="visible"/>
                                      </p:to>
                                    </p:set>
                                    <p:animEffect transition="in" filter="fade">
                                      <p:cBhvr>
                                        <p:cTn id="71" dur="750"/>
                                        <p:tgtEl>
                                          <p:spTgt spid="36"/>
                                        </p:tgtEl>
                                      </p:cBhvr>
                                    </p:animEffect>
                                    <p:anim calcmode="lin" valueType="num">
                                      <p:cBhvr>
                                        <p:cTn id="72" dur="750" fill="hold"/>
                                        <p:tgtEl>
                                          <p:spTgt spid="36"/>
                                        </p:tgtEl>
                                        <p:attrNameLst>
                                          <p:attrName>ppt_x</p:attrName>
                                        </p:attrNameLst>
                                      </p:cBhvr>
                                      <p:tavLst>
                                        <p:tav tm="0">
                                          <p:val>
                                            <p:strVal val="#ppt_x"/>
                                          </p:val>
                                        </p:tav>
                                        <p:tav tm="100000">
                                          <p:val>
                                            <p:strVal val="#ppt_x"/>
                                          </p:val>
                                        </p:tav>
                                      </p:tavLst>
                                    </p:anim>
                                    <p:anim calcmode="lin" valueType="num">
                                      <p:cBhvr>
                                        <p:cTn id="73" dur="750" fill="hold"/>
                                        <p:tgtEl>
                                          <p:spTgt spid="36"/>
                                        </p:tgtEl>
                                        <p:attrNameLst>
                                          <p:attrName>ppt_y</p:attrName>
                                        </p:attrNameLst>
                                      </p:cBhvr>
                                      <p:tavLst>
                                        <p:tav tm="0">
                                          <p:val>
                                            <p:strVal val="#ppt_y+.1"/>
                                          </p:val>
                                        </p:tav>
                                        <p:tav tm="100000">
                                          <p:val>
                                            <p:strVal val="#ppt_y"/>
                                          </p:val>
                                        </p:tav>
                                      </p:tavLst>
                                    </p:anim>
                                  </p:childTnLst>
                                </p:cTn>
                              </p:par>
                            </p:childTnLst>
                          </p:cTn>
                        </p:par>
                        <p:par>
                          <p:cTn id="74" fill="hold">
                            <p:stCondLst>
                              <p:cond delay="6000"/>
                            </p:stCondLst>
                            <p:childTnLst>
                              <p:par>
                                <p:cTn id="75" presetID="47" presetClass="entr" presetSubtype="0" fill="hold" grpId="0" nodeType="afterEffect">
                                  <p:stCondLst>
                                    <p:cond delay="0"/>
                                  </p:stCondLst>
                                  <p:iterate type="wd">
                                    <p:tmPct val="0"/>
                                  </p:iterate>
                                  <p:childTnLst>
                                    <p:set>
                                      <p:cBhvr>
                                        <p:cTn id="76" dur="1" fill="hold">
                                          <p:stCondLst>
                                            <p:cond delay="0"/>
                                          </p:stCondLst>
                                        </p:cTn>
                                        <p:tgtEl>
                                          <p:spTgt spid="98"/>
                                        </p:tgtEl>
                                        <p:attrNameLst>
                                          <p:attrName>style.visibility</p:attrName>
                                        </p:attrNameLst>
                                      </p:cBhvr>
                                      <p:to>
                                        <p:strVal val="visible"/>
                                      </p:to>
                                    </p:set>
                                    <p:animEffect transition="in" filter="fade">
                                      <p:cBhvr>
                                        <p:cTn id="77" dur="1000"/>
                                        <p:tgtEl>
                                          <p:spTgt spid="98"/>
                                        </p:tgtEl>
                                      </p:cBhvr>
                                    </p:animEffect>
                                    <p:anim calcmode="lin" valueType="num">
                                      <p:cBhvr>
                                        <p:cTn id="78" dur="1000" fill="hold"/>
                                        <p:tgtEl>
                                          <p:spTgt spid="98"/>
                                        </p:tgtEl>
                                        <p:attrNameLst>
                                          <p:attrName>ppt_x</p:attrName>
                                        </p:attrNameLst>
                                      </p:cBhvr>
                                      <p:tavLst>
                                        <p:tav tm="0">
                                          <p:val>
                                            <p:strVal val="#ppt_x"/>
                                          </p:val>
                                        </p:tav>
                                        <p:tav tm="100000">
                                          <p:val>
                                            <p:strVal val="#ppt_x"/>
                                          </p:val>
                                        </p:tav>
                                      </p:tavLst>
                                    </p:anim>
                                    <p:anim calcmode="lin" valueType="num">
                                      <p:cBhvr>
                                        <p:cTn id="79" dur="1000" fill="hold"/>
                                        <p:tgtEl>
                                          <p:spTgt spid="98"/>
                                        </p:tgtEl>
                                        <p:attrNameLst>
                                          <p:attrName>ppt_y</p:attrName>
                                        </p:attrNameLst>
                                      </p:cBhvr>
                                      <p:tavLst>
                                        <p:tav tm="0">
                                          <p:val>
                                            <p:strVal val="#ppt_y-.1"/>
                                          </p:val>
                                        </p:tav>
                                        <p:tav tm="100000">
                                          <p:val>
                                            <p:strVal val="#ppt_y"/>
                                          </p:val>
                                        </p:tav>
                                      </p:tavLst>
                                    </p:anim>
                                  </p:childTnLst>
                                </p:cTn>
                              </p:par>
                            </p:childTnLst>
                          </p:cTn>
                        </p:par>
                        <p:par>
                          <p:cTn id="80" fill="hold">
                            <p:stCondLst>
                              <p:cond delay="7000"/>
                            </p:stCondLst>
                            <p:childTnLst>
                              <p:par>
                                <p:cTn id="81" presetID="26" presetClass="emph" presetSubtype="0" fill="hold" grpId="1" nodeType="afterEffect">
                                  <p:stCondLst>
                                    <p:cond delay="0"/>
                                  </p:stCondLst>
                                  <p:iterate type="wd">
                                    <p:tmPct val="0"/>
                                  </p:iterate>
                                  <p:childTnLst>
                                    <p:animEffect transition="out" filter="fade">
                                      <p:cBhvr>
                                        <p:cTn id="82" dur="500" tmFilter="0, 0; .2, .5; .8, .5; 1, 0"/>
                                        <p:tgtEl>
                                          <p:spTgt spid="98"/>
                                        </p:tgtEl>
                                      </p:cBhvr>
                                    </p:animEffect>
                                    <p:animScale>
                                      <p:cBhvr>
                                        <p:cTn id="83" dur="250" autoRev="1" fill="hold"/>
                                        <p:tgtEl>
                                          <p:spTgt spid="98"/>
                                        </p:tgtEl>
                                      </p:cBhvr>
                                      <p:by x="105000" y="105000"/>
                                    </p:animScale>
                                  </p:childTnLst>
                                </p:cTn>
                              </p:par>
                            </p:childTnLst>
                          </p:cTn>
                        </p:par>
                        <p:par>
                          <p:cTn id="84" fill="hold">
                            <p:stCondLst>
                              <p:cond delay="7500"/>
                            </p:stCondLst>
                            <p:childTnLst>
                              <p:par>
                                <p:cTn id="85" presetID="22" presetClass="entr" presetSubtype="4" fill="hold" nodeType="afterEffect">
                                  <p:stCondLst>
                                    <p:cond delay="0"/>
                                  </p:stCondLst>
                                  <p:iterate type="wd">
                                    <p:tmPct val="0"/>
                                  </p:iterate>
                                  <p:childTnLst>
                                    <p:set>
                                      <p:cBhvr>
                                        <p:cTn id="86" dur="1" fill="hold">
                                          <p:stCondLst>
                                            <p:cond delay="0"/>
                                          </p:stCondLst>
                                        </p:cTn>
                                        <p:tgtEl>
                                          <p:spTgt spid="94"/>
                                        </p:tgtEl>
                                        <p:attrNameLst>
                                          <p:attrName>style.visibility</p:attrName>
                                        </p:attrNameLst>
                                      </p:cBhvr>
                                      <p:to>
                                        <p:strVal val="visible"/>
                                      </p:to>
                                    </p:set>
                                    <p:animEffect transition="in" filter="wipe(down)">
                                      <p:cBhvr>
                                        <p:cTn id="87" dur="250"/>
                                        <p:tgtEl>
                                          <p:spTgt spid="94"/>
                                        </p:tgtEl>
                                      </p:cBhvr>
                                    </p:animEffect>
                                  </p:childTnLst>
                                </p:cTn>
                              </p:par>
                            </p:childTnLst>
                          </p:cTn>
                        </p:par>
                        <p:par>
                          <p:cTn id="88" fill="hold">
                            <p:stCondLst>
                              <p:cond delay="7750"/>
                            </p:stCondLst>
                            <p:childTnLst>
                              <p:par>
                                <p:cTn id="89" presetID="42" presetClass="entr" presetSubtype="0" fill="hold" grpId="0" nodeType="afterEffect">
                                  <p:stCondLst>
                                    <p:cond delay="0"/>
                                  </p:stCondLst>
                                  <p:iterate type="wd">
                                    <p:tmPct val="0"/>
                                  </p:iterate>
                                  <p:childTnLst>
                                    <p:set>
                                      <p:cBhvr>
                                        <p:cTn id="90" dur="1" fill="hold">
                                          <p:stCondLst>
                                            <p:cond delay="0"/>
                                          </p:stCondLst>
                                        </p:cTn>
                                        <p:tgtEl>
                                          <p:spTgt spid="30"/>
                                        </p:tgtEl>
                                        <p:attrNameLst>
                                          <p:attrName>style.visibility</p:attrName>
                                        </p:attrNameLst>
                                      </p:cBhvr>
                                      <p:to>
                                        <p:strVal val="visible"/>
                                      </p:to>
                                    </p:set>
                                    <p:animEffect transition="in" filter="fade">
                                      <p:cBhvr>
                                        <p:cTn id="91" dur="750"/>
                                        <p:tgtEl>
                                          <p:spTgt spid="30"/>
                                        </p:tgtEl>
                                      </p:cBhvr>
                                    </p:animEffect>
                                    <p:anim calcmode="lin" valueType="num">
                                      <p:cBhvr>
                                        <p:cTn id="92" dur="750" fill="hold"/>
                                        <p:tgtEl>
                                          <p:spTgt spid="30"/>
                                        </p:tgtEl>
                                        <p:attrNameLst>
                                          <p:attrName>ppt_x</p:attrName>
                                        </p:attrNameLst>
                                      </p:cBhvr>
                                      <p:tavLst>
                                        <p:tav tm="0">
                                          <p:val>
                                            <p:strVal val="#ppt_x"/>
                                          </p:val>
                                        </p:tav>
                                        <p:tav tm="100000">
                                          <p:val>
                                            <p:strVal val="#ppt_x"/>
                                          </p:val>
                                        </p:tav>
                                      </p:tavLst>
                                    </p:anim>
                                    <p:anim calcmode="lin" valueType="num">
                                      <p:cBhvr>
                                        <p:cTn id="93" dur="750" fill="hold"/>
                                        <p:tgtEl>
                                          <p:spTgt spid="30"/>
                                        </p:tgtEl>
                                        <p:attrNameLst>
                                          <p:attrName>ppt_y</p:attrName>
                                        </p:attrNameLst>
                                      </p:cBhvr>
                                      <p:tavLst>
                                        <p:tav tm="0">
                                          <p:val>
                                            <p:strVal val="#ppt_y+.1"/>
                                          </p:val>
                                        </p:tav>
                                        <p:tav tm="100000">
                                          <p:val>
                                            <p:strVal val="#ppt_y"/>
                                          </p:val>
                                        </p:tav>
                                      </p:tavLst>
                                    </p:anim>
                                  </p:childTnLst>
                                </p:cTn>
                              </p:par>
                            </p:childTnLst>
                          </p:cTn>
                        </p:par>
                        <p:par>
                          <p:cTn id="94" fill="hold">
                            <p:stCondLst>
                              <p:cond delay="8500"/>
                            </p:stCondLst>
                            <p:childTnLst>
                              <p:par>
                                <p:cTn id="95" presetID="10" presetClass="entr" presetSubtype="0" fill="hold" grpId="0" nodeType="afterEffect">
                                  <p:stCondLst>
                                    <p:cond delay="0"/>
                                  </p:stCondLst>
                                  <p:iterate type="wd">
                                    <p:tmPct val="0"/>
                                  </p:iterate>
                                  <p:childTnLst>
                                    <p:set>
                                      <p:cBhvr>
                                        <p:cTn id="96" dur="1" fill="hold">
                                          <p:stCondLst>
                                            <p:cond delay="0"/>
                                          </p:stCondLst>
                                        </p:cTn>
                                        <p:tgtEl>
                                          <p:spTgt spid="59"/>
                                        </p:tgtEl>
                                        <p:attrNameLst>
                                          <p:attrName>style.visibility</p:attrName>
                                        </p:attrNameLst>
                                      </p:cBhvr>
                                      <p:to>
                                        <p:strVal val="visible"/>
                                      </p:to>
                                    </p:set>
                                    <p:animEffect transition="in" filter="fade">
                                      <p:cBhvr>
                                        <p:cTn id="97" dur="250"/>
                                        <p:tgtEl>
                                          <p:spTgt spid="59"/>
                                        </p:tgtEl>
                                      </p:cBhvr>
                                    </p:animEffect>
                                  </p:childTnLst>
                                </p:cTn>
                              </p:par>
                            </p:childTnLst>
                          </p:cTn>
                        </p:par>
                        <p:par>
                          <p:cTn id="98" fill="hold">
                            <p:stCondLst>
                              <p:cond delay="8750"/>
                            </p:stCondLst>
                            <p:childTnLst>
                              <p:par>
                                <p:cTn id="99" presetID="42" presetClass="entr" presetSubtype="0" fill="hold" grpId="0" nodeType="afterEffect">
                                  <p:stCondLst>
                                    <p:cond delay="0"/>
                                  </p:stCondLst>
                                  <p:iterate type="wd">
                                    <p:tmPct val="0"/>
                                  </p:iterate>
                                  <p:childTnLst>
                                    <p:set>
                                      <p:cBhvr>
                                        <p:cTn id="100" dur="1" fill="hold">
                                          <p:stCondLst>
                                            <p:cond delay="0"/>
                                          </p:stCondLst>
                                        </p:cTn>
                                        <p:tgtEl>
                                          <p:spTgt spid="100"/>
                                        </p:tgtEl>
                                        <p:attrNameLst>
                                          <p:attrName>style.visibility</p:attrName>
                                        </p:attrNameLst>
                                      </p:cBhvr>
                                      <p:to>
                                        <p:strVal val="visible"/>
                                      </p:to>
                                    </p:set>
                                    <p:animEffect transition="in" filter="fade">
                                      <p:cBhvr>
                                        <p:cTn id="101" dur="1000"/>
                                        <p:tgtEl>
                                          <p:spTgt spid="100"/>
                                        </p:tgtEl>
                                      </p:cBhvr>
                                    </p:animEffect>
                                    <p:anim calcmode="lin" valueType="num">
                                      <p:cBhvr>
                                        <p:cTn id="102" dur="1000" fill="hold"/>
                                        <p:tgtEl>
                                          <p:spTgt spid="100"/>
                                        </p:tgtEl>
                                        <p:attrNameLst>
                                          <p:attrName>ppt_x</p:attrName>
                                        </p:attrNameLst>
                                      </p:cBhvr>
                                      <p:tavLst>
                                        <p:tav tm="0">
                                          <p:val>
                                            <p:strVal val="#ppt_x"/>
                                          </p:val>
                                        </p:tav>
                                        <p:tav tm="100000">
                                          <p:val>
                                            <p:strVal val="#ppt_x"/>
                                          </p:val>
                                        </p:tav>
                                      </p:tavLst>
                                    </p:anim>
                                    <p:anim calcmode="lin" valueType="num">
                                      <p:cBhvr>
                                        <p:cTn id="103" dur="1000" fill="hold"/>
                                        <p:tgtEl>
                                          <p:spTgt spid="100"/>
                                        </p:tgtEl>
                                        <p:attrNameLst>
                                          <p:attrName>ppt_y</p:attrName>
                                        </p:attrNameLst>
                                      </p:cBhvr>
                                      <p:tavLst>
                                        <p:tav tm="0">
                                          <p:val>
                                            <p:strVal val="#ppt_y+.1"/>
                                          </p:val>
                                        </p:tav>
                                        <p:tav tm="100000">
                                          <p:val>
                                            <p:strVal val="#ppt_y"/>
                                          </p:val>
                                        </p:tav>
                                      </p:tavLst>
                                    </p:anim>
                                  </p:childTnLst>
                                </p:cTn>
                              </p:par>
                            </p:childTnLst>
                          </p:cTn>
                        </p:par>
                        <p:par>
                          <p:cTn id="104" fill="hold">
                            <p:stCondLst>
                              <p:cond delay="9750"/>
                            </p:stCondLst>
                            <p:childTnLst>
                              <p:par>
                                <p:cTn id="105" presetID="26" presetClass="emph" presetSubtype="0" fill="hold" grpId="1" nodeType="afterEffect">
                                  <p:stCondLst>
                                    <p:cond delay="0"/>
                                  </p:stCondLst>
                                  <p:iterate type="wd">
                                    <p:tmPct val="0"/>
                                  </p:iterate>
                                  <p:childTnLst>
                                    <p:animEffect transition="out" filter="fade">
                                      <p:cBhvr>
                                        <p:cTn id="106" dur="500" tmFilter="0, 0; .2, .5; .8, .5; 1, 0"/>
                                        <p:tgtEl>
                                          <p:spTgt spid="100"/>
                                        </p:tgtEl>
                                      </p:cBhvr>
                                    </p:animEffect>
                                    <p:animScale>
                                      <p:cBhvr>
                                        <p:cTn id="107" dur="250" autoRev="1" fill="hold"/>
                                        <p:tgtEl>
                                          <p:spTgt spid="100"/>
                                        </p:tgtEl>
                                      </p:cBhvr>
                                      <p:by x="105000" y="105000"/>
                                    </p:animScale>
                                  </p:childTnLst>
                                </p:cTn>
                              </p:par>
                            </p:childTnLst>
                          </p:cTn>
                        </p:par>
                        <p:par>
                          <p:cTn id="108" fill="hold">
                            <p:stCondLst>
                              <p:cond delay="10250"/>
                            </p:stCondLst>
                            <p:childTnLst>
                              <p:par>
                                <p:cTn id="109" presetID="22" presetClass="entr" presetSubtype="4" fill="hold" nodeType="afterEffect">
                                  <p:stCondLst>
                                    <p:cond delay="0"/>
                                  </p:stCondLst>
                                  <p:iterate type="wd">
                                    <p:tmPct val="0"/>
                                  </p:iterate>
                                  <p:childTnLst>
                                    <p:set>
                                      <p:cBhvr>
                                        <p:cTn id="110" dur="1" fill="hold">
                                          <p:stCondLst>
                                            <p:cond delay="0"/>
                                          </p:stCondLst>
                                        </p:cTn>
                                        <p:tgtEl>
                                          <p:spTgt spid="95"/>
                                        </p:tgtEl>
                                        <p:attrNameLst>
                                          <p:attrName>style.visibility</p:attrName>
                                        </p:attrNameLst>
                                      </p:cBhvr>
                                      <p:to>
                                        <p:strVal val="visible"/>
                                      </p:to>
                                    </p:set>
                                    <p:animEffect transition="in" filter="wipe(down)">
                                      <p:cBhvr>
                                        <p:cTn id="111" dur="250"/>
                                        <p:tgtEl>
                                          <p:spTgt spid="95"/>
                                        </p:tgtEl>
                                      </p:cBhvr>
                                    </p:animEffect>
                                  </p:childTnLst>
                                </p:cTn>
                              </p:par>
                            </p:childTnLst>
                          </p:cTn>
                        </p:par>
                        <p:par>
                          <p:cTn id="112" fill="hold">
                            <p:stCondLst>
                              <p:cond delay="10500"/>
                            </p:stCondLst>
                            <p:childTnLst>
                              <p:par>
                                <p:cTn id="113" presetID="42" presetClass="entr" presetSubtype="0" fill="hold" grpId="0" nodeType="afterEffect">
                                  <p:stCondLst>
                                    <p:cond delay="0"/>
                                  </p:stCondLst>
                                  <p:iterate type="wd">
                                    <p:tmPct val="0"/>
                                  </p:iterate>
                                  <p:childTnLst>
                                    <p:set>
                                      <p:cBhvr>
                                        <p:cTn id="114" dur="1" fill="hold">
                                          <p:stCondLst>
                                            <p:cond delay="0"/>
                                          </p:stCondLst>
                                        </p:cTn>
                                        <p:tgtEl>
                                          <p:spTgt spid="33"/>
                                        </p:tgtEl>
                                        <p:attrNameLst>
                                          <p:attrName>style.visibility</p:attrName>
                                        </p:attrNameLst>
                                      </p:cBhvr>
                                      <p:to>
                                        <p:strVal val="visible"/>
                                      </p:to>
                                    </p:set>
                                    <p:animEffect transition="in" filter="fade">
                                      <p:cBhvr>
                                        <p:cTn id="115" dur="750"/>
                                        <p:tgtEl>
                                          <p:spTgt spid="33"/>
                                        </p:tgtEl>
                                      </p:cBhvr>
                                    </p:animEffect>
                                    <p:anim calcmode="lin" valueType="num">
                                      <p:cBhvr>
                                        <p:cTn id="116" dur="750" fill="hold"/>
                                        <p:tgtEl>
                                          <p:spTgt spid="33"/>
                                        </p:tgtEl>
                                        <p:attrNameLst>
                                          <p:attrName>ppt_x</p:attrName>
                                        </p:attrNameLst>
                                      </p:cBhvr>
                                      <p:tavLst>
                                        <p:tav tm="0">
                                          <p:val>
                                            <p:strVal val="#ppt_x"/>
                                          </p:val>
                                        </p:tav>
                                        <p:tav tm="100000">
                                          <p:val>
                                            <p:strVal val="#ppt_x"/>
                                          </p:val>
                                        </p:tav>
                                      </p:tavLst>
                                    </p:anim>
                                    <p:anim calcmode="lin" valueType="num">
                                      <p:cBhvr>
                                        <p:cTn id="117" dur="750" fill="hold"/>
                                        <p:tgtEl>
                                          <p:spTgt spid="33"/>
                                        </p:tgtEl>
                                        <p:attrNameLst>
                                          <p:attrName>ppt_y</p:attrName>
                                        </p:attrNameLst>
                                      </p:cBhvr>
                                      <p:tavLst>
                                        <p:tav tm="0">
                                          <p:val>
                                            <p:strVal val="#ppt_y+.1"/>
                                          </p:val>
                                        </p:tav>
                                        <p:tav tm="100000">
                                          <p:val>
                                            <p:strVal val="#ppt_y"/>
                                          </p:val>
                                        </p:tav>
                                      </p:tavLst>
                                    </p:anim>
                                  </p:childTnLst>
                                </p:cTn>
                              </p:par>
                              <p:par>
                                <p:cTn id="118" presetID="23" presetClass="exit" presetSubtype="544" fill="hold" grpId="1" nodeType="withEffect">
                                  <p:stCondLst>
                                    <p:cond delay="1000"/>
                                  </p:stCondLst>
                                  <p:iterate type="wd">
                                    <p:tmPct val="5000"/>
                                  </p:iterate>
                                  <p:childTnLst>
                                    <p:anim calcmode="lin" valueType="num">
                                      <p:cBhvr>
                                        <p:cTn id="119" dur="1000"/>
                                        <p:tgtEl>
                                          <p:spTgt spid="31"/>
                                        </p:tgtEl>
                                        <p:attrNameLst>
                                          <p:attrName>ppt_w</p:attrName>
                                        </p:attrNameLst>
                                      </p:cBhvr>
                                      <p:tavLst>
                                        <p:tav tm="0">
                                          <p:val>
                                            <p:strVal val="ppt_w"/>
                                          </p:val>
                                        </p:tav>
                                        <p:tav tm="100000">
                                          <p:val>
                                            <p:fltVal val="0"/>
                                          </p:val>
                                        </p:tav>
                                      </p:tavLst>
                                    </p:anim>
                                    <p:anim calcmode="lin" valueType="num">
                                      <p:cBhvr>
                                        <p:cTn id="120" dur="1000"/>
                                        <p:tgtEl>
                                          <p:spTgt spid="31"/>
                                        </p:tgtEl>
                                        <p:attrNameLst>
                                          <p:attrName>ppt_h</p:attrName>
                                        </p:attrNameLst>
                                      </p:cBhvr>
                                      <p:tavLst>
                                        <p:tav tm="0">
                                          <p:val>
                                            <p:strVal val="ppt_h"/>
                                          </p:val>
                                        </p:tav>
                                        <p:tav tm="100000">
                                          <p:val>
                                            <p:fltVal val="0"/>
                                          </p:val>
                                        </p:tav>
                                      </p:tavLst>
                                    </p:anim>
                                    <p:anim calcmode="lin" valueType="num">
                                      <p:cBhvr>
                                        <p:cTn id="121" dur="1000"/>
                                        <p:tgtEl>
                                          <p:spTgt spid="31"/>
                                        </p:tgtEl>
                                        <p:attrNameLst>
                                          <p:attrName>ppt_x</p:attrName>
                                        </p:attrNameLst>
                                      </p:cBhvr>
                                      <p:tavLst>
                                        <p:tav tm="0">
                                          <p:val>
                                            <p:strVal val="ppt_x"/>
                                          </p:val>
                                        </p:tav>
                                        <p:tav tm="100000">
                                          <p:val>
                                            <p:fltVal val="0.5"/>
                                          </p:val>
                                        </p:tav>
                                      </p:tavLst>
                                    </p:anim>
                                    <p:anim calcmode="lin" valueType="num">
                                      <p:cBhvr>
                                        <p:cTn id="122" dur="1000"/>
                                        <p:tgtEl>
                                          <p:spTgt spid="31"/>
                                        </p:tgtEl>
                                        <p:attrNameLst>
                                          <p:attrName>ppt_y</p:attrName>
                                        </p:attrNameLst>
                                      </p:cBhvr>
                                      <p:tavLst>
                                        <p:tav tm="0">
                                          <p:val>
                                            <p:strVal val="ppt_y"/>
                                          </p:val>
                                        </p:tav>
                                        <p:tav tm="100000">
                                          <p:val>
                                            <p:fltVal val="0.5"/>
                                          </p:val>
                                        </p:tav>
                                      </p:tavLst>
                                    </p:anim>
                                    <p:set>
                                      <p:cBhvr>
                                        <p:cTn id="123" dur="1" fill="hold">
                                          <p:stCondLst>
                                            <p:cond delay="999"/>
                                          </p:stCondLst>
                                        </p:cTn>
                                        <p:tgtEl>
                                          <p:spTgt spid="31"/>
                                        </p:tgtEl>
                                        <p:attrNameLst>
                                          <p:attrName>style.visibility</p:attrName>
                                        </p:attrNameLst>
                                      </p:cBhvr>
                                      <p:to>
                                        <p:strVal val="hidden"/>
                                      </p:to>
                                    </p:set>
                                  </p:childTnLst>
                                </p:cTn>
                              </p:par>
                              <p:par>
                                <p:cTn id="124" presetID="23" presetClass="exit" presetSubtype="544" fill="hold" grpId="1" nodeType="withEffect">
                                  <p:stCondLst>
                                    <p:cond delay="1000"/>
                                  </p:stCondLst>
                                  <p:iterate type="wd">
                                    <p:tmPct val="5000"/>
                                  </p:iterate>
                                  <p:childTnLst>
                                    <p:anim calcmode="lin" valueType="num">
                                      <p:cBhvr>
                                        <p:cTn id="125" dur="1000"/>
                                        <p:tgtEl>
                                          <p:spTgt spid="34"/>
                                        </p:tgtEl>
                                        <p:attrNameLst>
                                          <p:attrName>ppt_w</p:attrName>
                                        </p:attrNameLst>
                                      </p:cBhvr>
                                      <p:tavLst>
                                        <p:tav tm="0">
                                          <p:val>
                                            <p:strVal val="ppt_w"/>
                                          </p:val>
                                        </p:tav>
                                        <p:tav tm="100000">
                                          <p:val>
                                            <p:fltVal val="0"/>
                                          </p:val>
                                        </p:tav>
                                      </p:tavLst>
                                    </p:anim>
                                    <p:anim calcmode="lin" valueType="num">
                                      <p:cBhvr>
                                        <p:cTn id="126" dur="1000"/>
                                        <p:tgtEl>
                                          <p:spTgt spid="34"/>
                                        </p:tgtEl>
                                        <p:attrNameLst>
                                          <p:attrName>ppt_h</p:attrName>
                                        </p:attrNameLst>
                                      </p:cBhvr>
                                      <p:tavLst>
                                        <p:tav tm="0">
                                          <p:val>
                                            <p:strVal val="ppt_h"/>
                                          </p:val>
                                        </p:tav>
                                        <p:tav tm="100000">
                                          <p:val>
                                            <p:fltVal val="0"/>
                                          </p:val>
                                        </p:tav>
                                      </p:tavLst>
                                    </p:anim>
                                    <p:anim calcmode="lin" valueType="num">
                                      <p:cBhvr>
                                        <p:cTn id="127" dur="1000"/>
                                        <p:tgtEl>
                                          <p:spTgt spid="34"/>
                                        </p:tgtEl>
                                        <p:attrNameLst>
                                          <p:attrName>ppt_x</p:attrName>
                                        </p:attrNameLst>
                                      </p:cBhvr>
                                      <p:tavLst>
                                        <p:tav tm="0">
                                          <p:val>
                                            <p:strVal val="ppt_x"/>
                                          </p:val>
                                        </p:tav>
                                        <p:tav tm="100000">
                                          <p:val>
                                            <p:fltVal val="0.5"/>
                                          </p:val>
                                        </p:tav>
                                      </p:tavLst>
                                    </p:anim>
                                    <p:anim calcmode="lin" valueType="num">
                                      <p:cBhvr>
                                        <p:cTn id="128" dur="1000"/>
                                        <p:tgtEl>
                                          <p:spTgt spid="34"/>
                                        </p:tgtEl>
                                        <p:attrNameLst>
                                          <p:attrName>ppt_y</p:attrName>
                                        </p:attrNameLst>
                                      </p:cBhvr>
                                      <p:tavLst>
                                        <p:tav tm="0">
                                          <p:val>
                                            <p:strVal val="ppt_y"/>
                                          </p:val>
                                        </p:tav>
                                        <p:tav tm="100000">
                                          <p:val>
                                            <p:fltVal val="0.5"/>
                                          </p:val>
                                        </p:tav>
                                      </p:tavLst>
                                    </p:anim>
                                    <p:set>
                                      <p:cBhvr>
                                        <p:cTn id="129" dur="1" fill="hold">
                                          <p:stCondLst>
                                            <p:cond delay="999"/>
                                          </p:stCondLst>
                                        </p:cTn>
                                        <p:tgtEl>
                                          <p:spTgt spid="34"/>
                                        </p:tgtEl>
                                        <p:attrNameLst>
                                          <p:attrName>style.visibility</p:attrName>
                                        </p:attrNameLst>
                                      </p:cBhvr>
                                      <p:to>
                                        <p:strVal val="hidden"/>
                                      </p:to>
                                    </p:set>
                                  </p:childTnLst>
                                </p:cTn>
                              </p:par>
                              <p:par>
                                <p:cTn id="130" presetID="23" presetClass="exit" presetSubtype="544" fill="hold" grpId="1" nodeType="withEffect">
                                  <p:stCondLst>
                                    <p:cond delay="1000"/>
                                  </p:stCondLst>
                                  <p:iterate type="wd">
                                    <p:tmPct val="5000"/>
                                  </p:iterate>
                                  <p:childTnLst>
                                    <p:anim calcmode="lin" valueType="num">
                                      <p:cBhvr>
                                        <p:cTn id="131" dur="1000"/>
                                        <p:tgtEl>
                                          <p:spTgt spid="42"/>
                                        </p:tgtEl>
                                        <p:attrNameLst>
                                          <p:attrName>ppt_w</p:attrName>
                                        </p:attrNameLst>
                                      </p:cBhvr>
                                      <p:tavLst>
                                        <p:tav tm="0">
                                          <p:val>
                                            <p:strVal val="ppt_w"/>
                                          </p:val>
                                        </p:tav>
                                        <p:tav tm="100000">
                                          <p:val>
                                            <p:fltVal val="0"/>
                                          </p:val>
                                        </p:tav>
                                      </p:tavLst>
                                    </p:anim>
                                    <p:anim calcmode="lin" valueType="num">
                                      <p:cBhvr>
                                        <p:cTn id="132" dur="1000"/>
                                        <p:tgtEl>
                                          <p:spTgt spid="42"/>
                                        </p:tgtEl>
                                        <p:attrNameLst>
                                          <p:attrName>ppt_h</p:attrName>
                                        </p:attrNameLst>
                                      </p:cBhvr>
                                      <p:tavLst>
                                        <p:tav tm="0">
                                          <p:val>
                                            <p:strVal val="ppt_h"/>
                                          </p:val>
                                        </p:tav>
                                        <p:tav tm="100000">
                                          <p:val>
                                            <p:fltVal val="0"/>
                                          </p:val>
                                        </p:tav>
                                      </p:tavLst>
                                    </p:anim>
                                    <p:anim calcmode="lin" valueType="num">
                                      <p:cBhvr>
                                        <p:cTn id="133" dur="1000"/>
                                        <p:tgtEl>
                                          <p:spTgt spid="42"/>
                                        </p:tgtEl>
                                        <p:attrNameLst>
                                          <p:attrName>ppt_x</p:attrName>
                                        </p:attrNameLst>
                                      </p:cBhvr>
                                      <p:tavLst>
                                        <p:tav tm="0">
                                          <p:val>
                                            <p:strVal val="ppt_x"/>
                                          </p:val>
                                        </p:tav>
                                        <p:tav tm="100000">
                                          <p:val>
                                            <p:fltVal val="0.5"/>
                                          </p:val>
                                        </p:tav>
                                      </p:tavLst>
                                    </p:anim>
                                    <p:anim calcmode="lin" valueType="num">
                                      <p:cBhvr>
                                        <p:cTn id="134" dur="1000"/>
                                        <p:tgtEl>
                                          <p:spTgt spid="42"/>
                                        </p:tgtEl>
                                        <p:attrNameLst>
                                          <p:attrName>ppt_y</p:attrName>
                                        </p:attrNameLst>
                                      </p:cBhvr>
                                      <p:tavLst>
                                        <p:tav tm="0">
                                          <p:val>
                                            <p:strVal val="ppt_y"/>
                                          </p:val>
                                        </p:tav>
                                        <p:tav tm="100000">
                                          <p:val>
                                            <p:fltVal val="0.5"/>
                                          </p:val>
                                        </p:tav>
                                      </p:tavLst>
                                    </p:anim>
                                    <p:set>
                                      <p:cBhvr>
                                        <p:cTn id="135" dur="1" fill="hold">
                                          <p:stCondLst>
                                            <p:cond delay="999"/>
                                          </p:stCondLst>
                                        </p:cTn>
                                        <p:tgtEl>
                                          <p:spTgt spid="42"/>
                                        </p:tgtEl>
                                        <p:attrNameLst>
                                          <p:attrName>style.visibility</p:attrName>
                                        </p:attrNameLst>
                                      </p:cBhvr>
                                      <p:to>
                                        <p:strVal val="hidden"/>
                                      </p:to>
                                    </p:set>
                                  </p:childTnLst>
                                </p:cTn>
                              </p:par>
                              <p:par>
                                <p:cTn id="136" presetID="23" presetClass="exit" presetSubtype="544" fill="hold" grpId="1" nodeType="withEffect">
                                  <p:stCondLst>
                                    <p:cond delay="1000"/>
                                  </p:stCondLst>
                                  <p:iterate type="wd">
                                    <p:tmPct val="5000"/>
                                  </p:iterate>
                                  <p:childTnLst>
                                    <p:anim calcmode="lin" valueType="num">
                                      <p:cBhvr>
                                        <p:cTn id="137" dur="1000"/>
                                        <p:tgtEl>
                                          <p:spTgt spid="46"/>
                                        </p:tgtEl>
                                        <p:attrNameLst>
                                          <p:attrName>ppt_w</p:attrName>
                                        </p:attrNameLst>
                                      </p:cBhvr>
                                      <p:tavLst>
                                        <p:tav tm="0">
                                          <p:val>
                                            <p:strVal val="ppt_w"/>
                                          </p:val>
                                        </p:tav>
                                        <p:tav tm="100000">
                                          <p:val>
                                            <p:fltVal val="0"/>
                                          </p:val>
                                        </p:tav>
                                      </p:tavLst>
                                    </p:anim>
                                    <p:anim calcmode="lin" valueType="num">
                                      <p:cBhvr>
                                        <p:cTn id="138" dur="1000"/>
                                        <p:tgtEl>
                                          <p:spTgt spid="46"/>
                                        </p:tgtEl>
                                        <p:attrNameLst>
                                          <p:attrName>ppt_h</p:attrName>
                                        </p:attrNameLst>
                                      </p:cBhvr>
                                      <p:tavLst>
                                        <p:tav tm="0">
                                          <p:val>
                                            <p:strVal val="ppt_h"/>
                                          </p:val>
                                        </p:tav>
                                        <p:tav tm="100000">
                                          <p:val>
                                            <p:fltVal val="0"/>
                                          </p:val>
                                        </p:tav>
                                      </p:tavLst>
                                    </p:anim>
                                    <p:anim calcmode="lin" valueType="num">
                                      <p:cBhvr>
                                        <p:cTn id="139" dur="1000"/>
                                        <p:tgtEl>
                                          <p:spTgt spid="46"/>
                                        </p:tgtEl>
                                        <p:attrNameLst>
                                          <p:attrName>ppt_x</p:attrName>
                                        </p:attrNameLst>
                                      </p:cBhvr>
                                      <p:tavLst>
                                        <p:tav tm="0">
                                          <p:val>
                                            <p:strVal val="ppt_x"/>
                                          </p:val>
                                        </p:tav>
                                        <p:tav tm="100000">
                                          <p:val>
                                            <p:fltVal val="0.5"/>
                                          </p:val>
                                        </p:tav>
                                      </p:tavLst>
                                    </p:anim>
                                    <p:anim calcmode="lin" valueType="num">
                                      <p:cBhvr>
                                        <p:cTn id="140" dur="1000"/>
                                        <p:tgtEl>
                                          <p:spTgt spid="46"/>
                                        </p:tgtEl>
                                        <p:attrNameLst>
                                          <p:attrName>ppt_y</p:attrName>
                                        </p:attrNameLst>
                                      </p:cBhvr>
                                      <p:tavLst>
                                        <p:tav tm="0">
                                          <p:val>
                                            <p:strVal val="ppt_y"/>
                                          </p:val>
                                        </p:tav>
                                        <p:tav tm="100000">
                                          <p:val>
                                            <p:fltVal val="0.5"/>
                                          </p:val>
                                        </p:tav>
                                      </p:tavLst>
                                    </p:anim>
                                    <p:set>
                                      <p:cBhvr>
                                        <p:cTn id="141" dur="1" fill="hold">
                                          <p:stCondLst>
                                            <p:cond delay="999"/>
                                          </p:stCondLst>
                                        </p:cTn>
                                        <p:tgtEl>
                                          <p:spTgt spid="46"/>
                                        </p:tgtEl>
                                        <p:attrNameLst>
                                          <p:attrName>style.visibility</p:attrName>
                                        </p:attrNameLst>
                                      </p:cBhvr>
                                      <p:to>
                                        <p:strVal val="hidden"/>
                                      </p:to>
                                    </p:set>
                                  </p:childTnLst>
                                </p:cTn>
                              </p:par>
                              <p:par>
                                <p:cTn id="142" presetID="23" presetClass="exit" presetSubtype="544" fill="hold" nodeType="withEffect">
                                  <p:stCondLst>
                                    <p:cond delay="1000"/>
                                  </p:stCondLst>
                                  <p:iterate type="wd">
                                    <p:tmPct val="5000"/>
                                  </p:iterate>
                                  <p:childTnLst>
                                    <p:anim calcmode="lin" valueType="num">
                                      <p:cBhvr>
                                        <p:cTn id="143" dur="1000"/>
                                        <p:tgtEl>
                                          <p:spTgt spid="89"/>
                                        </p:tgtEl>
                                        <p:attrNameLst>
                                          <p:attrName>ppt_w</p:attrName>
                                        </p:attrNameLst>
                                      </p:cBhvr>
                                      <p:tavLst>
                                        <p:tav tm="0">
                                          <p:val>
                                            <p:strVal val="ppt_w"/>
                                          </p:val>
                                        </p:tav>
                                        <p:tav tm="100000">
                                          <p:val>
                                            <p:fltVal val="0"/>
                                          </p:val>
                                        </p:tav>
                                      </p:tavLst>
                                    </p:anim>
                                    <p:anim calcmode="lin" valueType="num">
                                      <p:cBhvr>
                                        <p:cTn id="144" dur="1000"/>
                                        <p:tgtEl>
                                          <p:spTgt spid="89"/>
                                        </p:tgtEl>
                                        <p:attrNameLst>
                                          <p:attrName>ppt_h</p:attrName>
                                        </p:attrNameLst>
                                      </p:cBhvr>
                                      <p:tavLst>
                                        <p:tav tm="0">
                                          <p:val>
                                            <p:strVal val="ppt_h"/>
                                          </p:val>
                                        </p:tav>
                                        <p:tav tm="100000">
                                          <p:val>
                                            <p:fltVal val="0"/>
                                          </p:val>
                                        </p:tav>
                                      </p:tavLst>
                                    </p:anim>
                                    <p:anim calcmode="lin" valueType="num">
                                      <p:cBhvr>
                                        <p:cTn id="145" dur="1000"/>
                                        <p:tgtEl>
                                          <p:spTgt spid="89"/>
                                        </p:tgtEl>
                                        <p:attrNameLst>
                                          <p:attrName>ppt_x</p:attrName>
                                        </p:attrNameLst>
                                      </p:cBhvr>
                                      <p:tavLst>
                                        <p:tav tm="0">
                                          <p:val>
                                            <p:strVal val="ppt_x"/>
                                          </p:val>
                                        </p:tav>
                                        <p:tav tm="100000">
                                          <p:val>
                                            <p:fltVal val="0.5"/>
                                          </p:val>
                                        </p:tav>
                                      </p:tavLst>
                                    </p:anim>
                                    <p:anim calcmode="lin" valueType="num">
                                      <p:cBhvr>
                                        <p:cTn id="146" dur="1000"/>
                                        <p:tgtEl>
                                          <p:spTgt spid="89"/>
                                        </p:tgtEl>
                                        <p:attrNameLst>
                                          <p:attrName>ppt_y</p:attrName>
                                        </p:attrNameLst>
                                      </p:cBhvr>
                                      <p:tavLst>
                                        <p:tav tm="0">
                                          <p:val>
                                            <p:strVal val="ppt_y"/>
                                          </p:val>
                                        </p:tav>
                                        <p:tav tm="100000">
                                          <p:val>
                                            <p:fltVal val="0.5"/>
                                          </p:val>
                                        </p:tav>
                                      </p:tavLst>
                                    </p:anim>
                                    <p:set>
                                      <p:cBhvr>
                                        <p:cTn id="147" dur="1" fill="hold">
                                          <p:stCondLst>
                                            <p:cond delay="999"/>
                                          </p:stCondLst>
                                        </p:cTn>
                                        <p:tgtEl>
                                          <p:spTgt spid="89"/>
                                        </p:tgtEl>
                                        <p:attrNameLst>
                                          <p:attrName>style.visibility</p:attrName>
                                        </p:attrNameLst>
                                      </p:cBhvr>
                                      <p:to>
                                        <p:strVal val="hidden"/>
                                      </p:to>
                                    </p:set>
                                  </p:childTnLst>
                                </p:cTn>
                              </p:par>
                              <p:par>
                                <p:cTn id="148" presetID="23" presetClass="exit" presetSubtype="544" fill="hold" grpId="1" nodeType="withEffect">
                                  <p:stCondLst>
                                    <p:cond delay="1000"/>
                                  </p:stCondLst>
                                  <p:iterate type="wd">
                                    <p:tmPct val="5000"/>
                                  </p:iterate>
                                  <p:childTnLst>
                                    <p:anim calcmode="lin" valueType="num">
                                      <p:cBhvr>
                                        <p:cTn id="149" dur="1000"/>
                                        <p:tgtEl>
                                          <p:spTgt spid="55"/>
                                        </p:tgtEl>
                                        <p:attrNameLst>
                                          <p:attrName>ppt_w</p:attrName>
                                        </p:attrNameLst>
                                      </p:cBhvr>
                                      <p:tavLst>
                                        <p:tav tm="0">
                                          <p:val>
                                            <p:strVal val="ppt_w"/>
                                          </p:val>
                                        </p:tav>
                                        <p:tav tm="100000">
                                          <p:val>
                                            <p:fltVal val="0"/>
                                          </p:val>
                                        </p:tav>
                                      </p:tavLst>
                                    </p:anim>
                                    <p:anim calcmode="lin" valueType="num">
                                      <p:cBhvr>
                                        <p:cTn id="150" dur="1000"/>
                                        <p:tgtEl>
                                          <p:spTgt spid="55"/>
                                        </p:tgtEl>
                                        <p:attrNameLst>
                                          <p:attrName>ppt_h</p:attrName>
                                        </p:attrNameLst>
                                      </p:cBhvr>
                                      <p:tavLst>
                                        <p:tav tm="0">
                                          <p:val>
                                            <p:strVal val="ppt_h"/>
                                          </p:val>
                                        </p:tav>
                                        <p:tav tm="100000">
                                          <p:val>
                                            <p:fltVal val="0"/>
                                          </p:val>
                                        </p:tav>
                                      </p:tavLst>
                                    </p:anim>
                                    <p:anim calcmode="lin" valueType="num">
                                      <p:cBhvr>
                                        <p:cTn id="151" dur="1000"/>
                                        <p:tgtEl>
                                          <p:spTgt spid="55"/>
                                        </p:tgtEl>
                                        <p:attrNameLst>
                                          <p:attrName>ppt_x</p:attrName>
                                        </p:attrNameLst>
                                      </p:cBhvr>
                                      <p:tavLst>
                                        <p:tav tm="0">
                                          <p:val>
                                            <p:strVal val="ppt_x"/>
                                          </p:val>
                                        </p:tav>
                                        <p:tav tm="100000">
                                          <p:val>
                                            <p:fltVal val="0.5"/>
                                          </p:val>
                                        </p:tav>
                                      </p:tavLst>
                                    </p:anim>
                                    <p:anim calcmode="lin" valueType="num">
                                      <p:cBhvr>
                                        <p:cTn id="152" dur="1000"/>
                                        <p:tgtEl>
                                          <p:spTgt spid="55"/>
                                        </p:tgtEl>
                                        <p:attrNameLst>
                                          <p:attrName>ppt_y</p:attrName>
                                        </p:attrNameLst>
                                      </p:cBhvr>
                                      <p:tavLst>
                                        <p:tav tm="0">
                                          <p:val>
                                            <p:strVal val="ppt_y"/>
                                          </p:val>
                                        </p:tav>
                                        <p:tav tm="100000">
                                          <p:val>
                                            <p:fltVal val="0.5"/>
                                          </p:val>
                                        </p:tav>
                                      </p:tavLst>
                                    </p:anim>
                                    <p:set>
                                      <p:cBhvr>
                                        <p:cTn id="153" dur="1" fill="hold">
                                          <p:stCondLst>
                                            <p:cond delay="999"/>
                                          </p:stCondLst>
                                        </p:cTn>
                                        <p:tgtEl>
                                          <p:spTgt spid="55"/>
                                        </p:tgtEl>
                                        <p:attrNameLst>
                                          <p:attrName>style.visibility</p:attrName>
                                        </p:attrNameLst>
                                      </p:cBhvr>
                                      <p:to>
                                        <p:strVal val="hidden"/>
                                      </p:to>
                                    </p:set>
                                  </p:childTnLst>
                                </p:cTn>
                              </p:par>
                              <p:par>
                                <p:cTn id="154" presetID="23" presetClass="exit" presetSubtype="544" fill="hold" grpId="2" nodeType="withEffect">
                                  <p:stCondLst>
                                    <p:cond delay="1000"/>
                                  </p:stCondLst>
                                  <p:iterate type="wd">
                                    <p:tmPct val="5000"/>
                                  </p:iterate>
                                  <p:childTnLst>
                                    <p:anim calcmode="lin" valueType="num">
                                      <p:cBhvr>
                                        <p:cTn id="155" dur="1000"/>
                                        <p:tgtEl>
                                          <p:spTgt spid="72"/>
                                        </p:tgtEl>
                                        <p:attrNameLst>
                                          <p:attrName>ppt_w</p:attrName>
                                        </p:attrNameLst>
                                      </p:cBhvr>
                                      <p:tavLst>
                                        <p:tav tm="0">
                                          <p:val>
                                            <p:strVal val="ppt_w"/>
                                          </p:val>
                                        </p:tav>
                                        <p:tav tm="100000">
                                          <p:val>
                                            <p:fltVal val="0"/>
                                          </p:val>
                                        </p:tav>
                                      </p:tavLst>
                                    </p:anim>
                                    <p:anim calcmode="lin" valueType="num">
                                      <p:cBhvr>
                                        <p:cTn id="156" dur="1000"/>
                                        <p:tgtEl>
                                          <p:spTgt spid="72"/>
                                        </p:tgtEl>
                                        <p:attrNameLst>
                                          <p:attrName>ppt_h</p:attrName>
                                        </p:attrNameLst>
                                      </p:cBhvr>
                                      <p:tavLst>
                                        <p:tav tm="0">
                                          <p:val>
                                            <p:strVal val="ppt_h"/>
                                          </p:val>
                                        </p:tav>
                                        <p:tav tm="100000">
                                          <p:val>
                                            <p:fltVal val="0"/>
                                          </p:val>
                                        </p:tav>
                                      </p:tavLst>
                                    </p:anim>
                                    <p:anim calcmode="lin" valueType="num">
                                      <p:cBhvr>
                                        <p:cTn id="157" dur="1000"/>
                                        <p:tgtEl>
                                          <p:spTgt spid="72"/>
                                        </p:tgtEl>
                                        <p:attrNameLst>
                                          <p:attrName>ppt_x</p:attrName>
                                        </p:attrNameLst>
                                      </p:cBhvr>
                                      <p:tavLst>
                                        <p:tav tm="0">
                                          <p:val>
                                            <p:strVal val="ppt_x"/>
                                          </p:val>
                                        </p:tav>
                                        <p:tav tm="100000">
                                          <p:val>
                                            <p:fltVal val="0.5"/>
                                          </p:val>
                                        </p:tav>
                                      </p:tavLst>
                                    </p:anim>
                                    <p:anim calcmode="lin" valueType="num">
                                      <p:cBhvr>
                                        <p:cTn id="158" dur="1000"/>
                                        <p:tgtEl>
                                          <p:spTgt spid="72"/>
                                        </p:tgtEl>
                                        <p:attrNameLst>
                                          <p:attrName>ppt_y</p:attrName>
                                        </p:attrNameLst>
                                      </p:cBhvr>
                                      <p:tavLst>
                                        <p:tav tm="0">
                                          <p:val>
                                            <p:strVal val="ppt_y"/>
                                          </p:val>
                                        </p:tav>
                                        <p:tav tm="100000">
                                          <p:val>
                                            <p:fltVal val="0.5"/>
                                          </p:val>
                                        </p:tav>
                                      </p:tavLst>
                                    </p:anim>
                                    <p:set>
                                      <p:cBhvr>
                                        <p:cTn id="159" dur="1" fill="hold">
                                          <p:stCondLst>
                                            <p:cond delay="999"/>
                                          </p:stCondLst>
                                        </p:cTn>
                                        <p:tgtEl>
                                          <p:spTgt spid="72"/>
                                        </p:tgtEl>
                                        <p:attrNameLst>
                                          <p:attrName>style.visibility</p:attrName>
                                        </p:attrNameLst>
                                      </p:cBhvr>
                                      <p:to>
                                        <p:strVal val="hidden"/>
                                      </p:to>
                                    </p:set>
                                  </p:childTnLst>
                                </p:cTn>
                              </p:par>
                              <p:par>
                                <p:cTn id="160" presetID="23" presetClass="exit" presetSubtype="544" fill="hold" nodeType="withEffect">
                                  <p:stCondLst>
                                    <p:cond delay="1000"/>
                                  </p:stCondLst>
                                  <p:iterate type="wd">
                                    <p:tmPct val="5000"/>
                                  </p:iterate>
                                  <p:childTnLst>
                                    <p:anim calcmode="lin" valueType="num">
                                      <p:cBhvr>
                                        <p:cTn id="161" dur="1000"/>
                                        <p:tgtEl>
                                          <p:spTgt spid="91"/>
                                        </p:tgtEl>
                                        <p:attrNameLst>
                                          <p:attrName>ppt_w</p:attrName>
                                        </p:attrNameLst>
                                      </p:cBhvr>
                                      <p:tavLst>
                                        <p:tav tm="0">
                                          <p:val>
                                            <p:strVal val="ppt_w"/>
                                          </p:val>
                                        </p:tav>
                                        <p:tav tm="100000">
                                          <p:val>
                                            <p:fltVal val="0"/>
                                          </p:val>
                                        </p:tav>
                                      </p:tavLst>
                                    </p:anim>
                                    <p:anim calcmode="lin" valueType="num">
                                      <p:cBhvr>
                                        <p:cTn id="162" dur="1000"/>
                                        <p:tgtEl>
                                          <p:spTgt spid="91"/>
                                        </p:tgtEl>
                                        <p:attrNameLst>
                                          <p:attrName>ppt_h</p:attrName>
                                        </p:attrNameLst>
                                      </p:cBhvr>
                                      <p:tavLst>
                                        <p:tav tm="0">
                                          <p:val>
                                            <p:strVal val="ppt_h"/>
                                          </p:val>
                                        </p:tav>
                                        <p:tav tm="100000">
                                          <p:val>
                                            <p:fltVal val="0"/>
                                          </p:val>
                                        </p:tav>
                                      </p:tavLst>
                                    </p:anim>
                                    <p:anim calcmode="lin" valueType="num">
                                      <p:cBhvr>
                                        <p:cTn id="163" dur="1000"/>
                                        <p:tgtEl>
                                          <p:spTgt spid="91"/>
                                        </p:tgtEl>
                                        <p:attrNameLst>
                                          <p:attrName>ppt_x</p:attrName>
                                        </p:attrNameLst>
                                      </p:cBhvr>
                                      <p:tavLst>
                                        <p:tav tm="0">
                                          <p:val>
                                            <p:strVal val="ppt_x"/>
                                          </p:val>
                                        </p:tav>
                                        <p:tav tm="100000">
                                          <p:val>
                                            <p:fltVal val="0.5"/>
                                          </p:val>
                                        </p:tav>
                                      </p:tavLst>
                                    </p:anim>
                                    <p:anim calcmode="lin" valueType="num">
                                      <p:cBhvr>
                                        <p:cTn id="164" dur="1000"/>
                                        <p:tgtEl>
                                          <p:spTgt spid="91"/>
                                        </p:tgtEl>
                                        <p:attrNameLst>
                                          <p:attrName>ppt_y</p:attrName>
                                        </p:attrNameLst>
                                      </p:cBhvr>
                                      <p:tavLst>
                                        <p:tav tm="0">
                                          <p:val>
                                            <p:strVal val="ppt_y"/>
                                          </p:val>
                                        </p:tav>
                                        <p:tav tm="100000">
                                          <p:val>
                                            <p:fltVal val="0.5"/>
                                          </p:val>
                                        </p:tav>
                                      </p:tavLst>
                                    </p:anim>
                                    <p:set>
                                      <p:cBhvr>
                                        <p:cTn id="165" dur="1" fill="hold">
                                          <p:stCondLst>
                                            <p:cond delay="999"/>
                                          </p:stCondLst>
                                        </p:cTn>
                                        <p:tgtEl>
                                          <p:spTgt spid="91"/>
                                        </p:tgtEl>
                                        <p:attrNameLst>
                                          <p:attrName>style.visibility</p:attrName>
                                        </p:attrNameLst>
                                      </p:cBhvr>
                                      <p:to>
                                        <p:strVal val="hidden"/>
                                      </p:to>
                                    </p:set>
                                  </p:childTnLst>
                                </p:cTn>
                              </p:par>
                              <p:par>
                                <p:cTn id="166" presetID="23" presetClass="exit" presetSubtype="544" fill="hold" grpId="1" nodeType="withEffect">
                                  <p:stCondLst>
                                    <p:cond delay="1000"/>
                                  </p:stCondLst>
                                  <p:iterate type="wd">
                                    <p:tmPct val="5000"/>
                                  </p:iterate>
                                  <p:childTnLst>
                                    <p:anim calcmode="lin" valueType="num">
                                      <p:cBhvr>
                                        <p:cTn id="167" dur="1000"/>
                                        <p:tgtEl>
                                          <p:spTgt spid="25"/>
                                        </p:tgtEl>
                                        <p:attrNameLst>
                                          <p:attrName>ppt_w</p:attrName>
                                        </p:attrNameLst>
                                      </p:cBhvr>
                                      <p:tavLst>
                                        <p:tav tm="0">
                                          <p:val>
                                            <p:strVal val="ppt_w"/>
                                          </p:val>
                                        </p:tav>
                                        <p:tav tm="100000">
                                          <p:val>
                                            <p:fltVal val="0"/>
                                          </p:val>
                                        </p:tav>
                                      </p:tavLst>
                                    </p:anim>
                                    <p:anim calcmode="lin" valueType="num">
                                      <p:cBhvr>
                                        <p:cTn id="168" dur="1000"/>
                                        <p:tgtEl>
                                          <p:spTgt spid="25"/>
                                        </p:tgtEl>
                                        <p:attrNameLst>
                                          <p:attrName>ppt_h</p:attrName>
                                        </p:attrNameLst>
                                      </p:cBhvr>
                                      <p:tavLst>
                                        <p:tav tm="0">
                                          <p:val>
                                            <p:strVal val="ppt_h"/>
                                          </p:val>
                                        </p:tav>
                                        <p:tav tm="100000">
                                          <p:val>
                                            <p:fltVal val="0"/>
                                          </p:val>
                                        </p:tav>
                                      </p:tavLst>
                                    </p:anim>
                                    <p:anim calcmode="lin" valueType="num">
                                      <p:cBhvr>
                                        <p:cTn id="169" dur="1000"/>
                                        <p:tgtEl>
                                          <p:spTgt spid="25"/>
                                        </p:tgtEl>
                                        <p:attrNameLst>
                                          <p:attrName>ppt_x</p:attrName>
                                        </p:attrNameLst>
                                      </p:cBhvr>
                                      <p:tavLst>
                                        <p:tav tm="0">
                                          <p:val>
                                            <p:strVal val="ppt_x"/>
                                          </p:val>
                                        </p:tav>
                                        <p:tav tm="100000">
                                          <p:val>
                                            <p:fltVal val="0.5"/>
                                          </p:val>
                                        </p:tav>
                                      </p:tavLst>
                                    </p:anim>
                                    <p:anim calcmode="lin" valueType="num">
                                      <p:cBhvr>
                                        <p:cTn id="170" dur="1000"/>
                                        <p:tgtEl>
                                          <p:spTgt spid="25"/>
                                        </p:tgtEl>
                                        <p:attrNameLst>
                                          <p:attrName>ppt_y</p:attrName>
                                        </p:attrNameLst>
                                      </p:cBhvr>
                                      <p:tavLst>
                                        <p:tav tm="0">
                                          <p:val>
                                            <p:strVal val="ppt_y"/>
                                          </p:val>
                                        </p:tav>
                                        <p:tav tm="100000">
                                          <p:val>
                                            <p:fltVal val="0.5"/>
                                          </p:val>
                                        </p:tav>
                                      </p:tavLst>
                                    </p:anim>
                                    <p:set>
                                      <p:cBhvr>
                                        <p:cTn id="171" dur="1" fill="hold">
                                          <p:stCondLst>
                                            <p:cond delay="999"/>
                                          </p:stCondLst>
                                        </p:cTn>
                                        <p:tgtEl>
                                          <p:spTgt spid="25"/>
                                        </p:tgtEl>
                                        <p:attrNameLst>
                                          <p:attrName>style.visibility</p:attrName>
                                        </p:attrNameLst>
                                      </p:cBhvr>
                                      <p:to>
                                        <p:strVal val="hidden"/>
                                      </p:to>
                                    </p:set>
                                  </p:childTnLst>
                                </p:cTn>
                              </p:par>
                              <p:par>
                                <p:cTn id="172" presetID="23" presetClass="exit" presetSubtype="544" fill="hold" grpId="1" nodeType="withEffect">
                                  <p:stCondLst>
                                    <p:cond delay="1000"/>
                                  </p:stCondLst>
                                  <p:iterate type="wd">
                                    <p:tmPct val="5000"/>
                                  </p:iterate>
                                  <p:childTnLst>
                                    <p:anim calcmode="lin" valueType="num">
                                      <p:cBhvr>
                                        <p:cTn id="173" dur="1000"/>
                                        <p:tgtEl>
                                          <p:spTgt spid="70"/>
                                        </p:tgtEl>
                                        <p:attrNameLst>
                                          <p:attrName>ppt_w</p:attrName>
                                        </p:attrNameLst>
                                      </p:cBhvr>
                                      <p:tavLst>
                                        <p:tav tm="0">
                                          <p:val>
                                            <p:strVal val="ppt_w"/>
                                          </p:val>
                                        </p:tav>
                                        <p:tav tm="100000">
                                          <p:val>
                                            <p:fltVal val="0"/>
                                          </p:val>
                                        </p:tav>
                                      </p:tavLst>
                                    </p:anim>
                                    <p:anim calcmode="lin" valueType="num">
                                      <p:cBhvr>
                                        <p:cTn id="174" dur="1000"/>
                                        <p:tgtEl>
                                          <p:spTgt spid="70"/>
                                        </p:tgtEl>
                                        <p:attrNameLst>
                                          <p:attrName>ppt_h</p:attrName>
                                        </p:attrNameLst>
                                      </p:cBhvr>
                                      <p:tavLst>
                                        <p:tav tm="0">
                                          <p:val>
                                            <p:strVal val="ppt_h"/>
                                          </p:val>
                                        </p:tav>
                                        <p:tav tm="100000">
                                          <p:val>
                                            <p:fltVal val="0"/>
                                          </p:val>
                                        </p:tav>
                                      </p:tavLst>
                                    </p:anim>
                                    <p:anim calcmode="lin" valueType="num">
                                      <p:cBhvr>
                                        <p:cTn id="175" dur="1000"/>
                                        <p:tgtEl>
                                          <p:spTgt spid="70"/>
                                        </p:tgtEl>
                                        <p:attrNameLst>
                                          <p:attrName>ppt_x</p:attrName>
                                        </p:attrNameLst>
                                      </p:cBhvr>
                                      <p:tavLst>
                                        <p:tav tm="0">
                                          <p:val>
                                            <p:strVal val="ppt_x"/>
                                          </p:val>
                                        </p:tav>
                                        <p:tav tm="100000">
                                          <p:val>
                                            <p:fltVal val="0.5"/>
                                          </p:val>
                                        </p:tav>
                                      </p:tavLst>
                                    </p:anim>
                                    <p:anim calcmode="lin" valueType="num">
                                      <p:cBhvr>
                                        <p:cTn id="176" dur="1000"/>
                                        <p:tgtEl>
                                          <p:spTgt spid="70"/>
                                        </p:tgtEl>
                                        <p:attrNameLst>
                                          <p:attrName>ppt_y</p:attrName>
                                        </p:attrNameLst>
                                      </p:cBhvr>
                                      <p:tavLst>
                                        <p:tav tm="0">
                                          <p:val>
                                            <p:strVal val="ppt_y"/>
                                          </p:val>
                                        </p:tav>
                                        <p:tav tm="100000">
                                          <p:val>
                                            <p:fltVal val="0.5"/>
                                          </p:val>
                                        </p:tav>
                                      </p:tavLst>
                                    </p:anim>
                                    <p:set>
                                      <p:cBhvr>
                                        <p:cTn id="177" dur="1" fill="hold">
                                          <p:stCondLst>
                                            <p:cond delay="999"/>
                                          </p:stCondLst>
                                        </p:cTn>
                                        <p:tgtEl>
                                          <p:spTgt spid="70"/>
                                        </p:tgtEl>
                                        <p:attrNameLst>
                                          <p:attrName>style.visibility</p:attrName>
                                        </p:attrNameLst>
                                      </p:cBhvr>
                                      <p:to>
                                        <p:strVal val="hidden"/>
                                      </p:to>
                                    </p:set>
                                  </p:childTnLst>
                                </p:cTn>
                              </p:par>
                              <p:par>
                                <p:cTn id="178" presetID="23" presetClass="exit" presetSubtype="544" fill="hold" grpId="2" nodeType="withEffect">
                                  <p:stCondLst>
                                    <p:cond delay="1000"/>
                                  </p:stCondLst>
                                  <p:iterate type="wd">
                                    <p:tmPct val="5000"/>
                                  </p:iterate>
                                  <p:childTnLst>
                                    <p:anim calcmode="lin" valueType="num">
                                      <p:cBhvr>
                                        <p:cTn id="179" dur="1000"/>
                                        <p:tgtEl>
                                          <p:spTgt spid="99"/>
                                        </p:tgtEl>
                                        <p:attrNameLst>
                                          <p:attrName>ppt_w</p:attrName>
                                        </p:attrNameLst>
                                      </p:cBhvr>
                                      <p:tavLst>
                                        <p:tav tm="0">
                                          <p:val>
                                            <p:strVal val="ppt_w"/>
                                          </p:val>
                                        </p:tav>
                                        <p:tav tm="100000">
                                          <p:val>
                                            <p:fltVal val="0"/>
                                          </p:val>
                                        </p:tav>
                                      </p:tavLst>
                                    </p:anim>
                                    <p:anim calcmode="lin" valueType="num">
                                      <p:cBhvr>
                                        <p:cTn id="180" dur="1000"/>
                                        <p:tgtEl>
                                          <p:spTgt spid="99"/>
                                        </p:tgtEl>
                                        <p:attrNameLst>
                                          <p:attrName>ppt_h</p:attrName>
                                        </p:attrNameLst>
                                      </p:cBhvr>
                                      <p:tavLst>
                                        <p:tav tm="0">
                                          <p:val>
                                            <p:strVal val="ppt_h"/>
                                          </p:val>
                                        </p:tav>
                                        <p:tav tm="100000">
                                          <p:val>
                                            <p:fltVal val="0"/>
                                          </p:val>
                                        </p:tav>
                                      </p:tavLst>
                                    </p:anim>
                                    <p:anim calcmode="lin" valueType="num">
                                      <p:cBhvr>
                                        <p:cTn id="181" dur="1000"/>
                                        <p:tgtEl>
                                          <p:spTgt spid="99"/>
                                        </p:tgtEl>
                                        <p:attrNameLst>
                                          <p:attrName>ppt_x</p:attrName>
                                        </p:attrNameLst>
                                      </p:cBhvr>
                                      <p:tavLst>
                                        <p:tav tm="0">
                                          <p:val>
                                            <p:strVal val="ppt_x"/>
                                          </p:val>
                                        </p:tav>
                                        <p:tav tm="100000">
                                          <p:val>
                                            <p:fltVal val="0.5"/>
                                          </p:val>
                                        </p:tav>
                                      </p:tavLst>
                                    </p:anim>
                                    <p:anim calcmode="lin" valueType="num">
                                      <p:cBhvr>
                                        <p:cTn id="182" dur="1000"/>
                                        <p:tgtEl>
                                          <p:spTgt spid="99"/>
                                        </p:tgtEl>
                                        <p:attrNameLst>
                                          <p:attrName>ppt_y</p:attrName>
                                        </p:attrNameLst>
                                      </p:cBhvr>
                                      <p:tavLst>
                                        <p:tav tm="0">
                                          <p:val>
                                            <p:strVal val="ppt_y"/>
                                          </p:val>
                                        </p:tav>
                                        <p:tav tm="100000">
                                          <p:val>
                                            <p:fltVal val="0.5"/>
                                          </p:val>
                                        </p:tav>
                                      </p:tavLst>
                                    </p:anim>
                                    <p:set>
                                      <p:cBhvr>
                                        <p:cTn id="183" dur="1" fill="hold">
                                          <p:stCondLst>
                                            <p:cond delay="999"/>
                                          </p:stCondLst>
                                        </p:cTn>
                                        <p:tgtEl>
                                          <p:spTgt spid="99"/>
                                        </p:tgtEl>
                                        <p:attrNameLst>
                                          <p:attrName>style.visibility</p:attrName>
                                        </p:attrNameLst>
                                      </p:cBhvr>
                                      <p:to>
                                        <p:strVal val="hidden"/>
                                      </p:to>
                                    </p:set>
                                  </p:childTnLst>
                                </p:cTn>
                              </p:par>
                              <p:par>
                                <p:cTn id="184" presetID="23" presetClass="exit" presetSubtype="544" fill="hold" nodeType="withEffect">
                                  <p:stCondLst>
                                    <p:cond delay="1000"/>
                                  </p:stCondLst>
                                  <p:iterate type="wd">
                                    <p:tmPct val="5000"/>
                                  </p:iterate>
                                  <p:childTnLst>
                                    <p:anim calcmode="lin" valueType="num">
                                      <p:cBhvr>
                                        <p:cTn id="185" dur="1000"/>
                                        <p:tgtEl>
                                          <p:spTgt spid="93"/>
                                        </p:tgtEl>
                                        <p:attrNameLst>
                                          <p:attrName>ppt_w</p:attrName>
                                        </p:attrNameLst>
                                      </p:cBhvr>
                                      <p:tavLst>
                                        <p:tav tm="0">
                                          <p:val>
                                            <p:strVal val="ppt_w"/>
                                          </p:val>
                                        </p:tav>
                                        <p:tav tm="100000">
                                          <p:val>
                                            <p:fltVal val="0"/>
                                          </p:val>
                                        </p:tav>
                                      </p:tavLst>
                                    </p:anim>
                                    <p:anim calcmode="lin" valueType="num">
                                      <p:cBhvr>
                                        <p:cTn id="186" dur="1000"/>
                                        <p:tgtEl>
                                          <p:spTgt spid="93"/>
                                        </p:tgtEl>
                                        <p:attrNameLst>
                                          <p:attrName>ppt_h</p:attrName>
                                        </p:attrNameLst>
                                      </p:cBhvr>
                                      <p:tavLst>
                                        <p:tav tm="0">
                                          <p:val>
                                            <p:strVal val="ppt_h"/>
                                          </p:val>
                                        </p:tav>
                                        <p:tav tm="100000">
                                          <p:val>
                                            <p:fltVal val="0"/>
                                          </p:val>
                                        </p:tav>
                                      </p:tavLst>
                                    </p:anim>
                                    <p:anim calcmode="lin" valueType="num">
                                      <p:cBhvr>
                                        <p:cTn id="187" dur="1000"/>
                                        <p:tgtEl>
                                          <p:spTgt spid="93"/>
                                        </p:tgtEl>
                                        <p:attrNameLst>
                                          <p:attrName>ppt_x</p:attrName>
                                        </p:attrNameLst>
                                      </p:cBhvr>
                                      <p:tavLst>
                                        <p:tav tm="0">
                                          <p:val>
                                            <p:strVal val="ppt_x"/>
                                          </p:val>
                                        </p:tav>
                                        <p:tav tm="100000">
                                          <p:val>
                                            <p:fltVal val="0.5"/>
                                          </p:val>
                                        </p:tav>
                                      </p:tavLst>
                                    </p:anim>
                                    <p:anim calcmode="lin" valueType="num">
                                      <p:cBhvr>
                                        <p:cTn id="188" dur="1000"/>
                                        <p:tgtEl>
                                          <p:spTgt spid="93"/>
                                        </p:tgtEl>
                                        <p:attrNameLst>
                                          <p:attrName>ppt_y</p:attrName>
                                        </p:attrNameLst>
                                      </p:cBhvr>
                                      <p:tavLst>
                                        <p:tav tm="0">
                                          <p:val>
                                            <p:strVal val="ppt_y"/>
                                          </p:val>
                                        </p:tav>
                                        <p:tav tm="100000">
                                          <p:val>
                                            <p:fltVal val="0.5"/>
                                          </p:val>
                                        </p:tav>
                                      </p:tavLst>
                                    </p:anim>
                                    <p:set>
                                      <p:cBhvr>
                                        <p:cTn id="189" dur="1" fill="hold">
                                          <p:stCondLst>
                                            <p:cond delay="999"/>
                                          </p:stCondLst>
                                        </p:cTn>
                                        <p:tgtEl>
                                          <p:spTgt spid="93"/>
                                        </p:tgtEl>
                                        <p:attrNameLst>
                                          <p:attrName>style.visibility</p:attrName>
                                        </p:attrNameLst>
                                      </p:cBhvr>
                                      <p:to>
                                        <p:strVal val="hidden"/>
                                      </p:to>
                                    </p:set>
                                  </p:childTnLst>
                                </p:cTn>
                              </p:par>
                              <p:par>
                                <p:cTn id="190" presetID="23" presetClass="exit" presetSubtype="544" fill="hold" grpId="1" nodeType="withEffect">
                                  <p:stCondLst>
                                    <p:cond delay="1000"/>
                                  </p:stCondLst>
                                  <p:iterate type="wd">
                                    <p:tmPct val="5000"/>
                                  </p:iterate>
                                  <p:childTnLst>
                                    <p:anim calcmode="lin" valueType="num">
                                      <p:cBhvr>
                                        <p:cTn id="191" dur="1000"/>
                                        <p:tgtEl>
                                          <p:spTgt spid="36"/>
                                        </p:tgtEl>
                                        <p:attrNameLst>
                                          <p:attrName>ppt_w</p:attrName>
                                        </p:attrNameLst>
                                      </p:cBhvr>
                                      <p:tavLst>
                                        <p:tav tm="0">
                                          <p:val>
                                            <p:strVal val="ppt_w"/>
                                          </p:val>
                                        </p:tav>
                                        <p:tav tm="100000">
                                          <p:val>
                                            <p:fltVal val="0"/>
                                          </p:val>
                                        </p:tav>
                                      </p:tavLst>
                                    </p:anim>
                                    <p:anim calcmode="lin" valueType="num">
                                      <p:cBhvr>
                                        <p:cTn id="192" dur="1000"/>
                                        <p:tgtEl>
                                          <p:spTgt spid="36"/>
                                        </p:tgtEl>
                                        <p:attrNameLst>
                                          <p:attrName>ppt_h</p:attrName>
                                        </p:attrNameLst>
                                      </p:cBhvr>
                                      <p:tavLst>
                                        <p:tav tm="0">
                                          <p:val>
                                            <p:strVal val="ppt_h"/>
                                          </p:val>
                                        </p:tav>
                                        <p:tav tm="100000">
                                          <p:val>
                                            <p:fltVal val="0"/>
                                          </p:val>
                                        </p:tav>
                                      </p:tavLst>
                                    </p:anim>
                                    <p:anim calcmode="lin" valueType="num">
                                      <p:cBhvr>
                                        <p:cTn id="193" dur="1000"/>
                                        <p:tgtEl>
                                          <p:spTgt spid="36"/>
                                        </p:tgtEl>
                                        <p:attrNameLst>
                                          <p:attrName>ppt_x</p:attrName>
                                        </p:attrNameLst>
                                      </p:cBhvr>
                                      <p:tavLst>
                                        <p:tav tm="0">
                                          <p:val>
                                            <p:strVal val="ppt_x"/>
                                          </p:val>
                                        </p:tav>
                                        <p:tav tm="100000">
                                          <p:val>
                                            <p:fltVal val="0.5"/>
                                          </p:val>
                                        </p:tav>
                                      </p:tavLst>
                                    </p:anim>
                                    <p:anim calcmode="lin" valueType="num">
                                      <p:cBhvr>
                                        <p:cTn id="194" dur="1000"/>
                                        <p:tgtEl>
                                          <p:spTgt spid="36"/>
                                        </p:tgtEl>
                                        <p:attrNameLst>
                                          <p:attrName>ppt_y</p:attrName>
                                        </p:attrNameLst>
                                      </p:cBhvr>
                                      <p:tavLst>
                                        <p:tav tm="0">
                                          <p:val>
                                            <p:strVal val="ppt_y"/>
                                          </p:val>
                                        </p:tav>
                                        <p:tav tm="100000">
                                          <p:val>
                                            <p:fltVal val="0.5"/>
                                          </p:val>
                                        </p:tav>
                                      </p:tavLst>
                                    </p:anim>
                                    <p:set>
                                      <p:cBhvr>
                                        <p:cTn id="195" dur="1" fill="hold">
                                          <p:stCondLst>
                                            <p:cond delay="999"/>
                                          </p:stCondLst>
                                        </p:cTn>
                                        <p:tgtEl>
                                          <p:spTgt spid="36"/>
                                        </p:tgtEl>
                                        <p:attrNameLst>
                                          <p:attrName>style.visibility</p:attrName>
                                        </p:attrNameLst>
                                      </p:cBhvr>
                                      <p:to>
                                        <p:strVal val="hidden"/>
                                      </p:to>
                                    </p:set>
                                  </p:childTnLst>
                                </p:cTn>
                              </p:par>
                              <p:par>
                                <p:cTn id="196" presetID="23" presetClass="exit" presetSubtype="544" fill="hold" grpId="2" nodeType="withEffect">
                                  <p:stCondLst>
                                    <p:cond delay="1000"/>
                                  </p:stCondLst>
                                  <p:iterate type="wd">
                                    <p:tmPct val="5000"/>
                                  </p:iterate>
                                  <p:childTnLst>
                                    <p:anim calcmode="lin" valueType="num">
                                      <p:cBhvr>
                                        <p:cTn id="197" dur="1000"/>
                                        <p:tgtEl>
                                          <p:spTgt spid="98"/>
                                        </p:tgtEl>
                                        <p:attrNameLst>
                                          <p:attrName>ppt_w</p:attrName>
                                        </p:attrNameLst>
                                      </p:cBhvr>
                                      <p:tavLst>
                                        <p:tav tm="0">
                                          <p:val>
                                            <p:strVal val="ppt_w"/>
                                          </p:val>
                                        </p:tav>
                                        <p:tav tm="100000">
                                          <p:val>
                                            <p:fltVal val="0"/>
                                          </p:val>
                                        </p:tav>
                                      </p:tavLst>
                                    </p:anim>
                                    <p:anim calcmode="lin" valueType="num">
                                      <p:cBhvr>
                                        <p:cTn id="198" dur="1000"/>
                                        <p:tgtEl>
                                          <p:spTgt spid="98"/>
                                        </p:tgtEl>
                                        <p:attrNameLst>
                                          <p:attrName>ppt_h</p:attrName>
                                        </p:attrNameLst>
                                      </p:cBhvr>
                                      <p:tavLst>
                                        <p:tav tm="0">
                                          <p:val>
                                            <p:strVal val="ppt_h"/>
                                          </p:val>
                                        </p:tav>
                                        <p:tav tm="100000">
                                          <p:val>
                                            <p:fltVal val="0"/>
                                          </p:val>
                                        </p:tav>
                                      </p:tavLst>
                                    </p:anim>
                                    <p:anim calcmode="lin" valueType="num">
                                      <p:cBhvr>
                                        <p:cTn id="199" dur="1000"/>
                                        <p:tgtEl>
                                          <p:spTgt spid="98"/>
                                        </p:tgtEl>
                                        <p:attrNameLst>
                                          <p:attrName>ppt_x</p:attrName>
                                        </p:attrNameLst>
                                      </p:cBhvr>
                                      <p:tavLst>
                                        <p:tav tm="0">
                                          <p:val>
                                            <p:strVal val="ppt_x"/>
                                          </p:val>
                                        </p:tav>
                                        <p:tav tm="100000">
                                          <p:val>
                                            <p:fltVal val="0.5"/>
                                          </p:val>
                                        </p:tav>
                                      </p:tavLst>
                                    </p:anim>
                                    <p:anim calcmode="lin" valueType="num">
                                      <p:cBhvr>
                                        <p:cTn id="200" dur="1000"/>
                                        <p:tgtEl>
                                          <p:spTgt spid="98"/>
                                        </p:tgtEl>
                                        <p:attrNameLst>
                                          <p:attrName>ppt_y</p:attrName>
                                        </p:attrNameLst>
                                      </p:cBhvr>
                                      <p:tavLst>
                                        <p:tav tm="0">
                                          <p:val>
                                            <p:strVal val="ppt_y"/>
                                          </p:val>
                                        </p:tav>
                                        <p:tav tm="100000">
                                          <p:val>
                                            <p:fltVal val="0.5"/>
                                          </p:val>
                                        </p:tav>
                                      </p:tavLst>
                                    </p:anim>
                                    <p:set>
                                      <p:cBhvr>
                                        <p:cTn id="201" dur="1" fill="hold">
                                          <p:stCondLst>
                                            <p:cond delay="999"/>
                                          </p:stCondLst>
                                        </p:cTn>
                                        <p:tgtEl>
                                          <p:spTgt spid="98"/>
                                        </p:tgtEl>
                                        <p:attrNameLst>
                                          <p:attrName>style.visibility</p:attrName>
                                        </p:attrNameLst>
                                      </p:cBhvr>
                                      <p:to>
                                        <p:strVal val="hidden"/>
                                      </p:to>
                                    </p:set>
                                  </p:childTnLst>
                                </p:cTn>
                              </p:par>
                              <p:par>
                                <p:cTn id="202" presetID="23" presetClass="exit" presetSubtype="544" fill="hold" nodeType="withEffect">
                                  <p:stCondLst>
                                    <p:cond delay="1000"/>
                                  </p:stCondLst>
                                  <p:iterate type="wd">
                                    <p:tmPct val="5000"/>
                                  </p:iterate>
                                  <p:childTnLst>
                                    <p:anim calcmode="lin" valueType="num">
                                      <p:cBhvr>
                                        <p:cTn id="203" dur="1000"/>
                                        <p:tgtEl>
                                          <p:spTgt spid="94"/>
                                        </p:tgtEl>
                                        <p:attrNameLst>
                                          <p:attrName>ppt_w</p:attrName>
                                        </p:attrNameLst>
                                      </p:cBhvr>
                                      <p:tavLst>
                                        <p:tav tm="0">
                                          <p:val>
                                            <p:strVal val="ppt_w"/>
                                          </p:val>
                                        </p:tav>
                                        <p:tav tm="100000">
                                          <p:val>
                                            <p:fltVal val="0"/>
                                          </p:val>
                                        </p:tav>
                                      </p:tavLst>
                                    </p:anim>
                                    <p:anim calcmode="lin" valueType="num">
                                      <p:cBhvr>
                                        <p:cTn id="204" dur="1000"/>
                                        <p:tgtEl>
                                          <p:spTgt spid="94"/>
                                        </p:tgtEl>
                                        <p:attrNameLst>
                                          <p:attrName>ppt_h</p:attrName>
                                        </p:attrNameLst>
                                      </p:cBhvr>
                                      <p:tavLst>
                                        <p:tav tm="0">
                                          <p:val>
                                            <p:strVal val="ppt_h"/>
                                          </p:val>
                                        </p:tav>
                                        <p:tav tm="100000">
                                          <p:val>
                                            <p:fltVal val="0"/>
                                          </p:val>
                                        </p:tav>
                                      </p:tavLst>
                                    </p:anim>
                                    <p:anim calcmode="lin" valueType="num">
                                      <p:cBhvr>
                                        <p:cTn id="205" dur="1000"/>
                                        <p:tgtEl>
                                          <p:spTgt spid="94"/>
                                        </p:tgtEl>
                                        <p:attrNameLst>
                                          <p:attrName>ppt_x</p:attrName>
                                        </p:attrNameLst>
                                      </p:cBhvr>
                                      <p:tavLst>
                                        <p:tav tm="0">
                                          <p:val>
                                            <p:strVal val="ppt_x"/>
                                          </p:val>
                                        </p:tav>
                                        <p:tav tm="100000">
                                          <p:val>
                                            <p:fltVal val="0.5"/>
                                          </p:val>
                                        </p:tav>
                                      </p:tavLst>
                                    </p:anim>
                                    <p:anim calcmode="lin" valueType="num">
                                      <p:cBhvr>
                                        <p:cTn id="206" dur="1000"/>
                                        <p:tgtEl>
                                          <p:spTgt spid="94"/>
                                        </p:tgtEl>
                                        <p:attrNameLst>
                                          <p:attrName>ppt_y</p:attrName>
                                        </p:attrNameLst>
                                      </p:cBhvr>
                                      <p:tavLst>
                                        <p:tav tm="0">
                                          <p:val>
                                            <p:strVal val="ppt_y"/>
                                          </p:val>
                                        </p:tav>
                                        <p:tav tm="100000">
                                          <p:val>
                                            <p:fltVal val="0.5"/>
                                          </p:val>
                                        </p:tav>
                                      </p:tavLst>
                                    </p:anim>
                                    <p:set>
                                      <p:cBhvr>
                                        <p:cTn id="207" dur="1" fill="hold">
                                          <p:stCondLst>
                                            <p:cond delay="999"/>
                                          </p:stCondLst>
                                        </p:cTn>
                                        <p:tgtEl>
                                          <p:spTgt spid="94"/>
                                        </p:tgtEl>
                                        <p:attrNameLst>
                                          <p:attrName>style.visibility</p:attrName>
                                        </p:attrNameLst>
                                      </p:cBhvr>
                                      <p:to>
                                        <p:strVal val="hidden"/>
                                      </p:to>
                                    </p:set>
                                  </p:childTnLst>
                                </p:cTn>
                              </p:par>
                              <p:par>
                                <p:cTn id="208" presetID="23" presetClass="exit" presetSubtype="544" fill="hold" grpId="1" nodeType="withEffect">
                                  <p:stCondLst>
                                    <p:cond delay="1000"/>
                                  </p:stCondLst>
                                  <p:iterate type="wd">
                                    <p:tmPct val="5000"/>
                                  </p:iterate>
                                  <p:childTnLst>
                                    <p:anim calcmode="lin" valueType="num">
                                      <p:cBhvr>
                                        <p:cTn id="209" dur="750"/>
                                        <p:tgtEl>
                                          <p:spTgt spid="30"/>
                                        </p:tgtEl>
                                        <p:attrNameLst>
                                          <p:attrName>ppt_w</p:attrName>
                                        </p:attrNameLst>
                                      </p:cBhvr>
                                      <p:tavLst>
                                        <p:tav tm="0">
                                          <p:val>
                                            <p:strVal val="ppt_w"/>
                                          </p:val>
                                        </p:tav>
                                        <p:tav tm="100000">
                                          <p:val>
                                            <p:fltVal val="0"/>
                                          </p:val>
                                        </p:tav>
                                      </p:tavLst>
                                    </p:anim>
                                    <p:anim calcmode="lin" valueType="num">
                                      <p:cBhvr>
                                        <p:cTn id="210" dur="750"/>
                                        <p:tgtEl>
                                          <p:spTgt spid="30"/>
                                        </p:tgtEl>
                                        <p:attrNameLst>
                                          <p:attrName>ppt_h</p:attrName>
                                        </p:attrNameLst>
                                      </p:cBhvr>
                                      <p:tavLst>
                                        <p:tav tm="0">
                                          <p:val>
                                            <p:strVal val="ppt_h"/>
                                          </p:val>
                                        </p:tav>
                                        <p:tav tm="100000">
                                          <p:val>
                                            <p:fltVal val="0"/>
                                          </p:val>
                                        </p:tav>
                                      </p:tavLst>
                                    </p:anim>
                                    <p:anim calcmode="lin" valueType="num">
                                      <p:cBhvr>
                                        <p:cTn id="211" dur="750"/>
                                        <p:tgtEl>
                                          <p:spTgt spid="30"/>
                                        </p:tgtEl>
                                        <p:attrNameLst>
                                          <p:attrName>ppt_x</p:attrName>
                                        </p:attrNameLst>
                                      </p:cBhvr>
                                      <p:tavLst>
                                        <p:tav tm="0">
                                          <p:val>
                                            <p:strVal val="ppt_x"/>
                                          </p:val>
                                        </p:tav>
                                        <p:tav tm="100000">
                                          <p:val>
                                            <p:fltVal val="0.5"/>
                                          </p:val>
                                        </p:tav>
                                      </p:tavLst>
                                    </p:anim>
                                    <p:anim calcmode="lin" valueType="num">
                                      <p:cBhvr>
                                        <p:cTn id="212" dur="750"/>
                                        <p:tgtEl>
                                          <p:spTgt spid="30"/>
                                        </p:tgtEl>
                                        <p:attrNameLst>
                                          <p:attrName>ppt_y</p:attrName>
                                        </p:attrNameLst>
                                      </p:cBhvr>
                                      <p:tavLst>
                                        <p:tav tm="0">
                                          <p:val>
                                            <p:strVal val="ppt_y"/>
                                          </p:val>
                                        </p:tav>
                                        <p:tav tm="100000">
                                          <p:val>
                                            <p:fltVal val="0.5"/>
                                          </p:val>
                                        </p:tav>
                                      </p:tavLst>
                                    </p:anim>
                                    <p:set>
                                      <p:cBhvr>
                                        <p:cTn id="213" dur="1" fill="hold">
                                          <p:stCondLst>
                                            <p:cond delay="749"/>
                                          </p:stCondLst>
                                        </p:cTn>
                                        <p:tgtEl>
                                          <p:spTgt spid="30"/>
                                        </p:tgtEl>
                                        <p:attrNameLst>
                                          <p:attrName>style.visibility</p:attrName>
                                        </p:attrNameLst>
                                      </p:cBhvr>
                                      <p:to>
                                        <p:strVal val="hidden"/>
                                      </p:to>
                                    </p:set>
                                  </p:childTnLst>
                                </p:cTn>
                              </p:par>
                              <p:par>
                                <p:cTn id="214" presetID="23" presetClass="exit" presetSubtype="544" fill="hold" grpId="1" nodeType="withEffect">
                                  <p:stCondLst>
                                    <p:cond delay="1000"/>
                                  </p:stCondLst>
                                  <p:iterate type="wd">
                                    <p:tmPct val="5000"/>
                                  </p:iterate>
                                  <p:childTnLst>
                                    <p:anim calcmode="lin" valueType="num">
                                      <p:cBhvr>
                                        <p:cTn id="215" dur="1000"/>
                                        <p:tgtEl>
                                          <p:spTgt spid="59"/>
                                        </p:tgtEl>
                                        <p:attrNameLst>
                                          <p:attrName>ppt_w</p:attrName>
                                        </p:attrNameLst>
                                      </p:cBhvr>
                                      <p:tavLst>
                                        <p:tav tm="0">
                                          <p:val>
                                            <p:strVal val="ppt_w"/>
                                          </p:val>
                                        </p:tav>
                                        <p:tav tm="100000">
                                          <p:val>
                                            <p:fltVal val="0"/>
                                          </p:val>
                                        </p:tav>
                                      </p:tavLst>
                                    </p:anim>
                                    <p:anim calcmode="lin" valueType="num">
                                      <p:cBhvr>
                                        <p:cTn id="216" dur="1000"/>
                                        <p:tgtEl>
                                          <p:spTgt spid="59"/>
                                        </p:tgtEl>
                                        <p:attrNameLst>
                                          <p:attrName>ppt_h</p:attrName>
                                        </p:attrNameLst>
                                      </p:cBhvr>
                                      <p:tavLst>
                                        <p:tav tm="0">
                                          <p:val>
                                            <p:strVal val="ppt_h"/>
                                          </p:val>
                                        </p:tav>
                                        <p:tav tm="100000">
                                          <p:val>
                                            <p:fltVal val="0"/>
                                          </p:val>
                                        </p:tav>
                                      </p:tavLst>
                                    </p:anim>
                                    <p:anim calcmode="lin" valueType="num">
                                      <p:cBhvr>
                                        <p:cTn id="217" dur="1000"/>
                                        <p:tgtEl>
                                          <p:spTgt spid="59"/>
                                        </p:tgtEl>
                                        <p:attrNameLst>
                                          <p:attrName>ppt_x</p:attrName>
                                        </p:attrNameLst>
                                      </p:cBhvr>
                                      <p:tavLst>
                                        <p:tav tm="0">
                                          <p:val>
                                            <p:strVal val="ppt_x"/>
                                          </p:val>
                                        </p:tav>
                                        <p:tav tm="100000">
                                          <p:val>
                                            <p:fltVal val="0.5"/>
                                          </p:val>
                                        </p:tav>
                                      </p:tavLst>
                                    </p:anim>
                                    <p:anim calcmode="lin" valueType="num">
                                      <p:cBhvr>
                                        <p:cTn id="218" dur="1000"/>
                                        <p:tgtEl>
                                          <p:spTgt spid="59"/>
                                        </p:tgtEl>
                                        <p:attrNameLst>
                                          <p:attrName>ppt_y</p:attrName>
                                        </p:attrNameLst>
                                      </p:cBhvr>
                                      <p:tavLst>
                                        <p:tav tm="0">
                                          <p:val>
                                            <p:strVal val="ppt_y"/>
                                          </p:val>
                                        </p:tav>
                                        <p:tav tm="100000">
                                          <p:val>
                                            <p:fltVal val="0.5"/>
                                          </p:val>
                                        </p:tav>
                                      </p:tavLst>
                                    </p:anim>
                                    <p:set>
                                      <p:cBhvr>
                                        <p:cTn id="219" dur="1" fill="hold">
                                          <p:stCondLst>
                                            <p:cond delay="999"/>
                                          </p:stCondLst>
                                        </p:cTn>
                                        <p:tgtEl>
                                          <p:spTgt spid="59"/>
                                        </p:tgtEl>
                                        <p:attrNameLst>
                                          <p:attrName>style.visibility</p:attrName>
                                        </p:attrNameLst>
                                      </p:cBhvr>
                                      <p:to>
                                        <p:strVal val="hidden"/>
                                      </p:to>
                                    </p:set>
                                  </p:childTnLst>
                                </p:cTn>
                              </p:par>
                              <p:par>
                                <p:cTn id="220" presetID="23" presetClass="exit" presetSubtype="544" fill="hold" grpId="2" nodeType="withEffect">
                                  <p:stCondLst>
                                    <p:cond delay="1000"/>
                                  </p:stCondLst>
                                  <p:iterate type="wd">
                                    <p:tmPct val="5000"/>
                                  </p:iterate>
                                  <p:childTnLst>
                                    <p:anim calcmode="lin" valueType="num">
                                      <p:cBhvr>
                                        <p:cTn id="221" dur="1000"/>
                                        <p:tgtEl>
                                          <p:spTgt spid="100"/>
                                        </p:tgtEl>
                                        <p:attrNameLst>
                                          <p:attrName>ppt_w</p:attrName>
                                        </p:attrNameLst>
                                      </p:cBhvr>
                                      <p:tavLst>
                                        <p:tav tm="0">
                                          <p:val>
                                            <p:strVal val="ppt_w"/>
                                          </p:val>
                                        </p:tav>
                                        <p:tav tm="100000">
                                          <p:val>
                                            <p:fltVal val="0"/>
                                          </p:val>
                                        </p:tav>
                                      </p:tavLst>
                                    </p:anim>
                                    <p:anim calcmode="lin" valueType="num">
                                      <p:cBhvr>
                                        <p:cTn id="222" dur="1000"/>
                                        <p:tgtEl>
                                          <p:spTgt spid="100"/>
                                        </p:tgtEl>
                                        <p:attrNameLst>
                                          <p:attrName>ppt_h</p:attrName>
                                        </p:attrNameLst>
                                      </p:cBhvr>
                                      <p:tavLst>
                                        <p:tav tm="0">
                                          <p:val>
                                            <p:strVal val="ppt_h"/>
                                          </p:val>
                                        </p:tav>
                                        <p:tav tm="100000">
                                          <p:val>
                                            <p:fltVal val="0"/>
                                          </p:val>
                                        </p:tav>
                                      </p:tavLst>
                                    </p:anim>
                                    <p:anim calcmode="lin" valueType="num">
                                      <p:cBhvr>
                                        <p:cTn id="223" dur="1000"/>
                                        <p:tgtEl>
                                          <p:spTgt spid="100"/>
                                        </p:tgtEl>
                                        <p:attrNameLst>
                                          <p:attrName>ppt_x</p:attrName>
                                        </p:attrNameLst>
                                      </p:cBhvr>
                                      <p:tavLst>
                                        <p:tav tm="0">
                                          <p:val>
                                            <p:strVal val="ppt_x"/>
                                          </p:val>
                                        </p:tav>
                                        <p:tav tm="100000">
                                          <p:val>
                                            <p:fltVal val="0.5"/>
                                          </p:val>
                                        </p:tav>
                                      </p:tavLst>
                                    </p:anim>
                                    <p:anim calcmode="lin" valueType="num">
                                      <p:cBhvr>
                                        <p:cTn id="224" dur="1000"/>
                                        <p:tgtEl>
                                          <p:spTgt spid="100"/>
                                        </p:tgtEl>
                                        <p:attrNameLst>
                                          <p:attrName>ppt_y</p:attrName>
                                        </p:attrNameLst>
                                      </p:cBhvr>
                                      <p:tavLst>
                                        <p:tav tm="0">
                                          <p:val>
                                            <p:strVal val="ppt_y"/>
                                          </p:val>
                                        </p:tav>
                                        <p:tav tm="100000">
                                          <p:val>
                                            <p:fltVal val="0.5"/>
                                          </p:val>
                                        </p:tav>
                                      </p:tavLst>
                                    </p:anim>
                                    <p:set>
                                      <p:cBhvr>
                                        <p:cTn id="225" dur="1" fill="hold">
                                          <p:stCondLst>
                                            <p:cond delay="999"/>
                                          </p:stCondLst>
                                        </p:cTn>
                                        <p:tgtEl>
                                          <p:spTgt spid="100"/>
                                        </p:tgtEl>
                                        <p:attrNameLst>
                                          <p:attrName>style.visibility</p:attrName>
                                        </p:attrNameLst>
                                      </p:cBhvr>
                                      <p:to>
                                        <p:strVal val="hidden"/>
                                      </p:to>
                                    </p:set>
                                  </p:childTnLst>
                                </p:cTn>
                              </p:par>
                              <p:par>
                                <p:cTn id="226" presetID="23" presetClass="exit" presetSubtype="544" fill="hold" nodeType="withEffect">
                                  <p:stCondLst>
                                    <p:cond delay="1000"/>
                                  </p:stCondLst>
                                  <p:iterate type="wd">
                                    <p:tmPct val="5000"/>
                                  </p:iterate>
                                  <p:childTnLst>
                                    <p:anim calcmode="lin" valueType="num">
                                      <p:cBhvr>
                                        <p:cTn id="227" dur="1000"/>
                                        <p:tgtEl>
                                          <p:spTgt spid="95"/>
                                        </p:tgtEl>
                                        <p:attrNameLst>
                                          <p:attrName>ppt_w</p:attrName>
                                        </p:attrNameLst>
                                      </p:cBhvr>
                                      <p:tavLst>
                                        <p:tav tm="0">
                                          <p:val>
                                            <p:strVal val="ppt_w"/>
                                          </p:val>
                                        </p:tav>
                                        <p:tav tm="100000">
                                          <p:val>
                                            <p:fltVal val="0"/>
                                          </p:val>
                                        </p:tav>
                                      </p:tavLst>
                                    </p:anim>
                                    <p:anim calcmode="lin" valueType="num">
                                      <p:cBhvr>
                                        <p:cTn id="228" dur="1000"/>
                                        <p:tgtEl>
                                          <p:spTgt spid="95"/>
                                        </p:tgtEl>
                                        <p:attrNameLst>
                                          <p:attrName>ppt_h</p:attrName>
                                        </p:attrNameLst>
                                      </p:cBhvr>
                                      <p:tavLst>
                                        <p:tav tm="0">
                                          <p:val>
                                            <p:strVal val="ppt_h"/>
                                          </p:val>
                                        </p:tav>
                                        <p:tav tm="100000">
                                          <p:val>
                                            <p:fltVal val="0"/>
                                          </p:val>
                                        </p:tav>
                                      </p:tavLst>
                                    </p:anim>
                                    <p:anim calcmode="lin" valueType="num">
                                      <p:cBhvr>
                                        <p:cTn id="229" dur="1000"/>
                                        <p:tgtEl>
                                          <p:spTgt spid="95"/>
                                        </p:tgtEl>
                                        <p:attrNameLst>
                                          <p:attrName>ppt_x</p:attrName>
                                        </p:attrNameLst>
                                      </p:cBhvr>
                                      <p:tavLst>
                                        <p:tav tm="0">
                                          <p:val>
                                            <p:strVal val="ppt_x"/>
                                          </p:val>
                                        </p:tav>
                                        <p:tav tm="100000">
                                          <p:val>
                                            <p:fltVal val="0.5"/>
                                          </p:val>
                                        </p:tav>
                                      </p:tavLst>
                                    </p:anim>
                                    <p:anim calcmode="lin" valueType="num">
                                      <p:cBhvr>
                                        <p:cTn id="230" dur="1000"/>
                                        <p:tgtEl>
                                          <p:spTgt spid="95"/>
                                        </p:tgtEl>
                                        <p:attrNameLst>
                                          <p:attrName>ppt_y</p:attrName>
                                        </p:attrNameLst>
                                      </p:cBhvr>
                                      <p:tavLst>
                                        <p:tav tm="0">
                                          <p:val>
                                            <p:strVal val="ppt_y"/>
                                          </p:val>
                                        </p:tav>
                                        <p:tav tm="100000">
                                          <p:val>
                                            <p:fltVal val="0.5"/>
                                          </p:val>
                                        </p:tav>
                                      </p:tavLst>
                                    </p:anim>
                                    <p:set>
                                      <p:cBhvr>
                                        <p:cTn id="231" dur="1" fill="hold">
                                          <p:stCondLst>
                                            <p:cond delay="999"/>
                                          </p:stCondLst>
                                        </p:cTn>
                                        <p:tgtEl>
                                          <p:spTgt spid="95"/>
                                        </p:tgtEl>
                                        <p:attrNameLst>
                                          <p:attrName>style.visibility</p:attrName>
                                        </p:attrNameLst>
                                      </p:cBhvr>
                                      <p:to>
                                        <p:strVal val="hidden"/>
                                      </p:to>
                                    </p:set>
                                  </p:childTnLst>
                                </p:cTn>
                              </p:par>
                              <p:par>
                                <p:cTn id="232" presetID="23" presetClass="exit" presetSubtype="544" fill="hold" grpId="1" nodeType="withEffect">
                                  <p:stCondLst>
                                    <p:cond delay="1000"/>
                                  </p:stCondLst>
                                  <p:iterate type="wd">
                                    <p:tmPct val="5000"/>
                                  </p:iterate>
                                  <p:childTnLst>
                                    <p:anim calcmode="lin" valueType="num">
                                      <p:cBhvr>
                                        <p:cTn id="233" dur="1000"/>
                                        <p:tgtEl>
                                          <p:spTgt spid="33"/>
                                        </p:tgtEl>
                                        <p:attrNameLst>
                                          <p:attrName>ppt_w</p:attrName>
                                        </p:attrNameLst>
                                      </p:cBhvr>
                                      <p:tavLst>
                                        <p:tav tm="0">
                                          <p:val>
                                            <p:strVal val="ppt_w"/>
                                          </p:val>
                                        </p:tav>
                                        <p:tav tm="100000">
                                          <p:val>
                                            <p:fltVal val="0"/>
                                          </p:val>
                                        </p:tav>
                                      </p:tavLst>
                                    </p:anim>
                                    <p:anim calcmode="lin" valueType="num">
                                      <p:cBhvr>
                                        <p:cTn id="234" dur="1000"/>
                                        <p:tgtEl>
                                          <p:spTgt spid="33"/>
                                        </p:tgtEl>
                                        <p:attrNameLst>
                                          <p:attrName>ppt_h</p:attrName>
                                        </p:attrNameLst>
                                      </p:cBhvr>
                                      <p:tavLst>
                                        <p:tav tm="0">
                                          <p:val>
                                            <p:strVal val="ppt_h"/>
                                          </p:val>
                                        </p:tav>
                                        <p:tav tm="100000">
                                          <p:val>
                                            <p:fltVal val="0"/>
                                          </p:val>
                                        </p:tav>
                                      </p:tavLst>
                                    </p:anim>
                                    <p:anim calcmode="lin" valueType="num">
                                      <p:cBhvr>
                                        <p:cTn id="235" dur="1000"/>
                                        <p:tgtEl>
                                          <p:spTgt spid="33"/>
                                        </p:tgtEl>
                                        <p:attrNameLst>
                                          <p:attrName>ppt_x</p:attrName>
                                        </p:attrNameLst>
                                      </p:cBhvr>
                                      <p:tavLst>
                                        <p:tav tm="0">
                                          <p:val>
                                            <p:strVal val="ppt_x"/>
                                          </p:val>
                                        </p:tav>
                                        <p:tav tm="100000">
                                          <p:val>
                                            <p:fltVal val="0.5"/>
                                          </p:val>
                                        </p:tav>
                                      </p:tavLst>
                                    </p:anim>
                                    <p:anim calcmode="lin" valueType="num">
                                      <p:cBhvr>
                                        <p:cTn id="236" dur="1000"/>
                                        <p:tgtEl>
                                          <p:spTgt spid="33"/>
                                        </p:tgtEl>
                                        <p:attrNameLst>
                                          <p:attrName>ppt_y</p:attrName>
                                        </p:attrNameLst>
                                      </p:cBhvr>
                                      <p:tavLst>
                                        <p:tav tm="0">
                                          <p:val>
                                            <p:strVal val="ppt_y"/>
                                          </p:val>
                                        </p:tav>
                                        <p:tav tm="100000">
                                          <p:val>
                                            <p:fltVal val="0.5"/>
                                          </p:val>
                                        </p:tav>
                                      </p:tavLst>
                                    </p:anim>
                                    <p:set>
                                      <p:cBhvr>
                                        <p:cTn id="237" dur="1" fill="hold">
                                          <p:stCondLst>
                                            <p:cond delay="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2" grpId="2" animBg="1"/>
      <p:bldP spid="55" grpId="0" animBg="1"/>
      <p:bldP spid="55" grpId="1" animBg="1"/>
      <p:bldP spid="59" grpId="0" bldLvl="0" animBg="1"/>
      <p:bldP spid="59" grpId="1" bldLvl="0" animBg="1"/>
      <p:bldP spid="70" grpId="0" animBg="1"/>
      <p:bldP spid="70" grpId="1" animBg="1"/>
      <p:bldP spid="98" grpId="0" bldLvl="0" animBg="1"/>
      <p:bldP spid="98" grpId="1" bldLvl="0" animBg="1"/>
      <p:bldP spid="98" grpId="2" bldLvl="0" animBg="1"/>
      <p:bldP spid="99" grpId="0" animBg="1"/>
      <p:bldP spid="99" grpId="1" animBg="1"/>
      <p:bldP spid="99" grpId="2" animBg="1"/>
      <p:bldP spid="100" grpId="0" bldLvl="0" animBg="1"/>
      <p:bldP spid="100" grpId="1" bldLvl="0" animBg="1"/>
      <p:bldP spid="100" grpId="2" bldLvl="0" animBg="1"/>
      <p:bldP spid="25" grpId="0"/>
      <p:bldP spid="25" grpId="1"/>
      <p:bldP spid="30" grpId="0"/>
      <p:bldP spid="30" grpId="1"/>
      <p:bldP spid="33" grpId="0"/>
      <p:bldP spid="33" grpId="1"/>
      <p:bldP spid="36" grpId="0"/>
      <p:bldP spid="36" grpId="1"/>
      <p:bldP spid="31" grpId="0" animBg="1"/>
      <p:bldP spid="31" grpId="1" animBg="1"/>
      <p:bldP spid="34" grpId="0" animBg="1"/>
      <p:bldP spid="34" grpId="1" animBg="1"/>
      <p:bldP spid="42" grpId="0" animBg="1"/>
      <p:bldP spid="42" grpId="1" animBg="1"/>
      <p:bldP spid="46" grpId="0" animBg="1"/>
      <p:bldP spid="4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96615" y="1441450"/>
            <a:ext cx="7860030" cy="4765040"/>
          </a:xfrm>
        </p:spPr>
        <p:txBody>
          <a:bodyPr/>
          <a:p>
            <a:pPr marL="85725" indent="0">
              <a:buNone/>
            </a:pPr>
            <a:r>
              <a:rPr lang="zh-CN" altLang="en-US">
                <a:solidFill>
                  <a:schemeClr val="tx1"/>
                </a:solidFill>
              </a:rPr>
              <a:t>端口支持三种访问数据的机制，即timing、atomic和functional，以及用来确定拓扑结构和调试的接口。计时（Timing）模式用于对访存计时的详细建模。通过发送消息对内存系统进行请求，而响应则是通过其它消息异步地返回。原子（Atomic）模式用来获得一些计时信息，但不是基于消息的。当发生原子调用（通过功能调用），操作的状态立即同步地发生改变，这种方式性能更高但是精度较低，因为没有对消息的互操作进行建模。最后，功能访问对模拟器状态进行更新，而不改变任何计时信息。这些一般用来进行调试、系统调用模拟和初始化。Ruby使用端口接口连接CPU和设备，并且在内部添加了消息 缓冲来连接Ruby对象。消息缓冲同端口一样提供了标准的通信接口，然而消息缓冲在一些细节上不同于消息typing和storage。</a:t>
            </a:r>
            <a:endParaRPr lang="zh-CN" altLang="en-US">
              <a:solidFill>
                <a:schemeClr val="tx1"/>
              </a:solidFill>
            </a:endParaRPr>
          </a:p>
          <a:p>
            <a:endParaRPr lang="zh-CN" altLang="en-US">
              <a:solidFill>
                <a:schemeClr val="tx1"/>
              </a:solidFill>
            </a:endParaRPr>
          </a:p>
        </p:txBody>
      </p:sp>
      <p:grpSp>
        <p:nvGrpSpPr>
          <p:cNvPr id="27" name="组合 26"/>
          <p:cNvGrpSpPr/>
          <p:nvPr/>
        </p:nvGrpSpPr>
        <p:grpSpPr>
          <a:xfrm>
            <a:off x="569203" y="1858191"/>
            <a:ext cx="2675951" cy="3311252"/>
            <a:chOff x="1372132" y="2006571"/>
            <a:chExt cx="2675951" cy="3311252"/>
          </a:xfrm>
        </p:grpSpPr>
        <p:pic>
          <p:nvPicPr>
            <p:cNvPr id="7" name="Picture 2"/>
            <p:cNvPicPr>
              <a:picLocks noChangeAspect="1"/>
            </p:cNvPicPr>
            <p:nvPr/>
          </p:nvPicPr>
          <p:blipFill rotWithShape="1">
            <a:blip r:embed="rId1" cstate="screen"/>
            <a:srcRect/>
            <a:stretch>
              <a:fillRect/>
            </a:stretch>
          </p:blipFill>
          <p:spPr>
            <a:xfrm>
              <a:off x="1372132" y="2006571"/>
              <a:ext cx="2675951" cy="3311252"/>
            </a:xfrm>
            <a:prstGeom prst="rect">
              <a:avLst/>
            </a:prstGeom>
          </p:spPr>
        </p:pic>
        <p:pic>
          <p:nvPicPr>
            <p:cNvPr id="4" name="图片 3"/>
            <p:cNvPicPr>
              <a:picLocks noChangeAspect="1"/>
            </p:cNvPicPr>
            <p:nvPr/>
          </p:nvPicPr>
          <p:blipFill rotWithShape="1">
            <a:blip r:embed="rId2" cstate="screen"/>
            <a:srcRect/>
            <a:stretch>
              <a:fillRect/>
            </a:stretch>
          </p:blipFill>
          <p:spPr>
            <a:xfrm>
              <a:off x="1744907" y="2281033"/>
              <a:ext cx="1930401" cy="259180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23" presetClass="exit" presetSubtype="544" fill="hold" nodeType="withEffect">
                                  <p:stCondLst>
                                    <p:cond delay="1000"/>
                                  </p:stCondLst>
                                  <p:childTnLst>
                                    <p:anim calcmode="lin" valueType="num">
                                      <p:cBhvr>
                                        <p:cTn id="11" dur="1000"/>
                                        <p:tgtEl>
                                          <p:spTgt spid="27"/>
                                        </p:tgtEl>
                                        <p:attrNameLst>
                                          <p:attrName>ppt_w</p:attrName>
                                        </p:attrNameLst>
                                      </p:cBhvr>
                                      <p:tavLst>
                                        <p:tav tm="0">
                                          <p:val>
                                            <p:strVal val="ppt_w"/>
                                          </p:val>
                                        </p:tav>
                                        <p:tav tm="100000">
                                          <p:val>
                                            <p:fltVal val="0"/>
                                          </p:val>
                                        </p:tav>
                                      </p:tavLst>
                                    </p:anim>
                                    <p:anim calcmode="lin" valueType="num">
                                      <p:cBhvr>
                                        <p:cTn id="12" dur="1000"/>
                                        <p:tgtEl>
                                          <p:spTgt spid="27"/>
                                        </p:tgtEl>
                                        <p:attrNameLst>
                                          <p:attrName>ppt_h</p:attrName>
                                        </p:attrNameLst>
                                      </p:cBhvr>
                                      <p:tavLst>
                                        <p:tav tm="0">
                                          <p:val>
                                            <p:strVal val="ppt_h"/>
                                          </p:val>
                                        </p:tav>
                                        <p:tav tm="100000">
                                          <p:val>
                                            <p:fltVal val="0"/>
                                          </p:val>
                                        </p:tav>
                                      </p:tavLst>
                                    </p:anim>
                                    <p:anim calcmode="lin" valueType="num">
                                      <p:cBhvr>
                                        <p:cTn id="13" dur="1000"/>
                                        <p:tgtEl>
                                          <p:spTgt spid="27"/>
                                        </p:tgtEl>
                                        <p:attrNameLst>
                                          <p:attrName>ppt_x</p:attrName>
                                        </p:attrNameLst>
                                      </p:cBhvr>
                                      <p:tavLst>
                                        <p:tav tm="0">
                                          <p:val>
                                            <p:strVal val="ppt_x"/>
                                          </p:val>
                                        </p:tav>
                                        <p:tav tm="100000">
                                          <p:val>
                                            <p:fltVal val="0.5"/>
                                          </p:val>
                                        </p:tav>
                                      </p:tavLst>
                                    </p:anim>
                                    <p:anim calcmode="lin" valueType="num">
                                      <p:cBhvr>
                                        <p:cTn id="14" dur="1000"/>
                                        <p:tgtEl>
                                          <p:spTgt spid="27"/>
                                        </p:tgtEl>
                                        <p:attrNameLst>
                                          <p:attrName>ppt_y</p:attrName>
                                        </p:attrNameLst>
                                      </p:cBhvr>
                                      <p:tavLst>
                                        <p:tav tm="0">
                                          <p:val>
                                            <p:strVal val="ppt_y"/>
                                          </p:val>
                                        </p:tav>
                                        <p:tav tm="100000">
                                          <p:val>
                                            <p:fltVal val="0.5"/>
                                          </p:val>
                                        </p:tav>
                                      </p:tavLst>
                                    </p:anim>
                                    <p:set>
                                      <p:cBhvr>
                                        <p:cTn id="15"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   GEM5系统模型</a:t>
            </a:r>
            <a:endParaRPr lang="zh-CN" altLang="en-US">
              <a:solidFill>
                <a:schemeClr val="tx1"/>
              </a:solidFill>
              <a:sym typeface="+mn-ea"/>
            </a:endParaRPr>
          </a:p>
        </p:txBody>
      </p:sp>
      <p:sp>
        <p:nvSpPr>
          <p:cNvPr id="3" name="内容占位符 2"/>
          <p:cNvSpPr>
            <a:spLocks noGrp="1"/>
          </p:cNvSpPr>
          <p:nvPr>
            <p:ph idx="1"/>
          </p:nvPr>
        </p:nvSpPr>
        <p:spPr/>
        <p:txBody>
          <a:bodyPr/>
          <a:p>
            <a:pPr marL="85725" indent="0">
              <a:buNone/>
            </a:pPr>
            <a:r>
              <a:rPr lang="zh-CN" altLang="en-US">
                <a:solidFill>
                  <a:schemeClr val="tx1"/>
                </a:solidFill>
              </a:rPr>
              <a:t>GEM5支持两种不同的系统模型：SE（syscall emulation）和FS（full system）模型。</a:t>
            </a:r>
            <a:endParaRPr lang="zh-CN" altLang="en-US">
              <a:solidFill>
                <a:schemeClr val="tx1"/>
              </a:solidFill>
            </a:endParaRPr>
          </a:p>
          <a:p>
            <a:pPr marL="85725" indent="0">
              <a:buNone/>
            </a:pPr>
            <a:endParaRPr lang="zh-CN" altLang="en-US">
              <a:solidFill>
                <a:schemeClr val="tx1"/>
              </a:solidFill>
            </a:endParaRPr>
          </a:p>
          <a:p>
            <a:pPr marL="85725" indent="0">
              <a:buNone/>
            </a:pPr>
            <a:r>
              <a:rPr lang="zh-CN" altLang="en-US">
                <a:solidFill>
                  <a:schemeClr val="tx1"/>
                </a:solidFill>
              </a:rPr>
              <a:t> SE模型</a:t>
            </a:r>
            <a:endParaRPr lang="zh-CN" altLang="en-US">
              <a:solidFill>
                <a:schemeClr val="tx1"/>
              </a:solidFill>
            </a:endParaRPr>
          </a:p>
          <a:p>
            <a:pPr marL="85725" indent="0">
              <a:buNone/>
            </a:pPr>
            <a:r>
              <a:rPr lang="zh-CN" altLang="en-US">
                <a:solidFill>
                  <a:schemeClr val="tx1"/>
                </a:solidFill>
              </a:rPr>
              <a:t> SE模型能够仿真大部分操作系统级服务，能够取得很好功能模拟加速比。</a:t>
            </a:r>
            <a:endParaRPr lang="zh-CN" altLang="en-US">
              <a:solidFill>
                <a:schemeClr val="tx1"/>
              </a:solidFill>
            </a:endParaRPr>
          </a:p>
          <a:p>
            <a:pPr marL="85725" indent="0">
              <a:buNone/>
            </a:pPr>
            <a:endParaRPr lang="zh-CN" altLang="en-US">
              <a:solidFill>
                <a:schemeClr val="tx1"/>
              </a:solidFill>
            </a:endParaRPr>
          </a:p>
          <a:p>
            <a:pPr marL="85725" indent="0">
              <a:buNone/>
            </a:pPr>
            <a:r>
              <a:rPr lang="zh-CN" altLang="en-US">
                <a:solidFill>
                  <a:schemeClr val="tx1"/>
                </a:solidFill>
              </a:rPr>
              <a:t> FS模型</a:t>
            </a:r>
            <a:endParaRPr lang="zh-CN" altLang="en-US">
              <a:solidFill>
                <a:schemeClr val="tx1"/>
              </a:solidFill>
            </a:endParaRPr>
          </a:p>
          <a:p>
            <a:pPr marL="85725" indent="0">
              <a:buNone/>
            </a:pPr>
            <a:r>
              <a:rPr lang="zh-CN" altLang="en-US">
                <a:solidFill>
                  <a:schemeClr val="tx1"/>
                </a:solidFill>
              </a:rPr>
              <a:t> FS模型模拟完整的全系统，包括OS，运行在用户态和核心态的线程调度以及各种设备。能够精确模拟系统时间等开销。</a:t>
            </a:r>
            <a:endParaRPr lang="zh-CN" altLang="en-US">
              <a:solidFill>
                <a:schemeClr val="tx1"/>
              </a:solidFill>
            </a:endParaRPr>
          </a:p>
          <a:p>
            <a:pPr marL="85725" indent="0">
              <a:buNone/>
            </a:pPr>
            <a:endParaRPr lang="zh-CN" alt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 CPU 模型</a:t>
            </a:r>
            <a:endParaRPr lang="zh-CN" altLang="en-US">
              <a:solidFill>
                <a:schemeClr val="tx1"/>
              </a:solidFill>
              <a:sym typeface="+mn-ea"/>
            </a:endParaRPr>
          </a:p>
        </p:txBody>
      </p:sp>
      <p:sp>
        <p:nvSpPr>
          <p:cNvPr id="3" name="内容占位符 2"/>
          <p:cNvSpPr>
            <a:spLocks noGrp="1"/>
          </p:cNvSpPr>
          <p:nvPr>
            <p:ph idx="1"/>
          </p:nvPr>
        </p:nvSpPr>
        <p:spPr>
          <a:xfrm>
            <a:off x="463550" y="1097915"/>
            <a:ext cx="11647170" cy="5629910"/>
          </a:xfrm>
        </p:spPr>
        <p:txBody>
          <a:bodyPr/>
          <a:p>
            <a:pPr marL="85725" indent="0">
              <a:buNone/>
            </a:pPr>
            <a:r>
              <a:rPr lang="zh-CN" altLang="en-US">
                <a:solidFill>
                  <a:schemeClr val="tx1"/>
                </a:solidFill>
              </a:rPr>
              <a:t> GEM5支持四种不同的CPU模型：AtomicSimple，TimingSimple，In-Order，Out-Order(O3)。不同的CPU的模拟在速度和精确度之间的权衡不同。CPU四种模型可以在模型中任意切换，支持“热插拔”。</a:t>
            </a:r>
            <a:endParaRPr lang="zh-CN" altLang="en-US">
              <a:solidFill>
                <a:schemeClr val="tx1"/>
              </a:solidFill>
            </a:endParaRPr>
          </a:p>
          <a:p>
            <a:pPr marL="85725" indent="0">
              <a:buNone/>
            </a:pPr>
            <a:r>
              <a:rPr lang="zh-CN" altLang="en-US">
                <a:solidFill>
                  <a:schemeClr val="tx1"/>
                </a:solidFill>
              </a:rPr>
              <a:t>AtomicSimple是最简单规模的模型，一个cycle完成一条指令的执行，memory 模型比较理想化，访存操作为原子性操作。适用于快速功能模拟。TimingSimple模拟器也是无流水线的模拟，但是使用了存储器访问时序模型，用以统计存储器访问延迟。</a:t>
            </a:r>
            <a:endParaRPr lang="zh-CN" altLang="en-US">
              <a:solidFill>
                <a:schemeClr val="tx1"/>
              </a:solidFill>
            </a:endParaRPr>
          </a:p>
          <a:p>
            <a:pPr marL="85725" indent="0">
              <a:buNone/>
            </a:pPr>
            <a:r>
              <a:rPr lang="zh-CN" altLang="en-US">
                <a:solidFill>
                  <a:schemeClr val="tx1"/>
                </a:solidFill>
              </a:rPr>
              <a:t> In-Order模型是ＧＥＭ５模拟的新特性，流水级为默认五级流水：取值、译码、执行、访存、写回。并且模拟了cache部件、执行部件、分支预测部件等。 </a:t>
            </a:r>
            <a:endParaRPr lang="zh-CN" altLang="en-US">
              <a:solidFill>
                <a:schemeClr val="tx1"/>
              </a:solidFill>
            </a:endParaRPr>
          </a:p>
          <a:p>
            <a:pPr marL="85725" indent="0">
              <a:buNone/>
            </a:pPr>
            <a:r>
              <a:rPr lang="zh-CN" altLang="en-US">
                <a:solidFill>
                  <a:schemeClr val="tx1"/>
                </a:solidFill>
              </a:rPr>
              <a:t> O3模拟器时流水级模拟，O3模拟器模拟了乱序执行和超标量执行的指令间依赖，以及运行在多CPU上的并发执行的多线程。默认7级流水：取值、译码、重命名、发射、执行、写回、提交。模拟了物理寄存器文件、IO、LSQ、ROB功能部件池等。主要参数为流水管道间延迟、硬件线程数、      IQ/LSQ/ROB项数、FU延迟、物理寄存器重命名、分支预测、访存依赖预测等。</a:t>
            </a:r>
            <a:endParaRPr lang="zh-CN" altLang="en-US"/>
          </a:p>
          <a:p>
            <a:pPr marL="85725" indent="0">
              <a:buNone/>
            </a:pPr>
            <a:r>
              <a:rPr lang="zh-CN" altLang="en-US"/>
              <a:t> </a:t>
            </a:r>
            <a:r>
              <a:rPr lang="zh-CN" altLang="en-US">
                <a:solidFill>
                  <a:schemeClr val="tx1"/>
                </a:solidFill>
              </a:rPr>
              <a:t>以上四种CPU模型之所以被称为“热插拔”是因为CPUs共享通用部件和接口。</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sym typeface="+mn-ea"/>
              </a:rPr>
              <a:t>支持ISA种类详解</a:t>
            </a:r>
            <a:endParaRPr lang="zh-CN" altLang="en-US">
              <a:solidFill>
                <a:schemeClr val="tx1"/>
              </a:solidFill>
              <a:sym typeface="+mn-ea"/>
            </a:endParaRPr>
          </a:p>
        </p:txBody>
      </p:sp>
      <p:sp>
        <p:nvSpPr>
          <p:cNvPr id="3" name="内容占位符 2"/>
          <p:cNvSpPr>
            <a:spLocks noGrp="1"/>
          </p:cNvSpPr>
          <p:nvPr>
            <p:ph idx="1"/>
          </p:nvPr>
        </p:nvSpPr>
        <p:spPr>
          <a:xfrm>
            <a:off x="698500" y="1308100"/>
            <a:ext cx="10749280" cy="5220335"/>
          </a:xfrm>
        </p:spPr>
        <p:txBody>
          <a:bodyPr/>
          <a:p>
            <a:pPr marL="85725" indent="0">
              <a:buNone/>
            </a:pPr>
            <a:r>
              <a:rPr lang="zh-CN" altLang="en-US">
                <a:solidFill>
                  <a:schemeClr val="tx1"/>
                </a:solidFill>
              </a:rPr>
              <a:t>如前面所述，GEM5支持种类繁多的体系平台，这使得模拟器模块化程度较高且易于在不同CPU之间切换。</a:t>
            </a:r>
            <a:endParaRPr lang="zh-CN" altLang="en-US">
              <a:solidFill>
                <a:schemeClr val="tx1"/>
              </a:solidFill>
            </a:endParaRPr>
          </a:p>
          <a:p>
            <a:pPr marL="85725" indent="0">
              <a:buNone/>
            </a:pPr>
            <a:r>
              <a:rPr lang="zh-CN" altLang="en-US">
                <a:solidFill>
                  <a:schemeClr val="tx1"/>
                </a:solidFill>
              </a:rPr>
              <a:t> ALPHA：ALPHA是GEM5中最常用的ISA。这种体系结构基于DEC Tsunami 系统，能够启动未修改Linux2.4/2.6 kernels 和 FreeBSD，并且能够扩展至64核。</a:t>
            </a:r>
            <a:endParaRPr lang="zh-CN" altLang="en-US">
              <a:solidFill>
                <a:schemeClr val="tx1"/>
              </a:solidFill>
            </a:endParaRPr>
          </a:p>
          <a:p>
            <a:pPr marL="85725" indent="0">
              <a:buNone/>
            </a:pPr>
            <a:r>
              <a:rPr lang="zh-CN" altLang="en-US">
                <a:solidFill>
                  <a:schemeClr val="tx1"/>
                </a:solidFill>
              </a:rPr>
              <a:t>ARM：模拟了Cortex-A9，支持Thumb，Thumb-2，VFPv3和NEON指令集。</a:t>
            </a:r>
            <a:endParaRPr lang="zh-CN" altLang="en-US">
              <a:solidFill>
                <a:schemeClr val="tx1"/>
              </a:solidFill>
            </a:endParaRPr>
          </a:p>
          <a:p>
            <a:pPr marL="85725" indent="0">
              <a:buNone/>
            </a:pPr>
            <a:r>
              <a:rPr lang="zh-CN" altLang="en-US">
                <a:solidFill>
                  <a:schemeClr val="tx1"/>
                </a:solidFill>
              </a:rPr>
              <a:t>X86： 模拟了64位x86 CPU，能够在SMP的配置模式下启动原始Linux kernel。</a:t>
            </a:r>
            <a:endParaRPr lang="zh-CN" altLang="en-US">
              <a:solidFill>
                <a:schemeClr val="tx1"/>
              </a:solidFill>
            </a:endParaRPr>
          </a:p>
          <a:p>
            <a:pPr marL="85725" indent="0">
              <a:buNone/>
            </a:pPr>
            <a:r>
              <a:rPr lang="zh-CN" altLang="en-US">
                <a:solidFill>
                  <a:schemeClr val="tx1"/>
                </a:solidFill>
              </a:rPr>
              <a:t>SPARC：模拟了UltraSPARCT1处理器，能够启动Solaris操作系统。</a:t>
            </a:r>
            <a:endParaRPr lang="zh-CN" altLang="en-US">
              <a:solidFill>
                <a:schemeClr val="tx1"/>
              </a:solidFill>
            </a:endParaRPr>
          </a:p>
          <a:p>
            <a:pPr marL="85725" indent="0">
              <a:buNone/>
            </a:pPr>
            <a:r>
              <a:rPr lang="zh-CN" altLang="en-US">
                <a:solidFill>
                  <a:schemeClr val="tx1"/>
                </a:solidFill>
              </a:rPr>
              <a:t>PowerPC：模拟了基于POWER ISAv2.06 B的32位处理器。</a:t>
            </a:r>
            <a:endParaRPr lang="zh-CN" altLang="en-US">
              <a:solidFill>
                <a:schemeClr val="tx1"/>
              </a:solidFill>
            </a:endParaRPr>
          </a:p>
          <a:p>
            <a:pPr marL="85725" indent="0">
              <a:buNone/>
            </a:pPr>
            <a:r>
              <a:rPr lang="zh-CN" altLang="en-US">
                <a:solidFill>
                  <a:schemeClr val="tx1"/>
                </a:solidFill>
              </a:rPr>
              <a:t>MIPS：模拟了32位处理器核。</a:t>
            </a:r>
            <a:endParaRPr lang="zh-CN" altLang="en-US"/>
          </a:p>
          <a:p>
            <a:pPr marL="85725" indent="0">
              <a:buNone/>
            </a:pPr>
            <a:endParaRPr lang="zh-CN" altLang="en-US"/>
          </a:p>
        </p:txBody>
      </p:sp>
    </p:spTree>
  </p:cSld>
  <p:clrMapOvr>
    <a:masterClrMapping/>
  </p:clrMapOvr>
</p:sld>
</file>

<file path=ppt/theme/theme1.xml><?xml version="1.0" encoding="utf-8"?>
<a:theme xmlns:a="http://schemas.openxmlformats.org/drawingml/2006/main" name="1_A000120141119A01PPBG">
  <a:themeElements>
    <a:clrScheme name="自定义 66">
      <a:dk1>
        <a:sysClr val="windowText" lastClr="000000"/>
      </a:dk1>
      <a:lt1>
        <a:sysClr val="window" lastClr="FFFFFF"/>
      </a:lt1>
      <a:dk2>
        <a:srgbClr val="39302A"/>
      </a:dk2>
      <a:lt2>
        <a:srgbClr val="E5DEDB"/>
      </a:lt2>
      <a:accent1>
        <a:srgbClr val="C8886E"/>
      </a:accent1>
      <a:accent2>
        <a:srgbClr val="A59183"/>
      </a:accent2>
      <a:accent3>
        <a:srgbClr val="AC8282"/>
      </a:accent3>
      <a:accent4>
        <a:srgbClr val="E79747"/>
      </a:accent4>
      <a:accent5>
        <a:srgbClr val="7F723D"/>
      </a:accent5>
      <a:accent6>
        <a:srgbClr val="CA4A62"/>
      </a:accent6>
      <a:hlink>
        <a:srgbClr val="868B57"/>
      </a:hlink>
      <a:folHlink>
        <a:srgbClr val="657A56"/>
      </a:folHlink>
    </a:clrScheme>
    <a:fontScheme name="自定义 11">
      <a:majorFont>
        <a:latin typeface="Arial"/>
        <a:ea typeface="幼圆"/>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3192</Words>
  <Application>WPS 演示</Application>
  <PresentationFormat>宽屏</PresentationFormat>
  <Paragraphs>99</Paragraphs>
  <Slides>13</Slides>
  <Notes>30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Calibri</vt:lpstr>
      <vt:lpstr>微软雅黑</vt:lpstr>
      <vt:lpstr>幼圆</vt:lpstr>
      <vt:lpstr>Arial Unicode MS</vt:lpstr>
      <vt:lpstr>Stencil</vt:lpstr>
      <vt:lpstr>方正正纤黑简体</vt:lpstr>
      <vt:lpstr>Meiryo</vt:lpstr>
      <vt:lpstr>Arial Narrow</vt:lpstr>
      <vt:lpstr>黑体</vt:lpstr>
      <vt:lpstr>Yu Gothic UI</vt:lpstr>
      <vt:lpstr>Calibri Light</vt:lpstr>
      <vt:lpstr>1_A000120141119A01PPBG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一米阳光</cp:lastModifiedBy>
  <cp:revision>193</cp:revision>
  <dcterms:created xsi:type="dcterms:W3CDTF">2015-05-29T06:08:00Z</dcterms:created>
  <dcterms:modified xsi:type="dcterms:W3CDTF">2018-12-23T17:32:51Z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