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7F2A1-6958-42BE-BB8C-B9CDE886025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DA02CC-0FA1-448F-AF72-49FAEB84699E}">
      <dgm:prSet/>
      <dgm:spPr/>
      <dgm:t>
        <a:bodyPr/>
        <a:lstStyle/>
        <a:p>
          <a:r>
            <a:rPr lang="zh-CN"/>
            <a:t>提升能力</a:t>
          </a:r>
          <a:endParaRPr lang="en-US"/>
        </a:p>
      </dgm:t>
    </dgm:pt>
    <dgm:pt modelId="{F6E4C959-5F8E-4AAA-9BC6-259905C10F3D}" type="parTrans" cxnId="{EEBA0A22-5E7A-4117-A930-33BD92586D1E}">
      <dgm:prSet/>
      <dgm:spPr/>
      <dgm:t>
        <a:bodyPr/>
        <a:lstStyle/>
        <a:p>
          <a:endParaRPr lang="en-US"/>
        </a:p>
      </dgm:t>
    </dgm:pt>
    <dgm:pt modelId="{65E3CFEC-4FB2-4910-819A-AAABF11A86D5}" type="sibTrans" cxnId="{EEBA0A22-5E7A-4117-A930-33BD92586D1E}">
      <dgm:prSet/>
      <dgm:spPr/>
      <dgm:t>
        <a:bodyPr/>
        <a:lstStyle/>
        <a:p>
          <a:endParaRPr lang="en-US"/>
        </a:p>
      </dgm:t>
    </dgm:pt>
    <dgm:pt modelId="{F5701D18-616A-4BF1-86E0-CD5925C8C963}">
      <dgm:prSet/>
      <dgm:spPr/>
      <dgm:t>
        <a:bodyPr/>
        <a:lstStyle/>
        <a:p>
          <a:r>
            <a:rPr lang="zh-CN"/>
            <a:t>提升竞争力</a:t>
          </a:r>
          <a:endParaRPr lang="en-US"/>
        </a:p>
      </dgm:t>
    </dgm:pt>
    <dgm:pt modelId="{25B49CD4-8808-4D10-A882-124BE05C403B}" type="parTrans" cxnId="{7A821FDD-0983-415C-8FFD-B66E8C94118B}">
      <dgm:prSet/>
      <dgm:spPr/>
      <dgm:t>
        <a:bodyPr/>
        <a:lstStyle/>
        <a:p>
          <a:endParaRPr lang="en-US"/>
        </a:p>
      </dgm:t>
    </dgm:pt>
    <dgm:pt modelId="{D4ADAB92-9BC9-410F-A03F-07F38232B74F}" type="sibTrans" cxnId="{7A821FDD-0983-415C-8FFD-B66E8C94118B}">
      <dgm:prSet/>
      <dgm:spPr/>
      <dgm:t>
        <a:bodyPr/>
        <a:lstStyle/>
        <a:p>
          <a:endParaRPr lang="en-US"/>
        </a:p>
      </dgm:t>
    </dgm:pt>
    <dgm:pt modelId="{82054763-2472-47E8-AF38-29B45817ADB7}">
      <dgm:prSet/>
      <dgm:spPr/>
      <dgm:t>
        <a:bodyPr/>
        <a:lstStyle/>
        <a:p>
          <a:r>
            <a:rPr lang="zh-CN"/>
            <a:t>享受解题乐趣</a:t>
          </a:r>
          <a:endParaRPr lang="en-US"/>
        </a:p>
      </dgm:t>
    </dgm:pt>
    <dgm:pt modelId="{A1F4C19A-0323-4259-ABE1-33FB3332D779}" type="parTrans" cxnId="{DA9C1603-4954-4B1F-94F2-8332070AC038}">
      <dgm:prSet/>
      <dgm:spPr/>
      <dgm:t>
        <a:bodyPr/>
        <a:lstStyle/>
        <a:p>
          <a:endParaRPr lang="en-US"/>
        </a:p>
      </dgm:t>
    </dgm:pt>
    <dgm:pt modelId="{F0DB2418-C890-4CF0-A8AC-FBB9A6271343}" type="sibTrans" cxnId="{DA9C1603-4954-4B1F-94F2-8332070AC038}">
      <dgm:prSet/>
      <dgm:spPr/>
      <dgm:t>
        <a:bodyPr/>
        <a:lstStyle/>
        <a:p>
          <a:endParaRPr lang="en-US"/>
        </a:p>
      </dgm:t>
    </dgm:pt>
    <dgm:pt modelId="{6E554FAA-B24B-4051-9BD3-09C4D6BEAFF7}" type="pres">
      <dgm:prSet presAssocID="{7367F2A1-6958-42BE-BB8C-B9CDE88602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9FAD6D-33B4-4C34-B139-19DEE22DF735}" type="pres">
      <dgm:prSet presAssocID="{1CDA02CC-0FA1-448F-AF72-49FAEB84699E}" presName="hierRoot1" presStyleCnt="0"/>
      <dgm:spPr/>
    </dgm:pt>
    <dgm:pt modelId="{AF67E5D9-1DBF-4948-8D55-E9787DEE44C6}" type="pres">
      <dgm:prSet presAssocID="{1CDA02CC-0FA1-448F-AF72-49FAEB84699E}" presName="composite" presStyleCnt="0"/>
      <dgm:spPr/>
    </dgm:pt>
    <dgm:pt modelId="{1FB4BE33-07F8-41A6-9D99-272A7C96131F}" type="pres">
      <dgm:prSet presAssocID="{1CDA02CC-0FA1-448F-AF72-49FAEB84699E}" presName="background" presStyleLbl="node0" presStyleIdx="0" presStyleCnt="3"/>
      <dgm:spPr/>
    </dgm:pt>
    <dgm:pt modelId="{90431969-1405-4B38-96A6-F57511594C62}" type="pres">
      <dgm:prSet presAssocID="{1CDA02CC-0FA1-448F-AF72-49FAEB84699E}" presName="text" presStyleLbl="fgAcc0" presStyleIdx="0" presStyleCnt="3">
        <dgm:presLayoutVars>
          <dgm:chPref val="3"/>
        </dgm:presLayoutVars>
      </dgm:prSet>
      <dgm:spPr/>
    </dgm:pt>
    <dgm:pt modelId="{4F5EBD76-B608-4365-AF8B-8D5DE342139D}" type="pres">
      <dgm:prSet presAssocID="{1CDA02CC-0FA1-448F-AF72-49FAEB84699E}" presName="hierChild2" presStyleCnt="0"/>
      <dgm:spPr/>
    </dgm:pt>
    <dgm:pt modelId="{C2B0B334-4EA4-4402-8E31-0AA97AABA9CB}" type="pres">
      <dgm:prSet presAssocID="{F5701D18-616A-4BF1-86E0-CD5925C8C963}" presName="hierRoot1" presStyleCnt="0"/>
      <dgm:spPr/>
    </dgm:pt>
    <dgm:pt modelId="{E02C9A14-6E87-4699-B7DB-7B1981BC9467}" type="pres">
      <dgm:prSet presAssocID="{F5701D18-616A-4BF1-86E0-CD5925C8C963}" presName="composite" presStyleCnt="0"/>
      <dgm:spPr/>
    </dgm:pt>
    <dgm:pt modelId="{49F24E69-4141-4873-ACA1-230493DB3F43}" type="pres">
      <dgm:prSet presAssocID="{F5701D18-616A-4BF1-86E0-CD5925C8C963}" presName="background" presStyleLbl="node0" presStyleIdx="1" presStyleCnt="3"/>
      <dgm:spPr/>
    </dgm:pt>
    <dgm:pt modelId="{CFA09E06-4A77-4331-A716-59062A0390A5}" type="pres">
      <dgm:prSet presAssocID="{F5701D18-616A-4BF1-86E0-CD5925C8C963}" presName="text" presStyleLbl="fgAcc0" presStyleIdx="1" presStyleCnt="3">
        <dgm:presLayoutVars>
          <dgm:chPref val="3"/>
        </dgm:presLayoutVars>
      </dgm:prSet>
      <dgm:spPr/>
    </dgm:pt>
    <dgm:pt modelId="{9FC7D243-A9A8-4CB5-AF21-49DA2E265EF3}" type="pres">
      <dgm:prSet presAssocID="{F5701D18-616A-4BF1-86E0-CD5925C8C963}" presName="hierChild2" presStyleCnt="0"/>
      <dgm:spPr/>
    </dgm:pt>
    <dgm:pt modelId="{19AF3694-C181-41EB-B806-DE6FE0645C4E}" type="pres">
      <dgm:prSet presAssocID="{82054763-2472-47E8-AF38-29B45817ADB7}" presName="hierRoot1" presStyleCnt="0"/>
      <dgm:spPr/>
    </dgm:pt>
    <dgm:pt modelId="{7B8FB602-7A63-4ADF-8D8A-0312D2A596CD}" type="pres">
      <dgm:prSet presAssocID="{82054763-2472-47E8-AF38-29B45817ADB7}" presName="composite" presStyleCnt="0"/>
      <dgm:spPr/>
    </dgm:pt>
    <dgm:pt modelId="{3F8E1595-E32C-41B0-BDB6-846BADB1CE12}" type="pres">
      <dgm:prSet presAssocID="{82054763-2472-47E8-AF38-29B45817ADB7}" presName="background" presStyleLbl="node0" presStyleIdx="2" presStyleCnt="3"/>
      <dgm:spPr/>
    </dgm:pt>
    <dgm:pt modelId="{98F50A25-DF1A-493E-80A0-DAE6D528C8A0}" type="pres">
      <dgm:prSet presAssocID="{82054763-2472-47E8-AF38-29B45817ADB7}" presName="text" presStyleLbl="fgAcc0" presStyleIdx="2" presStyleCnt="3">
        <dgm:presLayoutVars>
          <dgm:chPref val="3"/>
        </dgm:presLayoutVars>
      </dgm:prSet>
      <dgm:spPr/>
    </dgm:pt>
    <dgm:pt modelId="{DBB9E0C1-F234-499D-B5C5-C8E5974CEC9C}" type="pres">
      <dgm:prSet presAssocID="{82054763-2472-47E8-AF38-29B45817ADB7}" presName="hierChild2" presStyleCnt="0"/>
      <dgm:spPr/>
    </dgm:pt>
  </dgm:ptLst>
  <dgm:cxnLst>
    <dgm:cxn modelId="{DA9C1603-4954-4B1F-94F2-8332070AC038}" srcId="{7367F2A1-6958-42BE-BB8C-B9CDE8860256}" destId="{82054763-2472-47E8-AF38-29B45817ADB7}" srcOrd="2" destOrd="0" parTransId="{A1F4C19A-0323-4259-ABE1-33FB3332D779}" sibTransId="{F0DB2418-C890-4CF0-A8AC-FBB9A6271343}"/>
    <dgm:cxn modelId="{EEBA0A22-5E7A-4117-A930-33BD92586D1E}" srcId="{7367F2A1-6958-42BE-BB8C-B9CDE8860256}" destId="{1CDA02CC-0FA1-448F-AF72-49FAEB84699E}" srcOrd="0" destOrd="0" parTransId="{F6E4C959-5F8E-4AAA-9BC6-259905C10F3D}" sibTransId="{65E3CFEC-4FB2-4910-819A-AAABF11A86D5}"/>
    <dgm:cxn modelId="{F95DF126-34D1-45F7-B3B8-9184DE00633E}" type="presOf" srcId="{82054763-2472-47E8-AF38-29B45817ADB7}" destId="{98F50A25-DF1A-493E-80A0-DAE6D528C8A0}" srcOrd="0" destOrd="0" presId="urn:microsoft.com/office/officeart/2005/8/layout/hierarchy1"/>
    <dgm:cxn modelId="{D2E90A5D-B83B-46C3-A5DF-92EBF835D268}" type="presOf" srcId="{7367F2A1-6958-42BE-BB8C-B9CDE8860256}" destId="{6E554FAA-B24B-4051-9BD3-09C4D6BEAFF7}" srcOrd="0" destOrd="0" presId="urn:microsoft.com/office/officeart/2005/8/layout/hierarchy1"/>
    <dgm:cxn modelId="{4577A2D7-4EE8-4BE5-A5EE-BD118DCA1C91}" type="presOf" srcId="{F5701D18-616A-4BF1-86E0-CD5925C8C963}" destId="{CFA09E06-4A77-4331-A716-59062A0390A5}" srcOrd="0" destOrd="0" presId="urn:microsoft.com/office/officeart/2005/8/layout/hierarchy1"/>
    <dgm:cxn modelId="{7A821FDD-0983-415C-8FFD-B66E8C94118B}" srcId="{7367F2A1-6958-42BE-BB8C-B9CDE8860256}" destId="{F5701D18-616A-4BF1-86E0-CD5925C8C963}" srcOrd="1" destOrd="0" parTransId="{25B49CD4-8808-4D10-A882-124BE05C403B}" sibTransId="{D4ADAB92-9BC9-410F-A03F-07F38232B74F}"/>
    <dgm:cxn modelId="{2F27EAE9-7A51-4E5C-BD62-B2B6A55645DA}" type="presOf" srcId="{1CDA02CC-0FA1-448F-AF72-49FAEB84699E}" destId="{90431969-1405-4B38-96A6-F57511594C62}" srcOrd="0" destOrd="0" presId="urn:microsoft.com/office/officeart/2005/8/layout/hierarchy1"/>
    <dgm:cxn modelId="{BADBDA0E-5A34-4443-889B-EFBA7234F991}" type="presParOf" srcId="{6E554FAA-B24B-4051-9BD3-09C4D6BEAFF7}" destId="{369FAD6D-33B4-4C34-B139-19DEE22DF735}" srcOrd="0" destOrd="0" presId="urn:microsoft.com/office/officeart/2005/8/layout/hierarchy1"/>
    <dgm:cxn modelId="{4D086BC9-7F62-42CB-BF97-F31C709E9602}" type="presParOf" srcId="{369FAD6D-33B4-4C34-B139-19DEE22DF735}" destId="{AF67E5D9-1DBF-4948-8D55-E9787DEE44C6}" srcOrd="0" destOrd="0" presId="urn:microsoft.com/office/officeart/2005/8/layout/hierarchy1"/>
    <dgm:cxn modelId="{CDFB449C-6155-4939-9D7A-61DC708A93FA}" type="presParOf" srcId="{AF67E5D9-1DBF-4948-8D55-E9787DEE44C6}" destId="{1FB4BE33-07F8-41A6-9D99-272A7C96131F}" srcOrd="0" destOrd="0" presId="urn:microsoft.com/office/officeart/2005/8/layout/hierarchy1"/>
    <dgm:cxn modelId="{52335F85-68AB-4CFF-92C8-42F0868F480C}" type="presParOf" srcId="{AF67E5D9-1DBF-4948-8D55-E9787DEE44C6}" destId="{90431969-1405-4B38-96A6-F57511594C62}" srcOrd="1" destOrd="0" presId="urn:microsoft.com/office/officeart/2005/8/layout/hierarchy1"/>
    <dgm:cxn modelId="{5B646986-F7E4-4015-BFAB-50A42DE6F6EF}" type="presParOf" srcId="{369FAD6D-33B4-4C34-B139-19DEE22DF735}" destId="{4F5EBD76-B608-4365-AF8B-8D5DE342139D}" srcOrd="1" destOrd="0" presId="urn:microsoft.com/office/officeart/2005/8/layout/hierarchy1"/>
    <dgm:cxn modelId="{34876BED-E8E6-45DA-B2B4-7D72D56DAF54}" type="presParOf" srcId="{6E554FAA-B24B-4051-9BD3-09C4D6BEAFF7}" destId="{C2B0B334-4EA4-4402-8E31-0AA97AABA9CB}" srcOrd="1" destOrd="0" presId="urn:microsoft.com/office/officeart/2005/8/layout/hierarchy1"/>
    <dgm:cxn modelId="{D3ACF4B8-697F-45EE-9D47-2846BFCCCCB0}" type="presParOf" srcId="{C2B0B334-4EA4-4402-8E31-0AA97AABA9CB}" destId="{E02C9A14-6E87-4699-B7DB-7B1981BC9467}" srcOrd="0" destOrd="0" presId="urn:microsoft.com/office/officeart/2005/8/layout/hierarchy1"/>
    <dgm:cxn modelId="{7C2458A7-8C00-457C-B04F-4C5FBC398F6E}" type="presParOf" srcId="{E02C9A14-6E87-4699-B7DB-7B1981BC9467}" destId="{49F24E69-4141-4873-ACA1-230493DB3F43}" srcOrd="0" destOrd="0" presId="urn:microsoft.com/office/officeart/2005/8/layout/hierarchy1"/>
    <dgm:cxn modelId="{3F2BA09F-DA9C-4E03-8787-DAEE59244C5E}" type="presParOf" srcId="{E02C9A14-6E87-4699-B7DB-7B1981BC9467}" destId="{CFA09E06-4A77-4331-A716-59062A0390A5}" srcOrd="1" destOrd="0" presId="urn:microsoft.com/office/officeart/2005/8/layout/hierarchy1"/>
    <dgm:cxn modelId="{5190AA1C-7289-4BCD-AA75-487BAA40031D}" type="presParOf" srcId="{C2B0B334-4EA4-4402-8E31-0AA97AABA9CB}" destId="{9FC7D243-A9A8-4CB5-AF21-49DA2E265EF3}" srcOrd="1" destOrd="0" presId="urn:microsoft.com/office/officeart/2005/8/layout/hierarchy1"/>
    <dgm:cxn modelId="{886B50EE-23F5-4994-A61F-67B563124251}" type="presParOf" srcId="{6E554FAA-B24B-4051-9BD3-09C4D6BEAFF7}" destId="{19AF3694-C181-41EB-B806-DE6FE0645C4E}" srcOrd="2" destOrd="0" presId="urn:microsoft.com/office/officeart/2005/8/layout/hierarchy1"/>
    <dgm:cxn modelId="{6823B0CA-D8C5-41E9-A2B9-249258C24CF6}" type="presParOf" srcId="{19AF3694-C181-41EB-B806-DE6FE0645C4E}" destId="{7B8FB602-7A63-4ADF-8D8A-0312D2A596CD}" srcOrd="0" destOrd="0" presId="urn:microsoft.com/office/officeart/2005/8/layout/hierarchy1"/>
    <dgm:cxn modelId="{5162C7B2-4CE7-45C1-AC1C-A4E2785EB413}" type="presParOf" srcId="{7B8FB602-7A63-4ADF-8D8A-0312D2A596CD}" destId="{3F8E1595-E32C-41B0-BDB6-846BADB1CE12}" srcOrd="0" destOrd="0" presId="urn:microsoft.com/office/officeart/2005/8/layout/hierarchy1"/>
    <dgm:cxn modelId="{16C7FECA-A53D-4E56-AC21-3E5B85AE09C8}" type="presParOf" srcId="{7B8FB602-7A63-4ADF-8D8A-0312D2A596CD}" destId="{98F50A25-DF1A-493E-80A0-DAE6D528C8A0}" srcOrd="1" destOrd="0" presId="urn:microsoft.com/office/officeart/2005/8/layout/hierarchy1"/>
    <dgm:cxn modelId="{757A5770-3299-4D9D-B3AD-0C0F981F4C49}" type="presParOf" srcId="{19AF3694-C181-41EB-B806-DE6FE0645C4E}" destId="{DBB9E0C1-F234-499D-B5C5-C8E5974CEC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7BE01-4E33-4AE9-B7EE-576BF26458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AF65A6D-AF8C-4C98-8F33-C3FE39705A11}">
      <dgm:prSet/>
      <dgm:spPr/>
      <dgm:t>
        <a:bodyPr/>
        <a:lstStyle/>
        <a:p>
          <a:pPr>
            <a:defRPr cap="all"/>
          </a:pPr>
          <a:r>
            <a:rPr lang="zh-CN" b="1"/>
            <a:t>打开</a:t>
          </a:r>
          <a:r>
            <a:rPr lang="en-US" b="1"/>
            <a:t>idle-&gt;</a:t>
          </a:r>
          <a:r>
            <a:rPr lang="zh-CN" b="1"/>
            <a:t>创建可编写文件</a:t>
          </a:r>
          <a:r>
            <a:rPr lang="en-US" b="1"/>
            <a:t>:</a:t>
          </a:r>
          <a:r>
            <a:rPr lang="en-US"/>
            <a:t>File-&gt;new file</a:t>
          </a:r>
        </a:p>
      </dgm:t>
    </dgm:pt>
    <dgm:pt modelId="{B911B349-023B-4471-91D0-57FC37803EED}" type="parTrans" cxnId="{68B726D8-6B47-45FE-81D4-F83454C04C3A}">
      <dgm:prSet/>
      <dgm:spPr/>
      <dgm:t>
        <a:bodyPr/>
        <a:lstStyle/>
        <a:p>
          <a:endParaRPr lang="en-US"/>
        </a:p>
      </dgm:t>
    </dgm:pt>
    <dgm:pt modelId="{C7649B56-C25F-4A18-8362-2610B9B017B8}" type="sibTrans" cxnId="{68B726D8-6B47-45FE-81D4-F83454C04C3A}">
      <dgm:prSet/>
      <dgm:spPr/>
      <dgm:t>
        <a:bodyPr/>
        <a:lstStyle/>
        <a:p>
          <a:endParaRPr lang="en-US"/>
        </a:p>
      </dgm:t>
    </dgm:pt>
    <dgm:pt modelId="{CDB01BA8-AE5F-48F1-A631-46E15737B5D8}">
      <dgm:prSet/>
      <dgm:spPr/>
      <dgm:t>
        <a:bodyPr/>
        <a:lstStyle/>
        <a:p>
          <a:pPr>
            <a:defRPr cap="all"/>
          </a:pPr>
          <a:r>
            <a:rPr lang="zh-CN" b="1"/>
            <a:t>运行</a:t>
          </a:r>
          <a:r>
            <a:rPr lang="zh-CN"/>
            <a:t>：</a:t>
          </a:r>
          <a:r>
            <a:rPr lang="en-US"/>
            <a:t>run-&gt;run module</a:t>
          </a:r>
        </a:p>
      </dgm:t>
    </dgm:pt>
    <dgm:pt modelId="{D587A168-DDB3-4EC2-879E-2AE7D623275E}" type="parTrans" cxnId="{E0D82ACE-9E5B-4BBE-AA84-210FC3F8E9D5}">
      <dgm:prSet/>
      <dgm:spPr/>
      <dgm:t>
        <a:bodyPr/>
        <a:lstStyle/>
        <a:p>
          <a:endParaRPr lang="en-US"/>
        </a:p>
      </dgm:t>
    </dgm:pt>
    <dgm:pt modelId="{68F3DC5F-85E0-420F-B1D2-5F952B7B582E}" type="sibTrans" cxnId="{E0D82ACE-9E5B-4BBE-AA84-210FC3F8E9D5}">
      <dgm:prSet/>
      <dgm:spPr/>
      <dgm:t>
        <a:bodyPr/>
        <a:lstStyle/>
        <a:p>
          <a:endParaRPr lang="en-US"/>
        </a:p>
      </dgm:t>
    </dgm:pt>
    <dgm:pt modelId="{DBDDFF6F-889D-403C-9ACD-72884D992CB5}">
      <dgm:prSet/>
      <dgm:spPr/>
      <dgm:t>
        <a:bodyPr/>
        <a:lstStyle/>
        <a:p>
          <a:pPr>
            <a:defRPr cap="all"/>
          </a:pPr>
          <a:r>
            <a:rPr lang="en-US" b="1"/>
            <a:t>Debugger</a:t>
          </a:r>
          <a:r>
            <a:rPr lang="zh-CN" b="1"/>
            <a:t>：</a:t>
          </a:r>
          <a:r>
            <a:rPr lang="en-US"/>
            <a:t>debug-&gt;debugger</a:t>
          </a:r>
        </a:p>
      </dgm:t>
    </dgm:pt>
    <dgm:pt modelId="{C0942E4B-A035-4A94-A303-43A3182D355F}" type="parTrans" cxnId="{CC96A9EC-74A0-45AD-A8A2-CBBC3CEA98F3}">
      <dgm:prSet/>
      <dgm:spPr/>
      <dgm:t>
        <a:bodyPr/>
        <a:lstStyle/>
        <a:p>
          <a:endParaRPr lang="en-US"/>
        </a:p>
      </dgm:t>
    </dgm:pt>
    <dgm:pt modelId="{759B893E-490E-4317-8E42-20ECEBB6FFA3}" type="sibTrans" cxnId="{CC96A9EC-74A0-45AD-A8A2-CBBC3CEA98F3}">
      <dgm:prSet/>
      <dgm:spPr/>
      <dgm:t>
        <a:bodyPr/>
        <a:lstStyle/>
        <a:p>
          <a:endParaRPr lang="en-US"/>
        </a:p>
      </dgm:t>
    </dgm:pt>
    <dgm:pt modelId="{ECF7ACDD-9698-4BB4-82BF-819A3A137771}" type="pres">
      <dgm:prSet presAssocID="{4597BE01-4E33-4AE9-B7EE-576BF264589C}" presName="root" presStyleCnt="0">
        <dgm:presLayoutVars>
          <dgm:dir/>
          <dgm:resizeHandles val="exact"/>
        </dgm:presLayoutVars>
      </dgm:prSet>
      <dgm:spPr/>
    </dgm:pt>
    <dgm:pt modelId="{16D8460A-2951-4D4C-A10C-8F4F8E48F019}" type="pres">
      <dgm:prSet presAssocID="{CAF65A6D-AF8C-4C98-8F33-C3FE39705A11}" presName="compNode" presStyleCnt="0"/>
      <dgm:spPr/>
    </dgm:pt>
    <dgm:pt modelId="{0D7C141C-1AAA-48DD-B6FB-CE0F3501E4C0}" type="pres">
      <dgm:prSet presAssocID="{CAF65A6D-AF8C-4C98-8F33-C3FE39705A11}" presName="iconBgRect" presStyleLbl="bgShp" presStyleIdx="0" presStyleCnt="3"/>
      <dgm:spPr/>
    </dgm:pt>
    <dgm:pt modelId="{95D90451-D049-46CC-8D62-7EE62EC9506C}" type="pres">
      <dgm:prSet presAssocID="{CAF65A6D-AF8C-4C98-8F33-C3FE39705A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C046B894-1ECD-4ECF-BB9A-84D6A791D1FF}" type="pres">
      <dgm:prSet presAssocID="{CAF65A6D-AF8C-4C98-8F33-C3FE39705A11}" presName="spaceRect" presStyleCnt="0"/>
      <dgm:spPr/>
    </dgm:pt>
    <dgm:pt modelId="{22C9ECA8-B81F-44E4-BD41-C44BB9BECD18}" type="pres">
      <dgm:prSet presAssocID="{CAF65A6D-AF8C-4C98-8F33-C3FE39705A11}" presName="textRect" presStyleLbl="revTx" presStyleIdx="0" presStyleCnt="3">
        <dgm:presLayoutVars>
          <dgm:chMax val="1"/>
          <dgm:chPref val="1"/>
        </dgm:presLayoutVars>
      </dgm:prSet>
      <dgm:spPr/>
    </dgm:pt>
    <dgm:pt modelId="{15A61B59-B078-4E81-86F9-2C5D8EC8089B}" type="pres">
      <dgm:prSet presAssocID="{C7649B56-C25F-4A18-8362-2610B9B017B8}" presName="sibTrans" presStyleCnt="0"/>
      <dgm:spPr/>
    </dgm:pt>
    <dgm:pt modelId="{0247FA0A-278D-4716-97EC-9C5374370C96}" type="pres">
      <dgm:prSet presAssocID="{CDB01BA8-AE5F-48F1-A631-46E15737B5D8}" presName="compNode" presStyleCnt="0"/>
      <dgm:spPr/>
    </dgm:pt>
    <dgm:pt modelId="{DCEAF396-A5B6-4D38-B151-094FBA5FE62A}" type="pres">
      <dgm:prSet presAssocID="{CDB01BA8-AE5F-48F1-A631-46E15737B5D8}" presName="iconBgRect" presStyleLbl="bgShp" presStyleIdx="1" presStyleCnt="3"/>
      <dgm:spPr/>
    </dgm:pt>
    <dgm:pt modelId="{F820C70F-712C-40DE-84FF-7099083A9326}" type="pres">
      <dgm:prSet presAssocID="{CDB01BA8-AE5F-48F1-A631-46E15737B5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爬网"/>
        </a:ext>
      </dgm:extLst>
    </dgm:pt>
    <dgm:pt modelId="{6306778D-8A18-4704-AE5E-ED5D9F041E94}" type="pres">
      <dgm:prSet presAssocID="{CDB01BA8-AE5F-48F1-A631-46E15737B5D8}" presName="spaceRect" presStyleCnt="0"/>
      <dgm:spPr/>
    </dgm:pt>
    <dgm:pt modelId="{E31DC9DF-4E80-4652-A22D-7A425BDBA701}" type="pres">
      <dgm:prSet presAssocID="{CDB01BA8-AE5F-48F1-A631-46E15737B5D8}" presName="textRect" presStyleLbl="revTx" presStyleIdx="1" presStyleCnt="3">
        <dgm:presLayoutVars>
          <dgm:chMax val="1"/>
          <dgm:chPref val="1"/>
        </dgm:presLayoutVars>
      </dgm:prSet>
      <dgm:spPr/>
    </dgm:pt>
    <dgm:pt modelId="{51C3514F-AD4D-436E-94C8-B3CEFA077012}" type="pres">
      <dgm:prSet presAssocID="{68F3DC5F-85E0-420F-B1D2-5F952B7B582E}" presName="sibTrans" presStyleCnt="0"/>
      <dgm:spPr/>
    </dgm:pt>
    <dgm:pt modelId="{0B7CCD77-17C1-4615-9280-12B21EFCF151}" type="pres">
      <dgm:prSet presAssocID="{DBDDFF6F-889D-403C-9ACD-72884D992CB5}" presName="compNode" presStyleCnt="0"/>
      <dgm:spPr/>
    </dgm:pt>
    <dgm:pt modelId="{F94D0383-85E8-49B3-B4E3-34C702949B93}" type="pres">
      <dgm:prSet presAssocID="{DBDDFF6F-889D-403C-9ACD-72884D992CB5}" presName="iconBgRect" presStyleLbl="bgShp" presStyleIdx="2" presStyleCnt="3"/>
      <dgm:spPr/>
    </dgm:pt>
    <dgm:pt modelId="{BA2DF173-BEA2-4361-B6FB-CFF1EEF4D140}" type="pres">
      <dgm:prSet presAssocID="{DBDDFF6F-889D-403C-9ACD-72884D992C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E2D27FE-1196-4704-AF79-297496850072}" type="pres">
      <dgm:prSet presAssocID="{DBDDFF6F-889D-403C-9ACD-72884D992CB5}" presName="spaceRect" presStyleCnt="0"/>
      <dgm:spPr/>
    </dgm:pt>
    <dgm:pt modelId="{4A8690F8-1198-45E8-9617-B524B886EBA9}" type="pres">
      <dgm:prSet presAssocID="{DBDDFF6F-889D-403C-9ACD-72884D992C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4DA36A-4B61-4973-B3B3-AE6532A7BD63}" type="presOf" srcId="{4597BE01-4E33-4AE9-B7EE-576BF264589C}" destId="{ECF7ACDD-9698-4BB4-82BF-819A3A137771}" srcOrd="0" destOrd="0" presId="urn:microsoft.com/office/officeart/2018/5/layout/IconCircleLabelList"/>
    <dgm:cxn modelId="{4AF1F07B-DF71-4B60-94B8-76A4EE28EAB1}" type="presOf" srcId="{CDB01BA8-AE5F-48F1-A631-46E15737B5D8}" destId="{E31DC9DF-4E80-4652-A22D-7A425BDBA701}" srcOrd="0" destOrd="0" presId="urn:microsoft.com/office/officeart/2018/5/layout/IconCircleLabelList"/>
    <dgm:cxn modelId="{94716D8B-A943-421C-8DE1-6E2E80EAD032}" type="presOf" srcId="{DBDDFF6F-889D-403C-9ACD-72884D992CB5}" destId="{4A8690F8-1198-45E8-9617-B524B886EBA9}" srcOrd="0" destOrd="0" presId="urn:microsoft.com/office/officeart/2018/5/layout/IconCircleLabelList"/>
    <dgm:cxn modelId="{E0D82ACE-9E5B-4BBE-AA84-210FC3F8E9D5}" srcId="{4597BE01-4E33-4AE9-B7EE-576BF264589C}" destId="{CDB01BA8-AE5F-48F1-A631-46E15737B5D8}" srcOrd="1" destOrd="0" parTransId="{D587A168-DDB3-4EC2-879E-2AE7D623275E}" sibTransId="{68F3DC5F-85E0-420F-B1D2-5F952B7B582E}"/>
    <dgm:cxn modelId="{6144DDD1-34C2-4C83-88FF-FA8E13FA0D61}" type="presOf" srcId="{CAF65A6D-AF8C-4C98-8F33-C3FE39705A11}" destId="{22C9ECA8-B81F-44E4-BD41-C44BB9BECD18}" srcOrd="0" destOrd="0" presId="urn:microsoft.com/office/officeart/2018/5/layout/IconCircleLabelList"/>
    <dgm:cxn modelId="{68B726D8-6B47-45FE-81D4-F83454C04C3A}" srcId="{4597BE01-4E33-4AE9-B7EE-576BF264589C}" destId="{CAF65A6D-AF8C-4C98-8F33-C3FE39705A11}" srcOrd="0" destOrd="0" parTransId="{B911B349-023B-4471-91D0-57FC37803EED}" sibTransId="{C7649B56-C25F-4A18-8362-2610B9B017B8}"/>
    <dgm:cxn modelId="{CC96A9EC-74A0-45AD-A8A2-CBBC3CEA98F3}" srcId="{4597BE01-4E33-4AE9-B7EE-576BF264589C}" destId="{DBDDFF6F-889D-403C-9ACD-72884D992CB5}" srcOrd="2" destOrd="0" parTransId="{C0942E4B-A035-4A94-A303-43A3182D355F}" sibTransId="{759B893E-490E-4317-8E42-20ECEBB6FFA3}"/>
    <dgm:cxn modelId="{020D0F6E-4C34-4739-AA31-F739CEFADC32}" type="presParOf" srcId="{ECF7ACDD-9698-4BB4-82BF-819A3A137771}" destId="{16D8460A-2951-4D4C-A10C-8F4F8E48F019}" srcOrd="0" destOrd="0" presId="urn:microsoft.com/office/officeart/2018/5/layout/IconCircleLabelList"/>
    <dgm:cxn modelId="{65C2ABFC-9A52-4560-A335-DED74A7D6260}" type="presParOf" srcId="{16D8460A-2951-4D4C-A10C-8F4F8E48F019}" destId="{0D7C141C-1AAA-48DD-B6FB-CE0F3501E4C0}" srcOrd="0" destOrd="0" presId="urn:microsoft.com/office/officeart/2018/5/layout/IconCircleLabelList"/>
    <dgm:cxn modelId="{E1EC48CC-8992-43AA-BA02-700E41280270}" type="presParOf" srcId="{16D8460A-2951-4D4C-A10C-8F4F8E48F019}" destId="{95D90451-D049-46CC-8D62-7EE62EC9506C}" srcOrd="1" destOrd="0" presId="urn:microsoft.com/office/officeart/2018/5/layout/IconCircleLabelList"/>
    <dgm:cxn modelId="{4575B00E-1233-4339-BAF7-DA1B738162DD}" type="presParOf" srcId="{16D8460A-2951-4D4C-A10C-8F4F8E48F019}" destId="{C046B894-1ECD-4ECF-BB9A-84D6A791D1FF}" srcOrd="2" destOrd="0" presId="urn:microsoft.com/office/officeart/2018/5/layout/IconCircleLabelList"/>
    <dgm:cxn modelId="{50939987-3D34-40DB-8BFF-B16ACC84425B}" type="presParOf" srcId="{16D8460A-2951-4D4C-A10C-8F4F8E48F019}" destId="{22C9ECA8-B81F-44E4-BD41-C44BB9BECD18}" srcOrd="3" destOrd="0" presId="urn:microsoft.com/office/officeart/2018/5/layout/IconCircleLabelList"/>
    <dgm:cxn modelId="{24565E9B-010C-404A-A9C4-6794131E8AB1}" type="presParOf" srcId="{ECF7ACDD-9698-4BB4-82BF-819A3A137771}" destId="{15A61B59-B078-4E81-86F9-2C5D8EC8089B}" srcOrd="1" destOrd="0" presId="urn:microsoft.com/office/officeart/2018/5/layout/IconCircleLabelList"/>
    <dgm:cxn modelId="{391388D3-ADA0-475A-AFE3-62B61ECD8039}" type="presParOf" srcId="{ECF7ACDD-9698-4BB4-82BF-819A3A137771}" destId="{0247FA0A-278D-4716-97EC-9C5374370C96}" srcOrd="2" destOrd="0" presId="urn:microsoft.com/office/officeart/2018/5/layout/IconCircleLabelList"/>
    <dgm:cxn modelId="{9A160D29-2F51-4443-A0F9-487C5C6B3A9E}" type="presParOf" srcId="{0247FA0A-278D-4716-97EC-9C5374370C96}" destId="{DCEAF396-A5B6-4D38-B151-094FBA5FE62A}" srcOrd="0" destOrd="0" presId="urn:microsoft.com/office/officeart/2018/5/layout/IconCircleLabelList"/>
    <dgm:cxn modelId="{CFEDC6E5-7267-4F37-8F0E-17CB66C3FF55}" type="presParOf" srcId="{0247FA0A-278D-4716-97EC-9C5374370C96}" destId="{F820C70F-712C-40DE-84FF-7099083A9326}" srcOrd="1" destOrd="0" presId="urn:microsoft.com/office/officeart/2018/5/layout/IconCircleLabelList"/>
    <dgm:cxn modelId="{95D9FDB4-C3CC-4675-A1C5-8FD68154D597}" type="presParOf" srcId="{0247FA0A-278D-4716-97EC-9C5374370C96}" destId="{6306778D-8A18-4704-AE5E-ED5D9F041E94}" srcOrd="2" destOrd="0" presId="urn:microsoft.com/office/officeart/2018/5/layout/IconCircleLabelList"/>
    <dgm:cxn modelId="{47300879-2C41-4BF8-833A-C87B5ABAF777}" type="presParOf" srcId="{0247FA0A-278D-4716-97EC-9C5374370C96}" destId="{E31DC9DF-4E80-4652-A22D-7A425BDBA701}" srcOrd="3" destOrd="0" presId="urn:microsoft.com/office/officeart/2018/5/layout/IconCircleLabelList"/>
    <dgm:cxn modelId="{EDB5E888-D852-4139-82AD-233E57DF3481}" type="presParOf" srcId="{ECF7ACDD-9698-4BB4-82BF-819A3A137771}" destId="{51C3514F-AD4D-436E-94C8-B3CEFA077012}" srcOrd="3" destOrd="0" presId="urn:microsoft.com/office/officeart/2018/5/layout/IconCircleLabelList"/>
    <dgm:cxn modelId="{742BEBA4-C0F1-4C07-9183-DEE357FBF8AD}" type="presParOf" srcId="{ECF7ACDD-9698-4BB4-82BF-819A3A137771}" destId="{0B7CCD77-17C1-4615-9280-12B21EFCF151}" srcOrd="4" destOrd="0" presId="urn:microsoft.com/office/officeart/2018/5/layout/IconCircleLabelList"/>
    <dgm:cxn modelId="{B8313220-C9B7-4EE4-A856-CA15203A9C55}" type="presParOf" srcId="{0B7CCD77-17C1-4615-9280-12B21EFCF151}" destId="{F94D0383-85E8-49B3-B4E3-34C702949B93}" srcOrd="0" destOrd="0" presId="urn:microsoft.com/office/officeart/2018/5/layout/IconCircleLabelList"/>
    <dgm:cxn modelId="{C7D18D65-CB66-4768-95FF-4EB99E1E5F36}" type="presParOf" srcId="{0B7CCD77-17C1-4615-9280-12B21EFCF151}" destId="{BA2DF173-BEA2-4361-B6FB-CFF1EEF4D140}" srcOrd="1" destOrd="0" presId="urn:microsoft.com/office/officeart/2018/5/layout/IconCircleLabelList"/>
    <dgm:cxn modelId="{99D3B968-9636-42AF-86B0-E23B333D1AD6}" type="presParOf" srcId="{0B7CCD77-17C1-4615-9280-12B21EFCF151}" destId="{DE2D27FE-1196-4704-AF79-297496850072}" srcOrd="2" destOrd="0" presId="urn:microsoft.com/office/officeart/2018/5/layout/IconCircleLabelList"/>
    <dgm:cxn modelId="{F3213D71-6ABB-4046-AC4F-4C91617A7541}" type="presParOf" srcId="{0B7CCD77-17C1-4615-9280-12B21EFCF151}" destId="{4A8690F8-1198-45E8-9617-B524B886EB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53560A-7F29-4FEA-AF6E-1F2E28B7447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6B8371-7D61-4000-9D69-D6F482EDA76F}">
      <dgm:prSet/>
      <dgm:spPr/>
      <dgm:t>
        <a:bodyPr/>
        <a:lstStyle/>
        <a:p>
          <a:r>
            <a:rPr lang="zh-CN"/>
            <a:t>设置断点</a:t>
          </a:r>
          <a:endParaRPr lang="en-US"/>
        </a:p>
      </dgm:t>
    </dgm:pt>
    <dgm:pt modelId="{0E1D22E0-164B-42CF-A6BC-E06DB05D9C9C}" type="parTrans" cxnId="{2B7298C2-6565-4D47-BE6F-84F1E1042F69}">
      <dgm:prSet/>
      <dgm:spPr/>
      <dgm:t>
        <a:bodyPr/>
        <a:lstStyle/>
        <a:p>
          <a:endParaRPr lang="en-US"/>
        </a:p>
      </dgm:t>
    </dgm:pt>
    <dgm:pt modelId="{1B34F978-4699-4190-8A7F-DAAEE35F3EF3}" type="sibTrans" cxnId="{2B7298C2-6565-4D47-BE6F-84F1E1042F69}">
      <dgm:prSet/>
      <dgm:spPr/>
      <dgm:t>
        <a:bodyPr/>
        <a:lstStyle/>
        <a:p>
          <a:endParaRPr lang="en-US"/>
        </a:p>
      </dgm:t>
    </dgm:pt>
    <dgm:pt modelId="{DE8E9257-2EF5-465B-B836-58214F129CEE}">
      <dgm:prSet/>
      <dgm:spPr/>
      <dgm:t>
        <a:bodyPr/>
        <a:lstStyle/>
        <a:p>
          <a:r>
            <a:rPr lang="zh-CN"/>
            <a:t>运行</a:t>
          </a:r>
          <a:r>
            <a:rPr lang="en-US"/>
            <a:t>debug</a:t>
          </a:r>
        </a:p>
      </dgm:t>
    </dgm:pt>
    <dgm:pt modelId="{3A665292-86E6-4883-857F-53CD4FBF2B6F}" type="parTrans" cxnId="{A4B193DE-8748-443C-8403-B02C4A5C8DD0}">
      <dgm:prSet/>
      <dgm:spPr/>
      <dgm:t>
        <a:bodyPr/>
        <a:lstStyle/>
        <a:p>
          <a:endParaRPr lang="en-US"/>
        </a:p>
      </dgm:t>
    </dgm:pt>
    <dgm:pt modelId="{3586700C-33EE-488A-BA86-0A118BB583DE}" type="sibTrans" cxnId="{A4B193DE-8748-443C-8403-B02C4A5C8DD0}">
      <dgm:prSet/>
      <dgm:spPr/>
      <dgm:t>
        <a:bodyPr/>
        <a:lstStyle/>
        <a:p>
          <a:endParaRPr lang="en-US"/>
        </a:p>
      </dgm:t>
    </dgm:pt>
    <dgm:pt modelId="{9E2E72EA-ED24-4901-99A5-A3F32F26F5C3}">
      <dgm:prSet/>
      <dgm:spPr/>
      <dgm:t>
        <a:bodyPr/>
        <a:lstStyle/>
        <a:p>
          <a:r>
            <a:rPr lang="zh-CN"/>
            <a:t>观察代码运行</a:t>
          </a:r>
          <a:endParaRPr lang="en-US"/>
        </a:p>
      </dgm:t>
    </dgm:pt>
    <dgm:pt modelId="{DBA91225-67F7-4D9C-A2DD-F2B6CEA5EC48}" type="parTrans" cxnId="{4FDEF9E8-3ED4-4D3A-84ED-08592D752858}">
      <dgm:prSet/>
      <dgm:spPr/>
      <dgm:t>
        <a:bodyPr/>
        <a:lstStyle/>
        <a:p>
          <a:endParaRPr lang="en-US"/>
        </a:p>
      </dgm:t>
    </dgm:pt>
    <dgm:pt modelId="{7C2F0848-7377-4EFD-B6AF-3FF6725D9963}" type="sibTrans" cxnId="{4FDEF9E8-3ED4-4D3A-84ED-08592D752858}">
      <dgm:prSet/>
      <dgm:spPr/>
      <dgm:t>
        <a:bodyPr/>
        <a:lstStyle/>
        <a:p>
          <a:endParaRPr lang="en-US"/>
        </a:p>
      </dgm:t>
    </dgm:pt>
    <dgm:pt modelId="{DEAC3E90-3BC1-44BC-A1B6-3B5F0CD9F098}" type="pres">
      <dgm:prSet presAssocID="{C153560A-7F29-4FEA-AF6E-1F2E28B744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D4C317-0C4D-4F48-AD5A-29BDE680020F}" type="pres">
      <dgm:prSet presAssocID="{B46B8371-7D61-4000-9D69-D6F482EDA76F}" presName="hierRoot1" presStyleCnt="0"/>
      <dgm:spPr/>
    </dgm:pt>
    <dgm:pt modelId="{6930E0F9-1F62-49CC-AB50-2258BC5B119D}" type="pres">
      <dgm:prSet presAssocID="{B46B8371-7D61-4000-9D69-D6F482EDA76F}" presName="composite" presStyleCnt="0"/>
      <dgm:spPr/>
    </dgm:pt>
    <dgm:pt modelId="{5AB46865-EE1B-491C-B72A-1E9DFFB7766E}" type="pres">
      <dgm:prSet presAssocID="{B46B8371-7D61-4000-9D69-D6F482EDA76F}" presName="background" presStyleLbl="node0" presStyleIdx="0" presStyleCnt="3"/>
      <dgm:spPr/>
    </dgm:pt>
    <dgm:pt modelId="{783639F2-FD7B-4FF4-928D-D76B1D67D940}" type="pres">
      <dgm:prSet presAssocID="{B46B8371-7D61-4000-9D69-D6F482EDA76F}" presName="text" presStyleLbl="fgAcc0" presStyleIdx="0" presStyleCnt="3">
        <dgm:presLayoutVars>
          <dgm:chPref val="3"/>
        </dgm:presLayoutVars>
      </dgm:prSet>
      <dgm:spPr/>
    </dgm:pt>
    <dgm:pt modelId="{46882C8F-4319-4F34-A094-2803A157F002}" type="pres">
      <dgm:prSet presAssocID="{B46B8371-7D61-4000-9D69-D6F482EDA76F}" presName="hierChild2" presStyleCnt="0"/>
      <dgm:spPr/>
    </dgm:pt>
    <dgm:pt modelId="{C9B845BC-9F14-4990-950D-18D1B91575FE}" type="pres">
      <dgm:prSet presAssocID="{DE8E9257-2EF5-465B-B836-58214F129CEE}" presName="hierRoot1" presStyleCnt="0"/>
      <dgm:spPr/>
    </dgm:pt>
    <dgm:pt modelId="{1E4D13A8-2638-492D-8E83-36C125FD0022}" type="pres">
      <dgm:prSet presAssocID="{DE8E9257-2EF5-465B-B836-58214F129CEE}" presName="composite" presStyleCnt="0"/>
      <dgm:spPr/>
    </dgm:pt>
    <dgm:pt modelId="{A6A436B4-7394-40C0-8416-89D8E1298AA6}" type="pres">
      <dgm:prSet presAssocID="{DE8E9257-2EF5-465B-B836-58214F129CEE}" presName="background" presStyleLbl="node0" presStyleIdx="1" presStyleCnt="3"/>
      <dgm:spPr/>
    </dgm:pt>
    <dgm:pt modelId="{C3125D9C-ED14-4949-9C59-08A6082F0F1C}" type="pres">
      <dgm:prSet presAssocID="{DE8E9257-2EF5-465B-B836-58214F129CEE}" presName="text" presStyleLbl="fgAcc0" presStyleIdx="1" presStyleCnt="3">
        <dgm:presLayoutVars>
          <dgm:chPref val="3"/>
        </dgm:presLayoutVars>
      </dgm:prSet>
      <dgm:spPr/>
    </dgm:pt>
    <dgm:pt modelId="{1EB212B0-CABE-46FE-AF85-628CE430C258}" type="pres">
      <dgm:prSet presAssocID="{DE8E9257-2EF5-465B-B836-58214F129CEE}" presName="hierChild2" presStyleCnt="0"/>
      <dgm:spPr/>
    </dgm:pt>
    <dgm:pt modelId="{EB20DE3C-042C-4EBB-A006-49148F7C8F2E}" type="pres">
      <dgm:prSet presAssocID="{9E2E72EA-ED24-4901-99A5-A3F32F26F5C3}" presName="hierRoot1" presStyleCnt="0"/>
      <dgm:spPr/>
    </dgm:pt>
    <dgm:pt modelId="{73DF064B-D587-4668-9122-ABEAAC04B171}" type="pres">
      <dgm:prSet presAssocID="{9E2E72EA-ED24-4901-99A5-A3F32F26F5C3}" presName="composite" presStyleCnt="0"/>
      <dgm:spPr/>
    </dgm:pt>
    <dgm:pt modelId="{22A06E7E-2E5B-47B4-9A55-877FF0DD2248}" type="pres">
      <dgm:prSet presAssocID="{9E2E72EA-ED24-4901-99A5-A3F32F26F5C3}" presName="background" presStyleLbl="node0" presStyleIdx="2" presStyleCnt="3"/>
      <dgm:spPr/>
    </dgm:pt>
    <dgm:pt modelId="{F350668E-7BF6-428D-A832-1A41FBC1B0CC}" type="pres">
      <dgm:prSet presAssocID="{9E2E72EA-ED24-4901-99A5-A3F32F26F5C3}" presName="text" presStyleLbl="fgAcc0" presStyleIdx="2" presStyleCnt="3">
        <dgm:presLayoutVars>
          <dgm:chPref val="3"/>
        </dgm:presLayoutVars>
      </dgm:prSet>
      <dgm:spPr/>
    </dgm:pt>
    <dgm:pt modelId="{A411220B-6DA1-425E-BBE6-5AEC2B6F1692}" type="pres">
      <dgm:prSet presAssocID="{9E2E72EA-ED24-4901-99A5-A3F32F26F5C3}" presName="hierChild2" presStyleCnt="0"/>
      <dgm:spPr/>
    </dgm:pt>
  </dgm:ptLst>
  <dgm:cxnLst>
    <dgm:cxn modelId="{04D0DF73-2069-4558-8519-9244C103F034}" type="presOf" srcId="{DE8E9257-2EF5-465B-B836-58214F129CEE}" destId="{C3125D9C-ED14-4949-9C59-08A6082F0F1C}" srcOrd="0" destOrd="0" presId="urn:microsoft.com/office/officeart/2005/8/layout/hierarchy1"/>
    <dgm:cxn modelId="{2A63B784-C564-4CBC-B3BA-989A44B35B52}" type="presOf" srcId="{9E2E72EA-ED24-4901-99A5-A3F32F26F5C3}" destId="{F350668E-7BF6-428D-A832-1A41FBC1B0CC}" srcOrd="0" destOrd="0" presId="urn:microsoft.com/office/officeart/2005/8/layout/hierarchy1"/>
    <dgm:cxn modelId="{D748CE8E-83E5-4BB7-A7C5-CE143C66C63C}" type="presOf" srcId="{C153560A-7F29-4FEA-AF6E-1F2E28B7447A}" destId="{DEAC3E90-3BC1-44BC-A1B6-3B5F0CD9F098}" srcOrd="0" destOrd="0" presId="urn:microsoft.com/office/officeart/2005/8/layout/hierarchy1"/>
    <dgm:cxn modelId="{C5A216B4-DB1F-4B54-B740-BAC2110E378D}" type="presOf" srcId="{B46B8371-7D61-4000-9D69-D6F482EDA76F}" destId="{783639F2-FD7B-4FF4-928D-D76B1D67D940}" srcOrd="0" destOrd="0" presId="urn:microsoft.com/office/officeart/2005/8/layout/hierarchy1"/>
    <dgm:cxn modelId="{2B7298C2-6565-4D47-BE6F-84F1E1042F69}" srcId="{C153560A-7F29-4FEA-AF6E-1F2E28B7447A}" destId="{B46B8371-7D61-4000-9D69-D6F482EDA76F}" srcOrd="0" destOrd="0" parTransId="{0E1D22E0-164B-42CF-A6BC-E06DB05D9C9C}" sibTransId="{1B34F978-4699-4190-8A7F-DAAEE35F3EF3}"/>
    <dgm:cxn modelId="{A4B193DE-8748-443C-8403-B02C4A5C8DD0}" srcId="{C153560A-7F29-4FEA-AF6E-1F2E28B7447A}" destId="{DE8E9257-2EF5-465B-B836-58214F129CEE}" srcOrd="1" destOrd="0" parTransId="{3A665292-86E6-4883-857F-53CD4FBF2B6F}" sibTransId="{3586700C-33EE-488A-BA86-0A118BB583DE}"/>
    <dgm:cxn modelId="{4FDEF9E8-3ED4-4D3A-84ED-08592D752858}" srcId="{C153560A-7F29-4FEA-AF6E-1F2E28B7447A}" destId="{9E2E72EA-ED24-4901-99A5-A3F32F26F5C3}" srcOrd="2" destOrd="0" parTransId="{DBA91225-67F7-4D9C-A2DD-F2B6CEA5EC48}" sibTransId="{7C2F0848-7377-4EFD-B6AF-3FF6725D9963}"/>
    <dgm:cxn modelId="{CA51B07E-65FD-4FAB-8928-A58C6EF1C01E}" type="presParOf" srcId="{DEAC3E90-3BC1-44BC-A1B6-3B5F0CD9F098}" destId="{E8D4C317-0C4D-4F48-AD5A-29BDE680020F}" srcOrd="0" destOrd="0" presId="urn:microsoft.com/office/officeart/2005/8/layout/hierarchy1"/>
    <dgm:cxn modelId="{ECA088B8-A3A9-477F-A385-2701605BCC54}" type="presParOf" srcId="{E8D4C317-0C4D-4F48-AD5A-29BDE680020F}" destId="{6930E0F9-1F62-49CC-AB50-2258BC5B119D}" srcOrd="0" destOrd="0" presId="urn:microsoft.com/office/officeart/2005/8/layout/hierarchy1"/>
    <dgm:cxn modelId="{8AB3EDC4-AA27-4F33-A082-DD18EF8736C1}" type="presParOf" srcId="{6930E0F9-1F62-49CC-AB50-2258BC5B119D}" destId="{5AB46865-EE1B-491C-B72A-1E9DFFB7766E}" srcOrd="0" destOrd="0" presId="urn:microsoft.com/office/officeart/2005/8/layout/hierarchy1"/>
    <dgm:cxn modelId="{156D51E3-697F-48EF-96FA-1F3AB4684416}" type="presParOf" srcId="{6930E0F9-1F62-49CC-AB50-2258BC5B119D}" destId="{783639F2-FD7B-4FF4-928D-D76B1D67D940}" srcOrd="1" destOrd="0" presId="urn:microsoft.com/office/officeart/2005/8/layout/hierarchy1"/>
    <dgm:cxn modelId="{E45B21CA-E9C1-4EF1-BFD2-1428E1ACB390}" type="presParOf" srcId="{E8D4C317-0C4D-4F48-AD5A-29BDE680020F}" destId="{46882C8F-4319-4F34-A094-2803A157F002}" srcOrd="1" destOrd="0" presId="urn:microsoft.com/office/officeart/2005/8/layout/hierarchy1"/>
    <dgm:cxn modelId="{6409350E-0227-482A-BA1F-E5E7A8A91BBA}" type="presParOf" srcId="{DEAC3E90-3BC1-44BC-A1B6-3B5F0CD9F098}" destId="{C9B845BC-9F14-4990-950D-18D1B91575FE}" srcOrd="1" destOrd="0" presId="urn:microsoft.com/office/officeart/2005/8/layout/hierarchy1"/>
    <dgm:cxn modelId="{95FD45AE-0BD3-4A26-88A4-8BB122D6605D}" type="presParOf" srcId="{C9B845BC-9F14-4990-950D-18D1B91575FE}" destId="{1E4D13A8-2638-492D-8E83-36C125FD0022}" srcOrd="0" destOrd="0" presId="urn:microsoft.com/office/officeart/2005/8/layout/hierarchy1"/>
    <dgm:cxn modelId="{3377DE6E-DE18-4B56-B783-0D998969E308}" type="presParOf" srcId="{1E4D13A8-2638-492D-8E83-36C125FD0022}" destId="{A6A436B4-7394-40C0-8416-89D8E1298AA6}" srcOrd="0" destOrd="0" presId="urn:microsoft.com/office/officeart/2005/8/layout/hierarchy1"/>
    <dgm:cxn modelId="{2CA931F0-0CFD-491F-B31A-09BC00175E90}" type="presParOf" srcId="{1E4D13A8-2638-492D-8E83-36C125FD0022}" destId="{C3125D9C-ED14-4949-9C59-08A6082F0F1C}" srcOrd="1" destOrd="0" presId="urn:microsoft.com/office/officeart/2005/8/layout/hierarchy1"/>
    <dgm:cxn modelId="{5E1DD952-93D7-46F5-B64C-173029F51EF0}" type="presParOf" srcId="{C9B845BC-9F14-4990-950D-18D1B91575FE}" destId="{1EB212B0-CABE-46FE-AF85-628CE430C258}" srcOrd="1" destOrd="0" presId="urn:microsoft.com/office/officeart/2005/8/layout/hierarchy1"/>
    <dgm:cxn modelId="{3D6FF1BA-7D6C-45A4-B747-4E036397ADD6}" type="presParOf" srcId="{DEAC3E90-3BC1-44BC-A1B6-3B5F0CD9F098}" destId="{EB20DE3C-042C-4EBB-A006-49148F7C8F2E}" srcOrd="2" destOrd="0" presId="urn:microsoft.com/office/officeart/2005/8/layout/hierarchy1"/>
    <dgm:cxn modelId="{A10EC9FD-56F1-4944-965B-9853985C6F3A}" type="presParOf" srcId="{EB20DE3C-042C-4EBB-A006-49148F7C8F2E}" destId="{73DF064B-D587-4668-9122-ABEAAC04B171}" srcOrd="0" destOrd="0" presId="urn:microsoft.com/office/officeart/2005/8/layout/hierarchy1"/>
    <dgm:cxn modelId="{BA2E9A7F-25A3-44C1-85CF-D6A92E9A68E5}" type="presParOf" srcId="{73DF064B-D587-4668-9122-ABEAAC04B171}" destId="{22A06E7E-2E5B-47B4-9A55-877FF0DD2248}" srcOrd="0" destOrd="0" presId="urn:microsoft.com/office/officeart/2005/8/layout/hierarchy1"/>
    <dgm:cxn modelId="{C0260815-CB0C-4970-AD01-257B4723032A}" type="presParOf" srcId="{73DF064B-D587-4668-9122-ABEAAC04B171}" destId="{F350668E-7BF6-428D-A832-1A41FBC1B0CC}" srcOrd="1" destOrd="0" presId="urn:microsoft.com/office/officeart/2005/8/layout/hierarchy1"/>
    <dgm:cxn modelId="{ED6F55C5-5E7D-4197-84B3-55E20ED25B75}" type="presParOf" srcId="{EB20DE3C-042C-4EBB-A006-49148F7C8F2E}" destId="{A411220B-6DA1-425E-BBE6-5AEC2B6F16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4BE33-07F8-41A6-9D99-272A7C96131F}">
      <dsp:nvSpPr>
        <dsp:cNvPr id="0" name=""/>
        <dsp:cNvSpPr/>
      </dsp:nvSpPr>
      <dsp:spPr>
        <a:xfrm>
          <a:off x="0" y="524890"/>
          <a:ext cx="2769774" cy="1758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31969-1405-4B38-96A6-F57511594C62}">
      <dsp:nvSpPr>
        <dsp:cNvPr id="0" name=""/>
        <dsp:cNvSpPr/>
      </dsp:nvSpPr>
      <dsp:spPr>
        <a:xfrm>
          <a:off x="307752" y="817255"/>
          <a:ext cx="2769774" cy="1758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200" kern="1200"/>
            <a:t>提升能力</a:t>
          </a:r>
          <a:endParaRPr lang="en-US" sz="4200" kern="1200"/>
        </a:p>
      </dsp:txBody>
      <dsp:txXfrm>
        <a:off x="359266" y="868769"/>
        <a:ext cx="2666746" cy="1655778"/>
      </dsp:txXfrm>
    </dsp:sp>
    <dsp:sp modelId="{49F24E69-4141-4873-ACA1-230493DB3F43}">
      <dsp:nvSpPr>
        <dsp:cNvPr id="0" name=""/>
        <dsp:cNvSpPr/>
      </dsp:nvSpPr>
      <dsp:spPr>
        <a:xfrm>
          <a:off x="3385280" y="524890"/>
          <a:ext cx="2769774" cy="1758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09E06-4A77-4331-A716-59062A0390A5}">
      <dsp:nvSpPr>
        <dsp:cNvPr id="0" name=""/>
        <dsp:cNvSpPr/>
      </dsp:nvSpPr>
      <dsp:spPr>
        <a:xfrm>
          <a:off x="3693032" y="817255"/>
          <a:ext cx="2769774" cy="1758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200" kern="1200"/>
            <a:t>提升竞争力</a:t>
          </a:r>
          <a:endParaRPr lang="en-US" sz="4200" kern="1200"/>
        </a:p>
      </dsp:txBody>
      <dsp:txXfrm>
        <a:off x="3744546" y="868769"/>
        <a:ext cx="2666746" cy="1655778"/>
      </dsp:txXfrm>
    </dsp:sp>
    <dsp:sp modelId="{3F8E1595-E32C-41B0-BDB6-846BADB1CE12}">
      <dsp:nvSpPr>
        <dsp:cNvPr id="0" name=""/>
        <dsp:cNvSpPr/>
      </dsp:nvSpPr>
      <dsp:spPr>
        <a:xfrm>
          <a:off x="6770560" y="524890"/>
          <a:ext cx="2769774" cy="1758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0A25-DF1A-493E-80A0-DAE6D528C8A0}">
      <dsp:nvSpPr>
        <dsp:cNvPr id="0" name=""/>
        <dsp:cNvSpPr/>
      </dsp:nvSpPr>
      <dsp:spPr>
        <a:xfrm>
          <a:off x="7078313" y="817255"/>
          <a:ext cx="2769774" cy="1758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200" kern="1200"/>
            <a:t>享受解题乐趣</a:t>
          </a:r>
          <a:endParaRPr lang="en-US" sz="4200" kern="1200"/>
        </a:p>
      </dsp:txBody>
      <dsp:txXfrm>
        <a:off x="7129827" y="868769"/>
        <a:ext cx="2666746" cy="1655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C141C-1AAA-48DD-B6FB-CE0F3501E4C0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90451-D049-46CC-8D62-7EE62EC9506C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9ECA8-B81F-44E4-BD41-C44BB9BECD1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200" b="1" kern="1200"/>
            <a:t>打开</a:t>
          </a:r>
          <a:r>
            <a:rPr lang="en-US" sz="2200" b="1" kern="1200"/>
            <a:t>idle-&gt;</a:t>
          </a:r>
          <a:r>
            <a:rPr lang="zh-CN" sz="2200" b="1" kern="1200"/>
            <a:t>创建可编写文件</a:t>
          </a:r>
          <a:r>
            <a:rPr lang="en-US" sz="2200" b="1" kern="1200"/>
            <a:t>:</a:t>
          </a:r>
          <a:r>
            <a:rPr lang="en-US" sz="2200" kern="1200"/>
            <a:t>File-&gt;new file</a:t>
          </a:r>
        </a:p>
      </dsp:txBody>
      <dsp:txXfrm>
        <a:off x="93445" y="3018902"/>
        <a:ext cx="3206250" cy="720000"/>
      </dsp:txXfrm>
    </dsp:sp>
    <dsp:sp modelId="{DCEAF396-A5B6-4D38-B151-094FBA5FE62A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0C70F-712C-40DE-84FF-7099083A9326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DC9DF-4E80-4652-A22D-7A425BDBA70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CN" sz="2200" b="1" kern="1200"/>
            <a:t>运行</a:t>
          </a:r>
          <a:r>
            <a:rPr lang="zh-CN" sz="2200" kern="1200"/>
            <a:t>：</a:t>
          </a:r>
          <a:r>
            <a:rPr lang="en-US" sz="2200" kern="1200"/>
            <a:t>run-&gt;run module</a:t>
          </a:r>
        </a:p>
      </dsp:txBody>
      <dsp:txXfrm>
        <a:off x="3860789" y="3018902"/>
        <a:ext cx="3206250" cy="720000"/>
      </dsp:txXfrm>
    </dsp:sp>
    <dsp:sp modelId="{F94D0383-85E8-49B3-B4E3-34C702949B93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DF173-BEA2-4361-B6FB-CFF1EEF4D140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90F8-1198-45E8-9617-B524B886EBA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/>
            <a:t>Debugger</a:t>
          </a:r>
          <a:r>
            <a:rPr lang="zh-CN" sz="2200" b="1" kern="1200"/>
            <a:t>：</a:t>
          </a:r>
          <a:r>
            <a:rPr lang="en-US" sz="2200" kern="1200"/>
            <a:t>debug-&gt;debugger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46865-EE1B-491C-B72A-1E9DFFB7766E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639F2-FD7B-4FF4-928D-D76B1D67D94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700" kern="1200"/>
            <a:t>设置断点</a:t>
          </a:r>
          <a:endParaRPr lang="en-US" sz="4700" kern="1200"/>
        </a:p>
      </dsp:txBody>
      <dsp:txXfrm>
        <a:off x="398656" y="1088253"/>
        <a:ext cx="2959127" cy="1837317"/>
      </dsp:txXfrm>
    </dsp:sp>
    <dsp:sp modelId="{A6A436B4-7394-40C0-8416-89D8E1298AA6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25D9C-ED14-4949-9C59-08A6082F0F1C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700" kern="1200"/>
            <a:t>运行</a:t>
          </a:r>
          <a:r>
            <a:rPr lang="en-US" sz="4700" kern="1200"/>
            <a:t>debug</a:t>
          </a:r>
        </a:p>
      </dsp:txBody>
      <dsp:txXfrm>
        <a:off x="4155097" y="1088253"/>
        <a:ext cx="2959127" cy="1837317"/>
      </dsp:txXfrm>
    </dsp:sp>
    <dsp:sp modelId="{22A06E7E-2E5B-47B4-9A55-877FF0DD2248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0668E-7BF6-428D-A832-1A41FBC1B0C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700" kern="1200"/>
            <a:t>观察代码运行</a:t>
          </a:r>
          <a:endParaRPr lang="en-US" sz="47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75C80-1EBF-6752-94C3-E8F0A827D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56A31E-832D-BD97-035D-902F00EE6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A2C9F-4C01-281D-76D7-D9683AB3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E7986F-EE5D-742D-999C-17280D79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323EE-B130-1297-BC70-6F6A90C7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8CBAA-B4EC-768F-0C83-588766F3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32F952-CFD9-C5EF-26F0-7BE59FC44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C0FC5-ACEB-1ADA-56AB-B0BD5515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75AA2-90AF-FBB1-EE24-CDA5A1FB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F10E1E-0115-0BE6-725C-19DA7116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5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57F92F-4478-C94A-416D-CA2933F13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27FD90-3C3A-49F8-BC78-15B14EC52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C6D2BC-71B4-C0D4-7D81-AABFA8F0A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780C1-4461-7AC4-0E52-B7A28AE8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59560-7A55-D603-6415-0B28CB83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92EB6-0BA0-350F-439C-0D2A6E6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00583-ACD3-4273-4AED-91EBCDD1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8A38A-C041-310E-B58F-D55E99E9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E1FF1-F372-1C04-576A-79147339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B31C2-BEFB-FC4A-E14A-A4F8A55F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5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2854CC-D4A2-F7F4-984C-79905A17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12F5E-4703-0911-06F8-F0604928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1CF52-346C-C1ED-D09E-A03526A7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A93BD0-0894-67F5-E1B2-6B3583CB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8B04A-1211-3B36-BC1D-BF0B7B2E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7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17D29-563C-1D7A-B7EB-134D7281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B3321-575B-D2D7-E27A-1DC525D2A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A27882-142F-AE22-DAC6-01824168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7EBD0-2610-A176-1BFC-F1E2D5F7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6CEF3-641F-E2D3-8145-0FA0C91F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A4E629-B442-CBEC-E329-B6D87905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69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EE5D5-CC49-48E3-7886-A39EE19B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B0B6D0-C593-7CDA-9F6A-CEF9E412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52CD44-E6DA-F1F0-BC35-6A0397A70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C470F6-566D-9BED-F738-A5CDE9DD0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31047D-8897-E0A8-3151-EA9DC228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C81E92-0559-619C-7446-28249623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92DBD5-ADE6-4F92-D418-104ACBB8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10F5F2-E96D-8049-D400-9EB4F913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84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71B67-8633-AF30-B6AC-888A6561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7CAFD0-0726-E6F2-04E1-4020D2B5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849501-3AAB-0713-BB39-ED17627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44D99C-FD91-A20A-2271-829F8DD8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2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4081D9-6C73-990E-4C7C-C857FE34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90F70-D43F-1343-103D-8FF07F56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9C71D7-B72C-8C71-DECB-2616B3C8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3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346D5-AB5D-B265-B4DD-984AE162D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800E59-B1D2-4A10-5BF4-4BEEE7F3C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A617B2-290A-FD7C-8699-C9BD13CB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4ED12-2F37-0305-308B-48CA3DE4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7B110-9110-C842-2AA6-5BEB6D8F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7F4B09-592A-C046-B5F2-A6369FAB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80A77-781F-BD7A-6AB7-8EF4E854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0D943E-F6A1-35B0-DCC2-5B0EE739D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C859AA-1EBC-4CD8-464E-734183AAD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4680E-A74F-FF05-DAAC-0414CD90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2A887F-4878-BA38-DC63-80D0F2E9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69C02F-8A20-1D17-39BC-FF3BF70A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29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B635D1-197B-805B-CAA3-F12928FF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32E78A-29EA-58F2-D823-52A40B8A1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15F5A-7E9E-7DE1-08D2-3F393E251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B18A5-563C-45FA-A7B7-A83378E3506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FA430-6FF3-BA9E-7CCC-8F75DC6EF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88168-E15A-EF77-540E-0F68DBFAD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BA466-CA79-4A9E-B054-0F3813D552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1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P10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i-wiki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E58A-C3D7-36DF-DB7E-53E80DD04B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算法竞赛介绍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28F0AE-7EFE-09C5-0EE5-44575B5F6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434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 dirty="0"/>
              <a:t>第零讲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7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EC772C5-34D4-929E-60C0-BAFE6FF9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altLang="zh-CN" sz="4000" b="1">
                <a:solidFill>
                  <a:srgbClr val="FFFFFF"/>
                </a:solidFill>
              </a:rPr>
              <a:t>Debugger</a:t>
            </a:r>
            <a:r>
              <a:rPr lang="zh-CN" altLang="en-US" sz="4000" b="1">
                <a:solidFill>
                  <a:srgbClr val="FFFFFF"/>
                </a:solidFill>
              </a:rPr>
              <a:t>：</a:t>
            </a:r>
            <a:r>
              <a:rPr lang="en-US" altLang="zh-CN" sz="4000" b="1">
                <a:solidFill>
                  <a:srgbClr val="FFFFFF"/>
                </a:solidFill>
              </a:rPr>
              <a:t>debug-&gt;debugger</a:t>
            </a:r>
            <a:br>
              <a:rPr lang="zh-CN" altLang="en-US" sz="4000">
                <a:solidFill>
                  <a:srgbClr val="FFFFFF"/>
                </a:solidFill>
              </a:rPr>
            </a:b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342BF41D-7A43-6550-F93D-4C6FEEF08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39105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57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0B00E19-F1C9-EFA9-39AC-C6AD74B3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rgbClr val="FFFFFF"/>
                </a:solidFill>
              </a:rPr>
              <a:t>Debug</a:t>
            </a:r>
            <a:r>
              <a:rPr lang="zh-CN" altLang="en-US" b="1">
                <a:solidFill>
                  <a:srgbClr val="FFFFFF"/>
                </a:solidFill>
              </a:rPr>
              <a:t>运行的选择（</a:t>
            </a:r>
            <a:r>
              <a:rPr lang="en-US" altLang="zh-CN" b="1">
                <a:solidFill>
                  <a:srgbClr val="FFFFFF"/>
                </a:solidFill>
              </a:rPr>
              <a:t>1</a:t>
            </a:r>
            <a:r>
              <a:rPr lang="zh-CN" altLang="en-US" b="1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407C862-1834-D1B0-D5D2-50853DE176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Step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</a:rPr>
              <a:t>（单步步入）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执行效果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：程序会精确地执行当前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的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那一行代码，然后立即暂停在下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一行代码。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何时使用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：当你需要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极其详细地追踪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代码的执行流程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。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zh-CN" sz="1500" b="1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特点：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允许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effectLst/>
              </a:rPr>
              <a:t>进入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任何函数（包括标准库函数或你自定义的函数）的内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部，查看其具体的执行细节，</a:t>
            </a:r>
            <a:endParaRPr kumimoji="0" lang="zh-CN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·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Over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</a:rPr>
              <a:t>（单步跳过）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执行效果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：程序会执行当前绿色箭头所指的那一行代码。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但其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关键区别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在于：如果当前行是一个函数调用，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zh-CN" sz="1500" dirty="0">
                <a:latin typeface="Arial" panose="020B0604020202020204" pitchFamily="34" charset="0"/>
              </a:rPr>
              <a:t>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Over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 会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完整地执行完整个函数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（不会进入其内部），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然后暂停在函数调用后的下一行代码。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何时使用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</a:t>
            </a:r>
            <a:r>
              <a:rPr lang="zh-CN" altLang="en-US" sz="1500" dirty="0">
                <a:latin typeface="Arial" panose="020B0604020202020204" pitchFamily="34" charset="0"/>
              </a:rPr>
              <a:t>当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你只关注这个函数执行完毕后的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最终结果</a:t>
            </a:r>
            <a:r>
              <a:rPr kumimoji="0" lang="zh-CN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。</a:t>
            </a:r>
            <a:endParaRPr kumimoji="0" lang="en-US" altLang="zh-CN" sz="15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zh-CN" sz="1500" b="1" dirty="0">
                <a:latin typeface="Arial" panose="020B0604020202020204" pitchFamily="34" charset="0"/>
              </a:rPr>
              <a:t>Out</a:t>
            </a:r>
            <a:r>
              <a:rPr lang="zh-CN" altLang="en-US" sz="1500" b="1" dirty="0">
                <a:latin typeface="Arial" panose="020B0604020202020204" pitchFamily="34" charset="0"/>
              </a:rPr>
              <a:t>（步出函数）：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执行效果：</a:t>
            </a:r>
            <a:r>
              <a:rPr lang="zh-CN" altLang="en-US" sz="1500" dirty="0">
                <a:latin typeface="Arial" panose="020B0604020202020204" pitchFamily="34" charset="0"/>
              </a:rPr>
              <a:t>程序会持续执行，直到当前正在执行的函数（即你当前所</a:t>
            </a: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dirty="0">
                <a:latin typeface="Arial" panose="020B0604020202020204" pitchFamily="34" charset="0"/>
              </a:rPr>
              <a:t>处的函数）完成所有语句并返回到其调用者，然后暂停在调用该函数</a:t>
            </a: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dirty="0">
                <a:latin typeface="Arial" panose="020B0604020202020204" pitchFamily="34" charset="0"/>
              </a:rPr>
              <a:t>的下一行代码。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何时使用：</a:t>
            </a:r>
            <a:r>
              <a:rPr lang="zh-CN" altLang="en-US" sz="1500" dirty="0">
                <a:latin typeface="Arial" panose="020B0604020202020204" pitchFamily="34" charset="0"/>
              </a:rPr>
              <a:t>希望快速退出当前函数，返回到调用它的上层代码继续调</a:t>
            </a: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dirty="0">
                <a:latin typeface="Arial" panose="020B0604020202020204" pitchFamily="34" charset="0"/>
              </a:rPr>
              <a:t>试时。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zh-CN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4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BB78F7-BD47-FE71-F77B-41B0D6193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rgbClr val="FFFFFF"/>
                </a:solidFill>
              </a:rPr>
              <a:t>Debug</a:t>
            </a:r>
            <a:r>
              <a:rPr lang="zh-CN" altLang="en-US" b="1">
                <a:solidFill>
                  <a:srgbClr val="FFFFFF"/>
                </a:solidFill>
              </a:rPr>
              <a:t>选择（</a:t>
            </a:r>
            <a:r>
              <a:rPr lang="en-US" altLang="zh-CN" b="1">
                <a:solidFill>
                  <a:srgbClr val="FFFFFF"/>
                </a:solidFill>
              </a:rPr>
              <a:t>2</a:t>
            </a:r>
            <a:r>
              <a:rPr lang="zh-CN" altLang="en-US" b="1">
                <a:solidFill>
                  <a:srgbClr val="FFFFFF"/>
                </a:solidFill>
              </a:rPr>
              <a:t>）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851DE-CC87-779A-7F3B-79591F407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zh-CN" sz="1300" b="1" dirty="0"/>
              <a:t>Go</a:t>
            </a:r>
            <a:r>
              <a:rPr lang="zh-CN" altLang="en-US" sz="1300" b="1" dirty="0"/>
              <a:t>（继续执行）</a:t>
            </a:r>
            <a:r>
              <a:rPr lang="zh-CN" altLang="en-US" sz="1300" dirty="0"/>
              <a:t>：</a:t>
            </a:r>
            <a:endParaRPr lang="en-US" altLang="zh-CN" sz="1300" dirty="0"/>
          </a:p>
          <a:p>
            <a:pPr marL="457200" lvl="1" indent="0">
              <a:buNone/>
            </a:pPr>
            <a:r>
              <a:rPr lang="zh-CN" altLang="en-US" sz="1300" b="1" dirty="0"/>
              <a:t>执行效果：</a:t>
            </a:r>
            <a:r>
              <a:rPr lang="zh-CN" altLang="en-US" sz="1300" dirty="0"/>
              <a:t>程序将从当前的暂停位置开始，以正常速度全速运行，直到遇到以下几种情况之一才会再次暂停：</a:t>
            </a:r>
            <a:endParaRPr lang="en-US" altLang="zh-CN" sz="1300" dirty="0"/>
          </a:p>
          <a:p>
            <a:pPr marL="914400" lvl="2" indent="0">
              <a:buNone/>
            </a:pPr>
            <a:r>
              <a:rPr lang="zh-CN" altLang="en-US" sz="1300" dirty="0"/>
              <a:t>遇到下一个你预先设置的断点。</a:t>
            </a:r>
            <a:endParaRPr lang="en-US" altLang="zh-CN" sz="1300" dirty="0"/>
          </a:p>
          <a:p>
            <a:pPr marL="914400" lvl="2" indent="0">
              <a:buNone/>
            </a:pPr>
            <a:r>
              <a:rPr lang="zh-CN" altLang="en-US" sz="1300" dirty="0"/>
              <a:t>程序自然执行完毕，终止运行。</a:t>
            </a:r>
            <a:endParaRPr lang="en-US" altLang="zh-CN" sz="1300" dirty="0"/>
          </a:p>
          <a:p>
            <a:pPr marL="914400" lvl="2" indent="0">
              <a:buNone/>
            </a:pPr>
            <a:r>
              <a:rPr lang="zh-CN" altLang="en-US" sz="1300" dirty="0"/>
              <a:t>程序中发生了未被捕获的异常。</a:t>
            </a:r>
            <a:endParaRPr lang="en-US" altLang="zh-CN" sz="1300" dirty="0"/>
          </a:p>
          <a:p>
            <a:pPr marL="457200" lvl="1" indent="0">
              <a:buNone/>
            </a:pPr>
            <a:r>
              <a:rPr lang="zh-CN" altLang="en-US" sz="1300" b="1" dirty="0"/>
              <a:t>何时使用：</a:t>
            </a:r>
            <a:r>
              <a:rPr lang="zh-CN" altLang="en-US" sz="1300" dirty="0"/>
              <a:t>当你想快速地跳转到程序中下一个你感兴趣的断点位置时。</a:t>
            </a: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0" indent="0">
              <a:buNone/>
            </a:pPr>
            <a:endParaRPr lang="en-US" altLang="zh-CN" sz="1700" dirty="0"/>
          </a:p>
          <a:p>
            <a:r>
              <a:rPr lang="en-US" altLang="zh-CN" sz="1200" b="1" dirty="0"/>
              <a:t>Quit</a:t>
            </a:r>
            <a:r>
              <a:rPr lang="zh-CN" altLang="en-US" sz="1200" b="1" dirty="0"/>
              <a:t>（终止调试）：</a:t>
            </a: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dirty="0"/>
              <a:t>	</a:t>
            </a:r>
            <a:r>
              <a:rPr lang="zh-CN" altLang="en-US" sz="1200" b="1" dirty="0"/>
              <a:t>执行效果：</a:t>
            </a:r>
            <a:r>
              <a:rPr lang="zh-CN" altLang="en-US" sz="1200" dirty="0"/>
              <a:t>立即强制终止当前程序的执行和正在进行的调试会话。</a:t>
            </a:r>
            <a:endParaRPr lang="en-US" altLang="zh-CN" sz="1200" dirty="0"/>
          </a:p>
          <a:p>
            <a:pPr marL="457200" lvl="1" indent="0">
              <a:buNone/>
            </a:pPr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09264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1C6D-E832-CF7A-B6E1-5172254C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1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/>
              <a:t>结束</a:t>
            </a:r>
            <a:br>
              <a:rPr lang="en-US" altLang="zh-CN" sz="9600" b="1" dirty="0"/>
            </a:br>
            <a:r>
              <a:rPr lang="zh-CN" altLang="en-US" sz="9600" b="1" dirty="0"/>
              <a:t>！！！！！！！！！！！！！！！！</a:t>
            </a:r>
          </a:p>
        </p:txBody>
      </p:sp>
    </p:spTree>
    <p:extLst>
      <p:ext uri="{BB962C8B-B14F-4D97-AF65-F5344CB8AC3E}">
        <p14:creationId xmlns:p14="http://schemas.microsoft.com/office/powerpoint/2010/main" val="320581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50A94-F07B-7036-EE20-8432A908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84941" cy="1129138"/>
          </a:xfrm>
        </p:spPr>
        <p:txBody>
          <a:bodyPr>
            <a:normAutofit fontScale="90000"/>
          </a:bodyPr>
          <a:lstStyle/>
          <a:p>
            <a:r>
              <a:rPr lang="en-US" altLang="zh-CN" sz="3100" b="1" dirty="0"/>
              <a:t>1.</a:t>
            </a:r>
            <a:r>
              <a:rPr lang="zh-CN" altLang="en-US" sz="3100" b="1" dirty="0"/>
              <a:t>什么是算法竞赛</a:t>
            </a:r>
            <a:r>
              <a:rPr lang="en-US" altLang="zh-CN" sz="3100" b="1" dirty="0"/>
              <a:t>:</a:t>
            </a:r>
            <a:br>
              <a:rPr lang="en-US" altLang="zh-CN" sz="2800" b="1" dirty="0"/>
            </a:br>
            <a:br>
              <a:rPr lang="en-US" altLang="zh-CN" sz="2800" b="1" dirty="0"/>
            </a:br>
            <a:r>
              <a:rPr lang="zh-CN" altLang="en-US" sz="1800" b="1" dirty="0"/>
              <a:t>选手们在限定时间内，利用自己掌握的编程知识、算法和数据结构，去解决一系列逻辑难题。</a:t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C186C-7ADB-E221-5858-E334179CF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这些难题通常以“问题描述”的形式给出，你需要：</a:t>
            </a:r>
          </a:p>
          <a:p>
            <a:r>
              <a:rPr lang="zh-CN" altLang="en-US" sz="2000" b="1" dirty="0"/>
              <a:t>读懂问题</a:t>
            </a:r>
            <a:r>
              <a:rPr lang="zh-CN" altLang="en-US" sz="2000" dirty="0"/>
              <a:t>：理解题目想让你做什么。</a:t>
            </a:r>
          </a:p>
          <a:p>
            <a:r>
              <a:rPr lang="zh-CN" altLang="en-US" sz="2000" b="1" dirty="0"/>
              <a:t>分析问题</a:t>
            </a:r>
            <a:r>
              <a:rPr lang="zh-CN" altLang="en-US" sz="2000" dirty="0"/>
              <a:t>：找出问题的核心，思考可能存在的各种情况。</a:t>
            </a:r>
          </a:p>
          <a:p>
            <a:r>
              <a:rPr lang="zh-CN" altLang="en-US" sz="2000" b="1" dirty="0"/>
              <a:t>设计算法</a:t>
            </a:r>
            <a:r>
              <a:rPr lang="zh-CN" altLang="en-US" sz="2000" dirty="0"/>
              <a:t>：构思一套解决问题的“步骤”，这套步骤必须高效、正确。</a:t>
            </a:r>
          </a:p>
          <a:p>
            <a:r>
              <a:rPr lang="zh-CN" altLang="en-US" sz="2000" b="1" dirty="0"/>
              <a:t>编写代码</a:t>
            </a:r>
            <a:r>
              <a:rPr lang="zh-CN" altLang="en-US" sz="2000" dirty="0"/>
              <a:t>：用你熟悉的编程语言（比如</a:t>
            </a:r>
            <a:r>
              <a:rPr lang="en-US" altLang="zh-CN" sz="2000" dirty="0"/>
              <a:t>C++</a:t>
            </a:r>
            <a:r>
              <a:rPr lang="zh-CN" altLang="en-US" sz="2000" dirty="0"/>
              <a:t>、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等），把你的算法思想实现成计算机能理解的代码。</a:t>
            </a:r>
          </a:p>
          <a:p>
            <a:r>
              <a:rPr lang="zh-CN" altLang="en-US" sz="2000" b="1" dirty="0"/>
              <a:t>提交验证</a:t>
            </a:r>
            <a:r>
              <a:rPr lang="zh-CN" altLang="en-US" sz="2000" dirty="0"/>
              <a:t>：将代码提交到一个在线评测系统（</a:t>
            </a:r>
            <a:r>
              <a:rPr lang="en-US" altLang="zh-CN" sz="2000" dirty="0"/>
              <a:t>Online Judge</a:t>
            </a:r>
            <a:r>
              <a:rPr lang="zh-CN" altLang="en-US" sz="2000" dirty="0"/>
              <a:t>，简称</a:t>
            </a:r>
            <a:r>
              <a:rPr lang="en-US" altLang="zh-CN" sz="2000" dirty="0"/>
              <a:t>OJ</a:t>
            </a:r>
            <a:r>
              <a:rPr lang="zh-CN" altLang="en-US" sz="2000" dirty="0"/>
              <a:t>），系统会用大量的测试数据来检验你的代码是否正确、是否足够快。如果通过了所有的测试，那么这个问题就算解决了！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86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8D844D-A812-7532-A1A6-E8BB5C00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2.</a:t>
            </a:r>
            <a:r>
              <a:rPr lang="zh-CN" altLang="en-US" sz="5400"/>
              <a:t>为什么要参与算法竞赛？</a:t>
            </a: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2C6667E-C230-627E-632A-BCFE84756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707477"/>
              </p:ext>
            </p:extLst>
          </p:nvPr>
        </p:nvGraphicFramePr>
        <p:xfrm>
          <a:off x="1284626" y="2902912"/>
          <a:ext cx="9848088" cy="3100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17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E694D9-062A-D3AE-4CB9-B6B10FC07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altLang="zh-CN" sz="2800" b="1"/>
              <a:t>3.</a:t>
            </a:r>
            <a:r>
              <a:rPr lang="zh-CN" altLang="en-US" sz="2800" b="1"/>
              <a:t>一道算法题包括了哪些内容</a:t>
            </a:r>
            <a:r>
              <a:rPr lang="en-US" altLang="zh-CN" sz="2800" b="1"/>
              <a:t>(</a:t>
            </a:r>
            <a:r>
              <a:rPr lang="pl-PL" altLang="zh-CN" sz="2800" b="1">
                <a:hlinkClick r:id="rId2"/>
              </a:rPr>
              <a:t>P1001 A+B Problem - </a:t>
            </a:r>
            <a:r>
              <a:rPr lang="zh-CN" altLang="pl-PL" sz="2800" b="1">
                <a:hlinkClick r:id="rId2"/>
              </a:rPr>
              <a:t>洛谷</a:t>
            </a:r>
            <a:r>
              <a:rPr lang="en-US" altLang="zh-CN" sz="2800" b="1"/>
              <a:t>)</a:t>
            </a:r>
            <a:endParaRPr lang="zh-CN" altLang="en-US" sz="28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02854-795B-7FA5-F760-D22ABBDFE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zh-CN" altLang="en-US" sz="1600" b="1"/>
              <a:t>题目 </a:t>
            </a:r>
            <a:r>
              <a:rPr lang="en-US" altLang="zh-CN" sz="1600" b="1"/>
              <a:t>(Problems) </a:t>
            </a:r>
            <a:r>
              <a:rPr lang="zh-CN" altLang="en-US" sz="1600" b="1"/>
              <a:t>：</a:t>
            </a:r>
            <a:r>
              <a:rPr lang="zh-CN" altLang="en-US" sz="1600"/>
              <a:t>通常描述一个真实世界或抽象的场景，然后要求你找出满足特定条件的最优解。</a:t>
            </a:r>
            <a:endParaRPr lang="en-US" altLang="zh-CN" sz="1600"/>
          </a:p>
          <a:p>
            <a:r>
              <a:rPr lang="zh-CN" altLang="en-US" sz="1600" b="1"/>
              <a:t>算法 </a:t>
            </a:r>
            <a:r>
              <a:rPr lang="en-US" altLang="zh-CN" sz="1600" b="1"/>
              <a:t>(Algorithms) </a:t>
            </a:r>
            <a:r>
              <a:rPr lang="zh-CN" altLang="en-US" sz="1600" b="1"/>
              <a:t>：</a:t>
            </a:r>
            <a:r>
              <a:rPr lang="zh-CN" altLang="en-US" sz="1600"/>
              <a:t>解决问题的一系列明确、有限的步骤。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 b="1"/>
              <a:t>数据结构 </a:t>
            </a:r>
            <a:r>
              <a:rPr lang="en-US" altLang="zh-CN" sz="1600" b="1"/>
              <a:t>(Data Structures)</a:t>
            </a:r>
            <a:r>
              <a:rPr lang="zh-CN" altLang="en-US" sz="1600" b="1"/>
              <a:t>：</a:t>
            </a:r>
            <a:r>
              <a:rPr lang="zh-CN" altLang="en-US" sz="1600"/>
              <a:t>组织和存储数据的方式。</a:t>
            </a:r>
            <a:endParaRPr lang="zh-CN" altLang="en-US" sz="1600" b="1"/>
          </a:p>
          <a:p>
            <a:r>
              <a:rPr lang="zh-CN" altLang="en-US" sz="1600" b="1"/>
              <a:t>编程语言 </a:t>
            </a:r>
            <a:r>
              <a:rPr lang="en-US" altLang="zh-CN" sz="1600" b="1"/>
              <a:t>(Programming Language)</a:t>
            </a:r>
            <a:r>
              <a:rPr lang="zh-CN" altLang="en-US" sz="1600" b="1"/>
              <a:t>：</a:t>
            </a:r>
            <a:r>
              <a:rPr lang="zh-CN" altLang="en-US" sz="1600"/>
              <a:t>把算法和数据结构思想转化为计算机能执行的指令</a:t>
            </a:r>
            <a:endParaRPr lang="zh-CN" altLang="en-US" sz="1600" b="1"/>
          </a:p>
          <a:p>
            <a:endParaRPr lang="zh-CN" altLang="en-US" sz="1600"/>
          </a:p>
        </p:txBody>
      </p:sp>
      <p:pic>
        <p:nvPicPr>
          <p:cNvPr id="7" name="图片 6" descr="图示&#10;&#10;AI 生成的内容可能不正确。">
            <a:extLst>
              <a:ext uri="{FF2B5EF4-FFF2-40B4-BE49-F238E27FC236}">
                <a16:creationId xmlns:a16="http://schemas.microsoft.com/office/drawing/2014/main" id="{999B32DF-FFBD-E6ED-80CD-6A9334665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114" y="774285"/>
            <a:ext cx="2368226" cy="2581173"/>
          </a:xfrm>
          <a:prstGeom prst="rect">
            <a:avLst/>
          </a:prstGeom>
        </p:spPr>
      </p:pic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985DE365-4D93-8AB5-52B3-E7C78D093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4092488"/>
            <a:ext cx="4389120" cy="15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5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B7D1-AE1B-04B0-49F9-54D26717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4.</a:t>
            </a:r>
            <a:r>
              <a:rPr lang="zh-CN" altLang="en-US" sz="2800" b="1" dirty="0"/>
              <a:t>教学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83BFA-1D65-8918-91DF-2FD66377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教学内容：</a:t>
            </a:r>
            <a:r>
              <a:rPr lang="zh-CN" altLang="en-US" dirty="0"/>
              <a:t>以</a:t>
            </a:r>
            <a:r>
              <a:rPr lang="en-US" altLang="zh-CN" dirty="0"/>
              <a:t>OI Wiki</a:t>
            </a:r>
            <a:r>
              <a:rPr lang="zh-CN" altLang="en-US" dirty="0"/>
              <a:t>（</a:t>
            </a:r>
            <a:r>
              <a:rPr lang="en-US" altLang="zh-CN" dirty="0">
                <a:hlinkClick r:id="rId2"/>
              </a:rPr>
              <a:t>OI Wiki - OI Wiki</a:t>
            </a:r>
            <a:r>
              <a:rPr lang="zh-CN" altLang="en-US" dirty="0"/>
              <a:t>）上的内容为主，但是只讲解上面我们能学会的内容。同时加入一些我个人关于算法竞赛的看法和技巧。</a:t>
            </a:r>
            <a:endParaRPr lang="en-US" altLang="zh-CN" dirty="0"/>
          </a:p>
          <a:p>
            <a:r>
              <a:rPr lang="zh-CN" altLang="en-US" b="1" dirty="0"/>
              <a:t>教学方式：</a:t>
            </a:r>
            <a:r>
              <a:rPr lang="zh-CN" altLang="en-US" dirty="0"/>
              <a:t>每节课以一个算法或数据结构为主要内容，介绍主要原理和变体后，讲解相关的题目。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404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68B660-7C71-4562-8F9B-9B77613D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CN" sz="4800" b="1"/>
              <a:t>5.</a:t>
            </a:r>
            <a:r>
              <a:rPr lang="zh-CN" altLang="en-US" sz="4800" b="1"/>
              <a:t>学习技巧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1F3D9-F21C-59F4-FCA6-581A33B2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ai</a:t>
            </a:r>
            <a:r>
              <a:rPr lang="zh-CN" altLang="en-US" sz="2400" dirty="0"/>
              <a:t>来辅助自己分析代码，但是不要用</a:t>
            </a:r>
            <a:r>
              <a:rPr lang="en-US" altLang="zh-CN" sz="2400" dirty="0"/>
              <a:t>ai</a:t>
            </a:r>
            <a:r>
              <a:rPr lang="zh-CN" altLang="en-US" sz="2400" dirty="0"/>
              <a:t>来直接写代码</a:t>
            </a:r>
            <a:endParaRPr lang="en-US" altLang="zh-CN" sz="2400" dirty="0"/>
          </a:p>
          <a:p>
            <a:r>
              <a:rPr lang="zh-CN" altLang="en-US" sz="2400" dirty="0"/>
              <a:t>参加各个平台的周赛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存储自己的代码（</a:t>
            </a:r>
            <a:r>
              <a:rPr lang="en-US" altLang="zh-CN" sz="2400" dirty="0">
                <a:hlinkClick r:id="rId2"/>
              </a:rPr>
              <a:t>github.com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总结算法类型，按照算法类型刷题</a:t>
            </a:r>
            <a:endParaRPr lang="en-US" altLang="zh-CN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0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5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1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37C5BD-C0E3-4352-4CA5-ED619F6D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6.</a:t>
            </a:r>
            <a:r>
              <a:rPr lang="zh-CN" altLang="en-US" sz="4000"/>
              <a:t>参加的主要比赛</a:t>
            </a:r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4445E-AAA8-455E-C96B-19F8D3C9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蓝桥杯：对于</a:t>
            </a:r>
            <a:r>
              <a:rPr lang="en-US" altLang="zh-CN" sz="2000" dirty="0"/>
              <a:t>python</a:t>
            </a:r>
            <a:r>
              <a:rPr lang="zh-CN" altLang="en-US" sz="2000" dirty="0"/>
              <a:t>选手最友好的比赛。对于目前的我们来说，进入国赛最简单的比赛</a:t>
            </a:r>
            <a:endParaRPr lang="en-US" altLang="zh-CN" sz="2000" dirty="0"/>
          </a:p>
          <a:p>
            <a:r>
              <a:rPr lang="zh-CN" altLang="en-US" sz="2000" dirty="0"/>
              <a:t>团体程序设计天梯赛：</a:t>
            </a:r>
            <a:endParaRPr lang="en-US" altLang="zh-CN" sz="2000" dirty="0"/>
          </a:p>
          <a:p>
            <a:r>
              <a:rPr lang="en-US" altLang="zh-CN" sz="2000" dirty="0"/>
              <a:t>ICPC/CCPC:</a:t>
            </a:r>
            <a:r>
              <a:rPr lang="zh-CN" altLang="en-US" sz="2000" dirty="0"/>
              <a:t>最高等级竞赛</a:t>
            </a:r>
            <a:endParaRPr lang="en-US" altLang="zh-CN" sz="2000" dirty="0"/>
          </a:p>
          <a:p>
            <a:r>
              <a:rPr lang="zh-CN" altLang="en-US" sz="2000" dirty="0"/>
              <a:t>其他比赛：码蹄杯、百度之星、</a:t>
            </a:r>
            <a:r>
              <a:rPr lang="en-US" altLang="zh-CN" sz="2000" dirty="0"/>
              <a:t>CCAC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CCF-CAT </a:t>
            </a:r>
            <a:r>
              <a:rPr lang="zh-CN" altLang="en-US" sz="2000" dirty="0"/>
              <a:t>算法精英大赛</a:t>
            </a:r>
          </a:p>
        </p:txBody>
      </p:sp>
      <p:pic>
        <p:nvPicPr>
          <p:cNvPr id="9" name="图片 8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EFDBC3EE-B5CC-6A75-ECCB-3832663A4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10" y="774285"/>
            <a:ext cx="3754433" cy="2581173"/>
          </a:xfrm>
          <a:prstGeom prst="rect">
            <a:avLst/>
          </a:prstGeom>
        </p:spPr>
      </p:pic>
      <p:pic>
        <p:nvPicPr>
          <p:cNvPr id="11" name="图片 10" descr="图形用户界面, 文本&#10;&#10;AI 生成的内容可能不正确。">
            <a:extLst>
              <a:ext uri="{FF2B5EF4-FFF2-40B4-BE49-F238E27FC236}">
                <a16:creationId xmlns:a16="http://schemas.microsoft.com/office/drawing/2014/main" id="{B7D83CAB-7821-C6D5-C88E-3EDD210B8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4190833"/>
            <a:ext cx="4389120" cy="134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28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Freeform: Shape 15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734801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C0F8D4-2271-8A24-73D5-6AB641568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798" y="1676400"/>
            <a:ext cx="4953000" cy="1216153"/>
          </a:xfrm>
        </p:spPr>
        <p:txBody>
          <a:bodyPr anchor="t">
            <a:normAutofit/>
          </a:bodyPr>
          <a:lstStyle/>
          <a:p>
            <a:r>
              <a:rPr lang="en-US" altLang="zh-CN" sz="4000" b="1"/>
              <a:t>7.</a:t>
            </a:r>
            <a:r>
              <a:rPr lang="zh-CN" altLang="en-US" sz="4000" b="1"/>
              <a:t>编译环境</a:t>
            </a: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96BA7AFD-9069-4632-E200-CEE473024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990597"/>
            <a:ext cx="4718302" cy="4876799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B3ECE-7742-F31D-6867-B7D83BE0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798" y="3429000"/>
            <a:ext cx="4953000" cy="1752599"/>
          </a:xfrm>
        </p:spPr>
        <p:txBody>
          <a:bodyPr>
            <a:normAutofit/>
          </a:bodyPr>
          <a:lstStyle/>
          <a:p>
            <a:r>
              <a:rPr lang="zh-CN" altLang="en-US" sz="1800">
                <a:solidFill>
                  <a:schemeClr val="tx1">
                    <a:alpha val="55000"/>
                  </a:schemeClr>
                </a:solidFill>
              </a:rPr>
              <a:t>以蓝桥杯为例，只能使用下载</a:t>
            </a:r>
            <a:r>
              <a:rPr lang="en-US" altLang="zh-CN" sz="1800">
                <a:solidFill>
                  <a:schemeClr val="tx1">
                    <a:alpha val="55000"/>
                  </a:schemeClr>
                </a:solidFill>
              </a:rPr>
              <a:t>python</a:t>
            </a:r>
            <a:r>
              <a:rPr lang="zh-CN" altLang="en-US" sz="1800">
                <a:solidFill>
                  <a:schemeClr val="tx1">
                    <a:alpha val="55000"/>
                  </a:schemeClr>
                </a:solidFill>
              </a:rPr>
              <a:t>时自带的</a:t>
            </a:r>
            <a:r>
              <a:rPr lang="en-US" altLang="zh-CN" sz="1800">
                <a:solidFill>
                  <a:schemeClr val="tx1">
                    <a:alpha val="55000"/>
                  </a:schemeClr>
                </a:solidFill>
              </a:rPr>
              <a:t>idle</a:t>
            </a:r>
            <a:r>
              <a:rPr lang="zh-CN" altLang="en-US" sz="1800">
                <a:solidFill>
                  <a:schemeClr val="tx1">
                    <a:alpha val="55000"/>
                  </a:schemeClr>
                </a:solidFill>
              </a:rPr>
              <a:t>。</a:t>
            </a:r>
            <a:endParaRPr lang="en-US" altLang="zh-CN" sz="18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073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D94808-BC4D-5BB9-61CA-41C0648C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使用</a:t>
            </a:r>
            <a:r>
              <a:rPr lang="en-US" altLang="zh-CN" sz="4000" b="1">
                <a:solidFill>
                  <a:srgbClr val="FFFFFF"/>
                </a:solidFill>
              </a:rPr>
              <a:t>idle</a:t>
            </a:r>
            <a:r>
              <a:rPr lang="zh-CN" altLang="en-US" sz="4000" b="1">
                <a:solidFill>
                  <a:srgbClr val="FFFFFF"/>
                </a:solidFill>
              </a:rPr>
              <a:t>的步骤</a:t>
            </a:r>
          </a:p>
        </p:txBody>
      </p:sp>
      <p:graphicFrame>
        <p:nvGraphicFramePr>
          <p:cNvPr id="21" name="内容占位符 2">
            <a:extLst>
              <a:ext uri="{FF2B5EF4-FFF2-40B4-BE49-F238E27FC236}">
                <a16:creationId xmlns:a16="http://schemas.microsoft.com/office/drawing/2014/main" id="{CF622DDB-7343-5989-D5AC-314FD85D7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1239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671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907</Words>
  <Application>Microsoft Office PowerPoint</Application>
  <PresentationFormat>宽屏</PresentationFormat>
  <Paragraphs>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Arial Unicode MS</vt:lpstr>
      <vt:lpstr>等线</vt:lpstr>
      <vt:lpstr>等线 Light</vt:lpstr>
      <vt:lpstr>Arial</vt:lpstr>
      <vt:lpstr>Calibri</vt:lpstr>
      <vt:lpstr>Office 主题​​</vt:lpstr>
      <vt:lpstr>算法竞赛介绍</vt:lpstr>
      <vt:lpstr>1.什么是算法竞赛:  选手们在限定时间内，利用自己掌握的编程知识、算法和数据结构，去解决一系列逻辑难题。 </vt:lpstr>
      <vt:lpstr>2.为什么要参与算法竞赛？</vt:lpstr>
      <vt:lpstr>3.一道算法题包括了哪些内容(P1001 A+B Problem - 洛谷)</vt:lpstr>
      <vt:lpstr>4.教学</vt:lpstr>
      <vt:lpstr>5.学习技巧</vt:lpstr>
      <vt:lpstr>6.参加的主要比赛</vt:lpstr>
      <vt:lpstr>7.编译环境</vt:lpstr>
      <vt:lpstr>使用idle的步骤</vt:lpstr>
      <vt:lpstr>Debugger：debug-&gt;debugger </vt:lpstr>
      <vt:lpstr>Debug运行的选择（1）</vt:lpstr>
      <vt:lpstr>Debug选择（2）</vt:lpstr>
      <vt:lpstr>结束 ！！！！！！！！！！！！！！！！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tg z</cp:lastModifiedBy>
  <cp:revision>11</cp:revision>
  <dcterms:created xsi:type="dcterms:W3CDTF">2025-06-09T05:22:12Z</dcterms:created>
  <dcterms:modified xsi:type="dcterms:W3CDTF">2025-06-23T05:26:06Z</dcterms:modified>
</cp:coreProperties>
</file>