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media/image57.svg" ContentType="image/svg+xml"/>
  <Override PartName="/ppt/media/image59.svg" ContentType="image/svg+xml"/>
  <Override PartName="/ppt/media/image61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71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2.xml.rels><?xml version="1.0" encoding="UTF-8" standalone="yes"?>
<Relationships xmlns="http://schemas.openxmlformats.org/package/2006/relationships"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/Relationships>
</file>

<file path=ppt/diagrams/_rels/drawing2.xml.rels><?xml version="1.0" encoding="UTF-8" standalone="yes"?>
<Relationships xmlns="http://schemas.openxmlformats.org/package/2006/relationships"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7F2A1-6958-42BE-BB8C-B9CDE886025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DA02CC-0FA1-448F-AF72-49FAEB84699E}">
      <dgm:prSet/>
      <dgm:spPr/>
      <dgm:t>
        <a:bodyPr/>
        <a:lstStyle/>
        <a:p>
          <a:r>
            <a:rPr lang="zh-CN"/>
            <a:t>提升能力</a:t>
          </a:r>
          <a:endParaRPr lang="en-US"/>
        </a:p>
      </dgm:t>
    </dgm:pt>
    <dgm:pt modelId="{F6E4C959-5F8E-4AAA-9BC6-259905C10F3D}" cxnId="{EEBA0A22-5E7A-4117-A930-33BD92586D1E}" type="parTrans">
      <dgm:prSet/>
      <dgm:spPr/>
      <dgm:t>
        <a:bodyPr/>
        <a:lstStyle/>
        <a:p>
          <a:endParaRPr lang="en-US"/>
        </a:p>
      </dgm:t>
    </dgm:pt>
    <dgm:pt modelId="{65E3CFEC-4FB2-4910-819A-AAABF11A86D5}" cxnId="{EEBA0A22-5E7A-4117-A930-33BD92586D1E}" type="sibTrans">
      <dgm:prSet/>
      <dgm:spPr/>
      <dgm:t>
        <a:bodyPr/>
        <a:lstStyle/>
        <a:p>
          <a:endParaRPr lang="en-US"/>
        </a:p>
      </dgm:t>
    </dgm:pt>
    <dgm:pt modelId="{F5701D18-616A-4BF1-86E0-CD5925C8C963}">
      <dgm:prSet/>
      <dgm:spPr/>
      <dgm:t>
        <a:bodyPr/>
        <a:lstStyle/>
        <a:p>
          <a:r>
            <a:rPr lang="zh-CN"/>
            <a:t>提升竞争力</a:t>
          </a:r>
          <a:endParaRPr lang="en-US"/>
        </a:p>
      </dgm:t>
    </dgm:pt>
    <dgm:pt modelId="{25B49CD4-8808-4D10-A882-124BE05C403B}" cxnId="{7A821FDD-0983-415C-8FFD-B66E8C94118B}" type="parTrans">
      <dgm:prSet/>
      <dgm:spPr/>
      <dgm:t>
        <a:bodyPr/>
        <a:lstStyle/>
        <a:p>
          <a:endParaRPr lang="en-US"/>
        </a:p>
      </dgm:t>
    </dgm:pt>
    <dgm:pt modelId="{D4ADAB92-9BC9-410F-A03F-07F38232B74F}" cxnId="{7A821FDD-0983-415C-8FFD-B66E8C94118B}" type="sibTrans">
      <dgm:prSet/>
      <dgm:spPr/>
      <dgm:t>
        <a:bodyPr/>
        <a:lstStyle/>
        <a:p>
          <a:endParaRPr lang="en-US"/>
        </a:p>
      </dgm:t>
    </dgm:pt>
    <dgm:pt modelId="{82054763-2472-47E8-AF38-29B45817ADB7}">
      <dgm:prSet/>
      <dgm:spPr/>
      <dgm:t>
        <a:bodyPr/>
        <a:lstStyle/>
        <a:p>
          <a:r>
            <a:rPr lang="zh-CN"/>
            <a:t>享受解题乐趣</a:t>
          </a:r>
          <a:endParaRPr lang="en-US"/>
        </a:p>
      </dgm:t>
    </dgm:pt>
    <dgm:pt modelId="{A1F4C19A-0323-4259-ABE1-33FB3332D779}" cxnId="{DA9C1603-4954-4B1F-94F2-8332070AC038}" type="parTrans">
      <dgm:prSet/>
      <dgm:spPr/>
      <dgm:t>
        <a:bodyPr/>
        <a:lstStyle/>
        <a:p>
          <a:endParaRPr lang="en-US"/>
        </a:p>
      </dgm:t>
    </dgm:pt>
    <dgm:pt modelId="{F0DB2418-C890-4CF0-A8AC-FBB9A6271343}" cxnId="{DA9C1603-4954-4B1F-94F2-8332070AC038}" type="sibTrans">
      <dgm:prSet/>
      <dgm:spPr/>
      <dgm:t>
        <a:bodyPr/>
        <a:lstStyle/>
        <a:p>
          <a:endParaRPr lang="en-US"/>
        </a:p>
      </dgm:t>
    </dgm:pt>
    <dgm:pt modelId="{6E554FAA-B24B-4051-9BD3-09C4D6BEAFF7}" type="pres">
      <dgm:prSet presAssocID="{7367F2A1-6958-42BE-BB8C-B9CDE886025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9FAD6D-33B4-4C34-B139-19DEE22DF735}" type="pres">
      <dgm:prSet presAssocID="{1CDA02CC-0FA1-448F-AF72-49FAEB84699E}" presName="hierRoot1" presStyleCnt="0"/>
      <dgm:spPr/>
    </dgm:pt>
    <dgm:pt modelId="{AF67E5D9-1DBF-4948-8D55-E9787DEE44C6}" type="pres">
      <dgm:prSet presAssocID="{1CDA02CC-0FA1-448F-AF72-49FAEB84699E}" presName="composite" presStyleCnt="0"/>
      <dgm:spPr/>
    </dgm:pt>
    <dgm:pt modelId="{1FB4BE33-07F8-41A6-9D99-272A7C96131F}" type="pres">
      <dgm:prSet presAssocID="{1CDA02CC-0FA1-448F-AF72-49FAEB84699E}" presName="background" presStyleLbl="node0" presStyleIdx="0" presStyleCnt="3"/>
      <dgm:spPr/>
    </dgm:pt>
    <dgm:pt modelId="{90431969-1405-4B38-96A6-F57511594C62}" type="pres">
      <dgm:prSet presAssocID="{1CDA02CC-0FA1-448F-AF72-49FAEB84699E}" presName="text" presStyleLbl="fgAcc0" presStyleIdx="0" presStyleCnt="3">
        <dgm:presLayoutVars>
          <dgm:chPref val="3"/>
        </dgm:presLayoutVars>
      </dgm:prSet>
      <dgm:spPr/>
    </dgm:pt>
    <dgm:pt modelId="{4F5EBD76-B608-4365-AF8B-8D5DE342139D}" type="pres">
      <dgm:prSet presAssocID="{1CDA02CC-0FA1-448F-AF72-49FAEB84699E}" presName="hierChild2" presStyleCnt="0"/>
      <dgm:spPr/>
    </dgm:pt>
    <dgm:pt modelId="{C2B0B334-4EA4-4402-8E31-0AA97AABA9CB}" type="pres">
      <dgm:prSet presAssocID="{F5701D18-616A-4BF1-86E0-CD5925C8C963}" presName="hierRoot1" presStyleCnt="0"/>
      <dgm:spPr/>
    </dgm:pt>
    <dgm:pt modelId="{E02C9A14-6E87-4699-B7DB-7B1981BC9467}" type="pres">
      <dgm:prSet presAssocID="{F5701D18-616A-4BF1-86E0-CD5925C8C963}" presName="composite" presStyleCnt="0"/>
      <dgm:spPr/>
    </dgm:pt>
    <dgm:pt modelId="{49F24E69-4141-4873-ACA1-230493DB3F43}" type="pres">
      <dgm:prSet presAssocID="{F5701D18-616A-4BF1-86E0-CD5925C8C963}" presName="background" presStyleLbl="node0" presStyleIdx="1" presStyleCnt="3"/>
      <dgm:spPr/>
    </dgm:pt>
    <dgm:pt modelId="{CFA09E06-4A77-4331-A716-59062A0390A5}" type="pres">
      <dgm:prSet presAssocID="{F5701D18-616A-4BF1-86E0-CD5925C8C963}" presName="text" presStyleLbl="fgAcc0" presStyleIdx="1" presStyleCnt="3">
        <dgm:presLayoutVars>
          <dgm:chPref val="3"/>
        </dgm:presLayoutVars>
      </dgm:prSet>
      <dgm:spPr/>
    </dgm:pt>
    <dgm:pt modelId="{9FC7D243-A9A8-4CB5-AF21-49DA2E265EF3}" type="pres">
      <dgm:prSet presAssocID="{F5701D18-616A-4BF1-86E0-CD5925C8C963}" presName="hierChild2" presStyleCnt="0"/>
      <dgm:spPr/>
    </dgm:pt>
    <dgm:pt modelId="{19AF3694-C181-41EB-B806-DE6FE0645C4E}" type="pres">
      <dgm:prSet presAssocID="{82054763-2472-47E8-AF38-29B45817ADB7}" presName="hierRoot1" presStyleCnt="0"/>
      <dgm:spPr/>
    </dgm:pt>
    <dgm:pt modelId="{7B8FB602-7A63-4ADF-8D8A-0312D2A596CD}" type="pres">
      <dgm:prSet presAssocID="{82054763-2472-47E8-AF38-29B45817ADB7}" presName="composite" presStyleCnt="0"/>
      <dgm:spPr/>
    </dgm:pt>
    <dgm:pt modelId="{3F8E1595-E32C-41B0-BDB6-846BADB1CE12}" type="pres">
      <dgm:prSet presAssocID="{82054763-2472-47E8-AF38-29B45817ADB7}" presName="background" presStyleLbl="node0" presStyleIdx="2" presStyleCnt="3"/>
      <dgm:spPr/>
    </dgm:pt>
    <dgm:pt modelId="{98F50A25-DF1A-493E-80A0-DAE6D528C8A0}" type="pres">
      <dgm:prSet presAssocID="{82054763-2472-47E8-AF38-29B45817ADB7}" presName="text" presStyleLbl="fgAcc0" presStyleIdx="2" presStyleCnt="3">
        <dgm:presLayoutVars>
          <dgm:chPref val="3"/>
        </dgm:presLayoutVars>
      </dgm:prSet>
      <dgm:spPr/>
    </dgm:pt>
    <dgm:pt modelId="{DBB9E0C1-F234-499D-B5C5-C8E5974CEC9C}" type="pres">
      <dgm:prSet presAssocID="{82054763-2472-47E8-AF38-29B45817ADB7}" presName="hierChild2" presStyleCnt="0"/>
      <dgm:spPr/>
    </dgm:pt>
  </dgm:ptLst>
  <dgm:cxnLst>
    <dgm:cxn modelId="{DA9C1603-4954-4B1F-94F2-8332070AC038}" srcId="{7367F2A1-6958-42BE-BB8C-B9CDE8860256}" destId="{82054763-2472-47E8-AF38-29B45817ADB7}" srcOrd="2" destOrd="0" parTransId="{A1F4C19A-0323-4259-ABE1-33FB3332D779}" sibTransId="{F0DB2418-C890-4CF0-A8AC-FBB9A6271343}"/>
    <dgm:cxn modelId="{EEBA0A22-5E7A-4117-A930-33BD92586D1E}" srcId="{7367F2A1-6958-42BE-BB8C-B9CDE8860256}" destId="{1CDA02CC-0FA1-448F-AF72-49FAEB84699E}" srcOrd="0" destOrd="0" parTransId="{F6E4C959-5F8E-4AAA-9BC6-259905C10F3D}" sibTransId="{65E3CFEC-4FB2-4910-819A-AAABF11A86D5}"/>
    <dgm:cxn modelId="{F95DF126-34D1-45F7-B3B8-9184DE00633E}" type="presOf" srcId="{82054763-2472-47E8-AF38-29B45817ADB7}" destId="{98F50A25-DF1A-493E-80A0-DAE6D528C8A0}" srcOrd="0" destOrd="0" presId="urn:microsoft.com/office/officeart/2005/8/layout/hierarchy1"/>
    <dgm:cxn modelId="{D2E90A5D-B83B-46C3-A5DF-92EBF835D268}" type="presOf" srcId="{7367F2A1-6958-42BE-BB8C-B9CDE8860256}" destId="{6E554FAA-B24B-4051-9BD3-09C4D6BEAFF7}" srcOrd="0" destOrd="0" presId="urn:microsoft.com/office/officeart/2005/8/layout/hierarchy1"/>
    <dgm:cxn modelId="{4577A2D7-4EE8-4BE5-A5EE-BD118DCA1C91}" type="presOf" srcId="{F5701D18-616A-4BF1-86E0-CD5925C8C963}" destId="{CFA09E06-4A77-4331-A716-59062A0390A5}" srcOrd="0" destOrd="0" presId="urn:microsoft.com/office/officeart/2005/8/layout/hierarchy1"/>
    <dgm:cxn modelId="{7A821FDD-0983-415C-8FFD-B66E8C94118B}" srcId="{7367F2A1-6958-42BE-BB8C-B9CDE8860256}" destId="{F5701D18-616A-4BF1-86E0-CD5925C8C963}" srcOrd="1" destOrd="0" parTransId="{25B49CD4-8808-4D10-A882-124BE05C403B}" sibTransId="{D4ADAB92-9BC9-410F-A03F-07F38232B74F}"/>
    <dgm:cxn modelId="{2F27EAE9-7A51-4E5C-BD62-B2B6A55645DA}" type="presOf" srcId="{1CDA02CC-0FA1-448F-AF72-49FAEB84699E}" destId="{90431969-1405-4B38-96A6-F57511594C62}" srcOrd="0" destOrd="0" presId="urn:microsoft.com/office/officeart/2005/8/layout/hierarchy1"/>
    <dgm:cxn modelId="{BADBDA0E-5A34-4443-889B-EFBA7234F991}" type="presParOf" srcId="{6E554FAA-B24B-4051-9BD3-09C4D6BEAFF7}" destId="{369FAD6D-33B4-4C34-B139-19DEE22DF735}" srcOrd="0" destOrd="0" presId="urn:microsoft.com/office/officeart/2005/8/layout/hierarchy1"/>
    <dgm:cxn modelId="{4D086BC9-7F62-42CB-BF97-F31C709E9602}" type="presParOf" srcId="{369FAD6D-33B4-4C34-B139-19DEE22DF735}" destId="{AF67E5D9-1DBF-4948-8D55-E9787DEE44C6}" srcOrd="0" destOrd="0" presId="urn:microsoft.com/office/officeart/2005/8/layout/hierarchy1"/>
    <dgm:cxn modelId="{CDFB449C-6155-4939-9D7A-61DC708A93FA}" type="presParOf" srcId="{AF67E5D9-1DBF-4948-8D55-E9787DEE44C6}" destId="{1FB4BE33-07F8-41A6-9D99-272A7C96131F}" srcOrd="0" destOrd="0" presId="urn:microsoft.com/office/officeart/2005/8/layout/hierarchy1"/>
    <dgm:cxn modelId="{52335F85-68AB-4CFF-92C8-42F0868F480C}" type="presParOf" srcId="{AF67E5D9-1DBF-4948-8D55-E9787DEE44C6}" destId="{90431969-1405-4B38-96A6-F57511594C62}" srcOrd="1" destOrd="0" presId="urn:microsoft.com/office/officeart/2005/8/layout/hierarchy1"/>
    <dgm:cxn modelId="{5B646986-F7E4-4015-BFAB-50A42DE6F6EF}" type="presParOf" srcId="{369FAD6D-33B4-4C34-B139-19DEE22DF735}" destId="{4F5EBD76-B608-4365-AF8B-8D5DE342139D}" srcOrd="1" destOrd="0" presId="urn:microsoft.com/office/officeart/2005/8/layout/hierarchy1"/>
    <dgm:cxn modelId="{34876BED-E8E6-45DA-B2B4-7D72D56DAF54}" type="presParOf" srcId="{6E554FAA-B24B-4051-9BD3-09C4D6BEAFF7}" destId="{C2B0B334-4EA4-4402-8E31-0AA97AABA9CB}" srcOrd="1" destOrd="0" presId="urn:microsoft.com/office/officeart/2005/8/layout/hierarchy1"/>
    <dgm:cxn modelId="{D3ACF4B8-697F-45EE-9D47-2846BFCCCCB0}" type="presParOf" srcId="{C2B0B334-4EA4-4402-8E31-0AA97AABA9CB}" destId="{E02C9A14-6E87-4699-B7DB-7B1981BC9467}" srcOrd="0" destOrd="0" presId="urn:microsoft.com/office/officeart/2005/8/layout/hierarchy1"/>
    <dgm:cxn modelId="{7C2458A7-8C00-457C-B04F-4C5FBC398F6E}" type="presParOf" srcId="{E02C9A14-6E87-4699-B7DB-7B1981BC9467}" destId="{49F24E69-4141-4873-ACA1-230493DB3F43}" srcOrd="0" destOrd="0" presId="urn:microsoft.com/office/officeart/2005/8/layout/hierarchy1"/>
    <dgm:cxn modelId="{3F2BA09F-DA9C-4E03-8787-DAEE59244C5E}" type="presParOf" srcId="{E02C9A14-6E87-4699-B7DB-7B1981BC9467}" destId="{CFA09E06-4A77-4331-A716-59062A0390A5}" srcOrd="1" destOrd="0" presId="urn:microsoft.com/office/officeart/2005/8/layout/hierarchy1"/>
    <dgm:cxn modelId="{5190AA1C-7289-4BCD-AA75-487BAA40031D}" type="presParOf" srcId="{C2B0B334-4EA4-4402-8E31-0AA97AABA9CB}" destId="{9FC7D243-A9A8-4CB5-AF21-49DA2E265EF3}" srcOrd="1" destOrd="0" presId="urn:microsoft.com/office/officeart/2005/8/layout/hierarchy1"/>
    <dgm:cxn modelId="{886B50EE-23F5-4994-A61F-67B563124251}" type="presParOf" srcId="{6E554FAA-B24B-4051-9BD3-09C4D6BEAFF7}" destId="{19AF3694-C181-41EB-B806-DE6FE0645C4E}" srcOrd="2" destOrd="0" presId="urn:microsoft.com/office/officeart/2005/8/layout/hierarchy1"/>
    <dgm:cxn modelId="{6823B0CA-D8C5-41E9-A2B9-249258C24CF6}" type="presParOf" srcId="{19AF3694-C181-41EB-B806-DE6FE0645C4E}" destId="{7B8FB602-7A63-4ADF-8D8A-0312D2A596CD}" srcOrd="0" destOrd="0" presId="urn:microsoft.com/office/officeart/2005/8/layout/hierarchy1"/>
    <dgm:cxn modelId="{5162C7B2-4CE7-45C1-AC1C-A4E2785EB413}" type="presParOf" srcId="{7B8FB602-7A63-4ADF-8D8A-0312D2A596CD}" destId="{3F8E1595-E32C-41B0-BDB6-846BADB1CE12}" srcOrd="0" destOrd="0" presId="urn:microsoft.com/office/officeart/2005/8/layout/hierarchy1"/>
    <dgm:cxn modelId="{16C7FECA-A53D-4E56-AC21-3E5B85AE09C8}" type="presParOf" srcId="{7B8FB602-7A63-4ADF-8D8A-0312D2A596CD}" destId="{98F50A25-DF1A-493E-80A0-DAE6D528C8A0}" srcOrd="1" destOrd="0" presId="urn:microsoft.com/office/officeart/2005/8/layout/hierarchy1"/>
    <dgm:cxn modelId="{757A5770-3299-4D9D-B3AD-0C0F981F4C49}" type="presParOf" srcId="{19AF3694-C181-41EB-B806-DE6FE0645C4E}" destId="{DBB9E0C1-F234-499D-B5C5-C8E5974CEC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97BE01-4E33-4AE9-B7EE-576BF26458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AF65A6D-AF8C-4C98-8F33-C3FE39705A11}">
      <dgm:prSet/>
      <dgm:spPr/>
      <dgm:t>
        <a:bodyPr/>
        <a:lstStyle/>
        <a:p>
          <a:r>
            <a:rPr lang="zh-CN" b="1"/>
            <a:t>打开</a:t>
          </a:r>
          <a:r>
            <a:rPr lang="en-US" b="1"/>
            <a:t>idle-&gt;</a:t>
          </a:r>
          <a:r>
            <a:rPr lang="zh-CN" b="1"/>
            <a:t>创建可编写文件</a:t>
          </a:r>
          <a:r>
            <a:rPr lang="en-US" b="1"/>
            <a:t>:</a:t>
          </a:r>
          <a:r>
            <a:rPr lang="en-US"/>
            <a:t>File-&gt;new file</a:t>
          </a:r>
        </a:p>
      </dgm:t>
    </dgm:pt>
    <dgm:pt modelId="{B911B349-023B-4471-91D0-57FC37803EED}" cxnId="{68B726D8-6B47-45FE-81D4-F83454C04C3A}" type="parTrans">
      <dgm:prSet/>
      <dgm:spPr/>
      <dgm:t>
        <a:bodyPr/>
        <a:lstStyle/>
        <a:p>
          <a:endParaRPr lang="en-US"/>
        </a:p>
      </dgm:t>
    </dgm:pt>
    <dgm:pt modelId="{C7649B56-C25F-4A18-8362-2610B9B017B8}" cxnId="{68B726D8-6B47-45FE-81D4-F83454C04C3A}" type="sibTrans">
      <dgm:prSet/>
      <dgm:spPr/>
      <dgm:t>
        <a:bodyPr/>
        <a:lstStyle/>
        <a:p>
          <a:endParaRPr lang="en-US"/>
        </a:p>
      </dgm:t>
    </dgm:pt>
    <dgm:pt modelId="{CDB01BA8-AE5F-48F1-A631-46E15737B5D8}">
      <dgm:prSet/>
      <dgm:spPr/>
      <dgm:t>
        <a:bodyPr/>
        <a:lstStyle/>
        <a:p>
          <a:r>
            <a:rPr lang="zh-CN" b="1"/>
            <a:t>运行</a:t>
          </a:r>
          <a:r>
            <a:rPr lang="zh-CN"/>
            <a:t>：</a:t>
          </a:r>
          <a:r>
            <a:rPr lang="en-US"/>
            <a:t>run-&gt;run module</a:t>
          </a:r>
        </a:p>
      </dgm:t>
    </dgm:pt>
    <dgm:pt modelId="{D587A168-DDB3-4EC2-879E-2AE7D623275E}" cxnId="{E0D82ACE-9E5B-4BBE-AA84-210FC3F8E9D5}" type="parTrans">
      <dgm:prSet/>
      <dgm:spPr/>
      <dgm:t>
        <a:bodyPr/>
        <a:lstStyle/>
        <a:p>
          <a:endParaRPr lang="en-US"/>
        </a:p>
      </dgm:t>
    </dgm:pt>
    <dgm:pt modelId="{68F3DC5F-85E0-420F-B1D2-5F952B7B582E}" cxnId="{E0D82ACE-9E5B-4BBE-AA84-210FC3F8E9D5}" type="sibTrans">
      <dgm:prSet/>
      <dgm:spPr/>
      <dgm:t>
        <a:bodyPr/>
        <a:lstStyle/>
        <a:p>
          <a:endParaRPr lang="en-US"/>
        </a:p>
      </dgm:t>
    </dgm:pt>
    <dgm:pt modelId="{DBDDFF6F-889D-403C-9ACD-72884D992CB5}">
      <dgm:prSet/>
      <dgm:spPr/>
      <dgm:t>
        <a:bodyPr/>
        <a:lstStyle/>
        <a:p>
          <a:r>
            <a:rPr lang="en-US" b="1"/>
            <a:t>Debugger</a:t>
          </a:r>
          <a:r>
            <a:rPr lang="zh-CN" b="1"/>
            <a:t>：</a:t>
          </a:r>
          <a:r>
            <a:rPr lang="en-US"/>
            <a:t>debug-&gt;debugger</a:t>
          </a:r>
        </a:p>
      </dgm:t>
    </dgm:pt>
    <dgm:pt modelId="{C0942E4B-A035-4A94-A303-43A3182D355F}" cxnId="{CC96A9EC-74A0-45AD-A8A2-CBBC3CEA98F3}" type="parTrans">
      <dgm:prSet/>
      <dgm:spPr/>
      <dgm:t>
        <a:bodyPr/>
        <a:lstStyle/>
        <a:p>
          <a:endParaRPr lang="en-US"/>
        </a:p>
      </dgm:t>
    </dgm:pt>
    <dgm:pt modelId="{759B893E-490E-4317-8E42-20ECEBB6FFA3}" cxnId="{CC96A9EC-74A0-45AD-A8A2-CBBC3CEA98F3}" type="sibTrans">
      <dgm:prSet/>
      <dgm:spPr/>
      <dgm:t>
        <a:bodyPr/>
        <a:lstStyle/>
        <a:p>
          <a:endParaRPr lang="en-US"/>
        </a:p>
      </dgm:t>
    </dgm:pt>
    <dgm:pt modelId="{ECF7ACDD-9698-4BB4-82BF-819A3A137771}" type="pres">
      <dgm:prSet presAssocID="{4597BE01-4E33-4AE9-B7EE-576BF264589C}" presName="root" presStyleCnt="0">
        <dgm:presLayoutVars>
          <dgm:dir/>
          <dgm:resizeHandles val="exact"/>
        </dgm:presLayoutVars>
      </dgm:prSet>
      <dgm:spPr/>
    </dgm:pt>
    <dgm:pt modelId="{16D8460A-2951-4D4C-A10C-8F4F8E48F019}" type="pres">
      <dgm:prSet presAssocID="{CAF65A6D-AF8C-4C98-8F33-C3FE39705A11}" presName="compNode" presStyleCnt="0"/>
      <dgm:spPr/>
    </dgm:pt>
    <dgm:pt modelId="{0D7C141C-1AAA-48DD-B6FB-CE0F3501E4C0}" type="pres">
      <dgm:prSet presAssocID="{CAF65A6D-AF8C-4C98-8F33-C3FE39705A11}" presName="iconBgRect" presStyleLbl="bgShp" presStyleIdx="0" presStyleCnt="3"/>
      <dgm:spPr/>
    </dgm:pt>
    <dgm:pt modelId="{95D90451-D049-46CC-8D62-7EE62EC9506C}" type="pres">
      <dgm:prSet presAssocID="{CAF65A6D-AF8C-4C98-8F33-C3FE39705A1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C046B894-1ECD-4ECF-BB9A-84D6A791D1FF}" type="pres">
      <dgm:prSet presAssocID="{CAF65A6D-AF8C-4C98-8F33-C3FE39705A11}" presName="spaceRect" presStyleCnt="0"/>
      <dgm:spPr/>
    </dgm:pt>
    <dgm:pt modelId="{22C9ECA8-B81F-44E4-BD41-C44BB9BECD18}" type="pres">
      <dgm:prSet presAssocID="{CAF65A6D-AF8C-4C98-8F33-C3FE39705A11}" presName="textRect" presStyleLbl="revTx" presStyleIdx="0" presStyleCnt="3">
        <dgm:presLayoutVars>
          <dgm:chMax val="1"/>
          <dgm:chPref val="1"/>
        </dgm:presLayoutVars>
      </dgm:prSet>
      <dgm:spPr/>
    </dgm:pt>
    <dgm:pt modelId="{15A61B59-B078-4E81-86F9-2C5D8EC8089B}" type="pres">
      <dgm:prSet presAssocID="{C7649B56-C25F-4A18-8362-2610B9B017B8}" presName="sibTrans" presStyleCnt="0"/>
      <dgm:spPr/>
    </dgm:pt>
    <dgm:pt modelId="{0247FA0A-278D-4716-97EC-9C5374370C96}" type="pres">
      <dgm:prSet presAssocID="{CDB01BA8-AE5F-48F1-A631-46E15737B5D8}" presName="compNode" presStyleCnt="0"/>
      <dgm:spPr/>
    </dgm:pt>
    <dgm:pt modelId="{DCEAF396-A5B6-4D38-B151-094FBA5FE62A}" type="pres">
      <dgm:prSet presAssocID="{CDB01BA8-AE5F-48F1-A631-46E15737B5D8}" presName="iconBgRect" presStyleLbl="bgShp" presStyleIdx="1" presStyleCnt="3"/>
      <dgm:spPr/>
    </dgm:pt>
    <dgm:pt modelId="{F820C70F-712C-40DE-84FF-7099083A9326}" type="pres">
      <dgm:prSet presAssocID="{CDB01BA8-AE5F-48F1-A631-46E15737B5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6306778D-8A18-4704-AE5E-ED5D9F041E94}" type="pres">
      <dgm:prSet presAssocID="{CDB01BA8-AE5F-48F1-A631-46E15737B5D8}" presName="spaceRect" presStyleCnt="0"/>
      <dgm:spPr/>
    </dgm:pt>
    <dgm:pt modelId="{E31DC9DF-4E80-4652-A22D-7A425BDBA701}" type="pres">
      <dgm:prSet presAssocID="{CDB01BA8-AE5F-48F1-A631-46E15737B5D8}" presName="textRect" presStyleLbl="revTx" presStyleIdx="1" presStyleCnt="3">
        <dgm:presLayoutVars>
          <dgm:chMax val="1"/>
          <dgm:chPref val="1"/>
        </dgm:presLayoutVars>
      </dgm:prSet>
      <dgm:spPr/>
    </dgm:pt>
    <dgm:pt modelId="{51C3514F-AD4D-436E-94C8-B3CEFA077012}" type="pres">
      <dgm:prSet presAssocID="{68F3DC5F-85E0-420F-B1D2-5F952B7B582E}" presName="sibTrans" presStyleCnt="0"/>
      <dgm:spPr/>
    </dgm:pt>
    <dgm:pt modelId="{0B7CCD77-17C1-4615-9280-12B21EFCF151}" type="pres">
      <dgm:prSet presAssocID="{DBDDFF6F-889D-403C-9ACD-72884D992CB5}" presName="compNode" presStyleCnt="0"/>
      <dgm:spPr/>
    </dgm:pt>
    <dgm:pt modelId="{F94D0383-85E8-49B3-B4E3-34C702949B93}" type="pres">
      <dgm:prSet presAssocID="{DBDDFF6F-889D-403C-9ACD-72884D992CB5}" presName="iconBgRect" presStyleLbl="bgShp" presStyleIdx="2" presStyleCnt="3"/>
      <dgm:spPr/>
    </dgm:pt>
    <dgm:pt modelId="{BA2DF173-BEA2-4361-B6FB-CFF1EEF4D140}" type="pres">
      <dgm:prSet presAssocID="{DBDDFF6F-889D-403C-9ACD-72884D992C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DE2D27FE-1196-4704-AF79-297496850072}" type="pres">
      <dgm:prSet presAssocID="{DBDDFF6F-889D-403C-9ACD-72884D992CB5}" presName="spaceRect" presStyleCnt="0"/>
      <dgm:spPr/>
    </dgm:pt>
    <dgm:pt modelId="{4A8690F8-1198-45E8-9617-B524B886EBA9}" type="pres">
      <dgm:prSet presAssocID="{DBDDFF6F-889D-403C-9ACD-72884D992C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4DA36A-4B61-4973-B3B3-AE6532A7BD63}" type="presOf" srcId="{4597BE01-4E33-4AE9-B7EE-576BF264589C}" destId="{ECF7ACDD-9698-4BB4-82BF-819A3A137771}" srcOrd="0" destOrd="0" presId="urn:microsoft.com/office/officeart/2018/5/layout/IconCircleLabelList"/>
    <dgm:cxn modelId="{4AF1F07B-DF71-4B60-94B8-76A4EE28EAB1}" type="presOf" srcId="{CDB01BA8-AE5F-48F1-A631-46E15737B5D8}" destId="{E31DC9DF-4E80-4652-A22D-7A425BDBA701}" srcOrd="0" destOrd="0" presId="urn:microsoft.com/office/officeart/2018/5/layout/IconCircleLabelList"/>
    <dgm:cxn modelId="{94716D8B-A943-421C-8DE1-6E2E80EAD032}" type="presOf" srcId="{DBDDFF6F-889D-403C-9ACD-72884D992CB5}" destId="{4A8690F8-1198-45E8-9617-B524B886EBA9}" srcOrd="0" destOrd="0" presId="urn:microsoft.com/office/officeart/2018/5/layout/IconCircleLabelList"/>
    <dgm:cxn modelId="{E0D82ACE-9E5B-4BBE-AA84-210FC3F8E9D5}" srcId="{4597BE01-4E33-4AE9-B7EE-576BF264589C}" destId="{CDB01BA8-AE5F-48F1-A631-46E15737B5D8}" srcOrd="1" destOrd="0" parTransId="{D587A168-DDB3-4EC2-879E-2AE7D623275E}" sibTransId="{68F3DC5F-85E0-420F-B1D2-5F952B7B582E}"/>
    <dgm:cxn modelId="{6144DDD1-34C2-4C83-88FF-FA8E13FA0D61}" type="presOf" srcId="{CAF65A6D-AF8C-4C98-8F33-C3FE39705A11}" destId="{22C9ECA8-B81F-44E4-BD41-C44BB9BECD18}" srcOrd="0" destOrd="0" presId="urn:microsoft.com/office/officeart/2018/5/layout/IconCircleLabelList"/>
    <dgm:cxn modelId="{68B726D8-6B47-45FE-81D4-F83454C04C3A}" srcId="{4597BE01-4E33-4AE9-B7EE-576BF264589C}" destId="{CAF65A6D-AF8C-4C98-8F33-C3FE39705A11}" srcOrd="0" destOrd="0" parTransId="{B911B349-023B-4471-91D0-57FC37803EED}" sibTransId="{C7649B56-C25F-4A18-8362-2610B9B017B8}"/>
    <dgm:cxn modelId="{CC96A9EC-74A0-45AD-A8A2-CBBC3CEA98F3}" srcId="{4597BE01-4E33-4AE9-B7EE-576BF264589C}" destId="{DBDDFF6F-889D-403C-9ACD-72884D992CB5}" srcOrd="2" destOrd="0" parTransId="{C0942E4B-A035-4A94-A303-43A3182D355F}" sibTransId="{759B893E-490E-4317-8E42-20ECEBB6FFA3}"/>
    <dgm:cxn modelId="{020D0F6E-4C34-4739-AA31-F739CEFADC32}" type="presParOf" srcId="{ECF7ACDD-9698-4BB4-82BF-819A3A137771}" destId="{16D8460A-2951-4D4C-A10C-8F4F8E48F019}" srcOrd="0" destOrd="0" presId="urn:microsoft.com/office/officeart/2018/5/layout/IconCircleLabelList"/>
    <dgm:cxn modelId="{65C2ABFC-9A52-4560-A335-DED74A7D6260}" type="presParOf" srcId="{16D8460A-2951-4D4C-A10C-8F4F8E48F019}" destId="{0D7C141C-1AAA-48DD-B6FB-CE0F3501E4C0}" srcOrd="0" destOrd="0" presId="urn:microsoft.com/office/officeart/2018/5/layout/IconCircleLabelList"/>
    <dgm:cxn modelId="{E1EC48CC-8992-43AA-BA02-700E41280270}" type="presParOf" srcId="{16D8460A-2951-4D4C-A10C-8F4F8E48F019}" destId="{95D90451-D049-46CC-8D62-7EE62EC9506C}" srcOrd="1" destOrd="0" presId="urn:microsoft.com/office/officeart/2018/5/layout/IconCircleLabelList"/>
    <dgm:cxn modelId="{4575B00E-1233-4339-BAF7-DA1B738162DD}" type="presParOf" srcId="{16D8460A-2951-4D4C-A10C-8F4F8E48F019}" destId="{C046B894-1ECD-4ECF-BB9A-84D6A791D1FF}" srcOrd="2" destOrd="0" presId="urn:microsoft.com/office/officeart/2018/5/layout/IconCircleLabelList"/>
    <dgm:cxn modelId="{50939987-3D34-40DB-8BFF-B16ACC84425B}" type="presParOf" srcId="{16D8460A-2951-4D4C-A10C-8F4F8E48F019}" destId="{22C9ECA8-B81F-44E4-BD41-C44BB9BECD18}" srcOrd="3" destOrd="0" presId="urn:microsoft.com/office/officeart/2018/5/layout/IconCircleLabelList"/>
    <dgm:cxn modelId="{24565E9B-010C-404A-A9C4-6794131E8AB1}" type="presParOf" srcId="{ECF7ACDD-9698-4BB4-82BF-819A3A137771}" destId="{15A61B59-B078-4E81-86F9-2C5D8EC8089B}" srcOrd="1" destOrd="0" presId="urn:microsoft.com/office/officeart/2018/5/layout/IconCircleLabelList"/>
    <dgm:cxn modelId="{391388D3-ADA0-475A-AFE3-62B61ECD8039}" type="presParOf" srcId="{ECF7ACDD-9698-4BB4-82BF-819A3A137771}" destId="{0247FA0A-278D-4716-97EC-9C5374370C96}" srcOrd="2" destOrd="0" presId="urn:microsoft.com/office/officeart/2018/5/layout/IconCircleLabelList"/>
    <dgm:cxn modelId="{9A160D29-2F51-4443-A0F9-487C5C6B3A9E}" type="presParOf" srcId="{0247FA0A-278D-4716-97EC-9C5374370C96}" destId="{DCEAF396-A5B6-4D38-B151-094FBA5FE62A}" srcOrd="0" destOrd="0" presId="urn:microsoft.com/office/officeart/2018/5/layout/IconCircleLabelList"/>
    <dgm:cxn modelId="{CFEDC6E5-7267-4F37-8F0E-17CB66C3FF55}" type="presParOf" srcId="{0247FA0A-278D-4716-97EC-9C5374370C96}" destId="{F820C70F-712C-40DE-84FF-7099083A9326}" srcOrd="1" destOrd="0" presId="urn:microsoft.com/office/officeart/2018/5/layout/IconCircleLabelList"/>
    <dgm:cxn modelId="{95D9FDB4-C3CC-4675-A1C5-8FD68154D597}" type="presParOf" srcId="{0247FA0A-278D-4716-97EC-9C5374370C96}" destId="{6306778D-8A18-4704-AE5E-ED5D9F041E94}" srcOrd="2" destOrd="0" presId="urn:microsoft.com/office/officeart/2018/5/layout/IconCircleLabelList"/>
    <dgm:cxn modelId="{47300879-2C41-4BF8-833A-C87B5ABAF777}" type="presParOf" srcId="{0247FA0A-278D-4716-97EC-9C5374370C96}" destId="{E31DC9DF-4E80-4652-A22D-7A425BDBA701}" srcOrd="3" destOrd="0" presId="urn:microsoft.com/office/officeart/2018/5/layout/IconCircleLabelList"/>
    <dgm:cxn modelId="{EDB5E888-D852-4139-82AD-233E57DF3481}" type="presParOf" srcId="{ECF7ACDD-9698-4BB4-82BF-819A3A137771}" destId="{51C3514F-AD4D-436E-94C8-B3CEFA077012}" srcOrd="3" destOrd="0" presId="urn:microsoft.com/office/officeart/2018/5/layout/IconCircleLabelList"/>
    <dgm:cxn modelId="{742BEBA4-C0F1-4C07-9183-DEE357FBF8AD}" type="presParOf" srcId="{ECF7ACDD-9698-4BB4-82BF-819A3A137771}" destId="{0B7CCD77-17C1-4615-9280-12B21EFCF151}" srcOrd="4" destOrd="0" presId="urn:microsoft.com/office/officeart/2018/5/layout/IconCircleLabelList"/>
    <dgm:cxn modelId="{B8313220-C9B7-4EE4-A856-CA15203A9C55}" type="presParOf" srcId="{0B7CCD77-17C1-4615-9280-12B21EFCF151}" destId="{F94D0383-85E8-49B3-B4E3-34C702949B93}" srcOrd="0" destOrd="0" presId="urn:microsoft.com/office/officeart/2018/5/layout/IconCircleLabelList"/>
    <dgm:cxn modelId="{C7D18D65-CB66-4768-95FF-4EB99E1E5F36}" type="presParOf" srcId="{0B7CCD77-17C1-4615-9280-12B21EFCF151}" destId="{BA2DF173-BEA2-4361-B6FB-CFF1EEF4D140}" srcOrd="1" destOrd="0" presId="urn:microsoft.com/office/officeart/2018/5/layout/IconCircleLabelList"/>
    <dgm:cxn modelId="{99D3B968-9636-42AF-86B0-E23B333D1AD6}" type="presParOf" srcId="{0B7CCD77-17C1-4615-9280-12B21EFCF151}" destId="{DE2D27FE-1196-4704-AF79-297496850072}" srcOrd="2" destOrd="0" presId="urn:microsoft.com/office/officeart/2018/5/layout/IconCircleLabelList"/>
    <dgm:cxn modelId="{F3213D71-6ABB-4046-AC4F-4C91617A7541}" type="presParOf" srcId="{0B7CCD77-17C1-4615-9280-12B21EFCF151}" destId="{4A8690F8-1198-45E8-9617-B524B886EB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53560A-7F29-4FEA-AF6E-1F2E28B7447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6B8371-7D61-4000-9D69-D6F482EDA76F}">
      <dgm:prSet/>
      <dgm:spPr/>
      <dgm:t>
        <a:bodyPr/>
        <a:lstStyle/>
        <a:p>
          <a:r>
            <a:rPr lang="zh-CN"/>
            <a:t>设置断点</a:t>
          </a:r>
          <a:endParaRPr lang="en-US"/>
        </a:p>
      </dgm:t>
    </dgm:pt>
    <dgm:pt modelId="{0E1D22E0-164B-42CF-A6BC-E06DB05D9C9C}" cxnId="{2B7298C2-6565-4D47-BE6F-84F1E1042F69}" type="parTrans">
      <dgm:prSet/>
      <dgm:spPr/>
      <dgm:t>
        <a:bodyPr/>
        <a:lstStyle/>
        <a:p>
          <a:endParaRPr lang="en-US"/>
        </a:p>
      </dgm:t>
    </dgm:pt>
    <dgm:pt modelId="{1B34F978-4699-4190-8A7F-DAAEE35F3EF3}" cxnId="{2B7298C2-6565-4D47-BE6F-84F1E1042F69}" type="sibTrans">
      <dgm:prSet/>
      <dgm:spPr/>
      <dgm:t>
        <a:bodyPr/>
        <a:lstStyle/>
        <a:p>
          <a:endParaRPr lang="en-US"/>
        </a:p>
      </dgm:t>
    </dgm:pt>
    <dgm:pt modelId="{DE8E9257-2EF5-465B-B836-58214F129CEE}">
      <dgm:prSet/>
      <dgm:spPr/>
      <dgm:t>
        <a:bodyPr/>
        <a:lstStyle/>
        <a:p>
          <a:r>
            <a:rPr lang="zh-CN"/>
            <a:t>运行</a:t>
          </a:r>
          <a:r>
            <a:rPr lang="en-US"/>
            <a:t>debug</a:t>
          </a:r>
        </a:p>
      </dgm:t>
    </dgm:pt>
    <dgm:pt modelId="{3A665292-86E6-4883-857F-53CD4FBF2B6F}" cxnId="{A4B193DE-8748-443C-8403-B02C4A5C8DD0}" type="parTrans">
      <dgm:prSet/>
      <dgm:spPr/>
      <dgm:t>
        <a:bodyPr/>
        <a:lstStyle/>
        <a:p>
          <a:endParaRPr lang="en-US"/>
        </a:p>
      </dgm:t>
    </dgm:pt>
    <dgm:pt modelId="{3586700C-33EE-488A-BA86-0A118BB583DE}" cxnId="{A4B193DE-8748-443C-8403-B02C4A5C8DD0}" type="sibTrans">
      <dgm:prSet/>
      <dgm:spPr/>
      <dgm:t>
        <a:bodyPr/>
        <a:lstStyle/>
        <a:p>
          <a:endParaRPr lang="en-US"/>
        </a:p>
      </dgm:t>
    </dgm:pt>
    <dgm:pt modelId="{9E2E72EA-ED24-4901-99A5-A3F32F26F5C3}">
      <dgm:prSet/>
      <dgm:spPr/>
      <dgm:t>
        <a:bodyPr/>
        <a:lstStyle/>
        <a:p>
          <a:r>
            <a:rPr lang="zh-CN"/>
            <a:t>观察代码运行</a:t>
          </a:r>
          <a:endParaRPr lang="en-US"/>
        </a:p>
      </dgm:t>
    </dgm:pt>
    <dgm:pt modelId="{DBA91225-67F7-4D9C-A2DD-F2B6CEA5EC48}" cxnId="{4FDEF9E8-3ED4-4D3A-84ED-08592D752858}" type="parTrans">
      <dgm:prSet/>
      <dgm:spPr/>
      <dgm:t>
        <a:bodyPr/>
        <a:lstStyle/>
        <a:p>
          <a:endParaRPr lang="en-US"/>
        </a:p>
      </dgm:t>
    </dgm:pt>
    <dgm:pt modelId="{7C2F0848-7377-4EFD-B6AF-3FF6725D9963}" cxnId="{4FDEF9E8-3ED4-4D3A-84ED-08592D752858}" type="sibTrans">
      <dgm:prSet/>
      <dgm:spPr/>
      <dgm:t>
        <a:bodyPr/>
        <a:lstStyle/>
        <a:p>
          <a:endParaRPr lang="en-US"/>
        </a:p>
      </dgm:t>
    </dgm:pt>
    <dgm:pt modelId="{DEAC3E90-3BC1-44BC-A1B6-3B5F0CD9F098}" type="pres">
      <dgm:prSet presAssocID="{C153560A-7F29-4FEA-AF6E-1F2E28B7447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D4C317-0C4D-4F48-AD5A-29BDE680020F}" type="pres">
      <dgm:prSet presAssocID="{B46B8371-7D61-4000-9D69-D6F482EDA76F}" presName="hierRoot1" presStyleCnt="0"/>
      <dgm:spPr/>
    </dgm:pt>
    <dgm:pt modelId="{6930E0F9-1F62-49CC-AB50-2258BC5B119D}" type="pres">
      <dgm:prSet presAssocID="{B46B8371-7D61-4000-9D69-D6F482EDA76F}" presName="composite" presStyleCnt="0"/>
      <dgm:spPr/>
    </dgm:pt>
    <dgm:pt modelId="{5AB46865-EE1B-491C-B72A-1E9DFFB7766E}" type="pres">
      <dgm:prSet presAssocID="{B46B8371-7D61-4000-9D69-D6F482EDA76F}" presName="background" presStyleLbl="node0" presStyleIdx="0" presStyleCnt="3"/>
      <dgm:spPr/>
    </dgm:pt>
    <dgm:pt modelId="{783639F2-FD7B-4FF4-928D-D76B1D67D940}" type="pres">
      <dgm:prSet presAssocID="{B46B8371-7D61-4000-9D69-D6F482EDA76F}" presName="text" presStyleLbl="fgAcc0" presStyleIdx="0" presStyleCnt="3">
        <dgm:presLayoutVars>
          <dgm:chPref val="3"/>
        </dgm:presLayoutVars>
      </dgm:prSet>
      <dgm:spPr/>
    </dgm:pt>
    <dgm:pt modelId="{46882C8F-4319-4F34-A094-2803A157F002}" type="pres">
      <dgm:prSet presAssocID="{B46B8371-7D61-4000-9D69-D6F482EDA76F}" presName="hierChild2" presStyleCnt="0"/>
      <dgm:spPr/>
    </dgm:pt>
    <dgm:pt modelId="{C9B845BC-9F14-4990-950D-18D1B91575FE}" type="pres">
      <dgm:prSet presAssocID="{DE8E9257-2EF5-465B-B836-58214F129CEE}" presName="hierRoot1" presStyleCnt="0"/>
      <dgm:spPr/>
    </dgm:pt>
    <dgm:pt modelId="{1E4D13A8-2638-492D-8E83-36C125FD0022}" type="pres">
      <dgm:prSet presAssocID="{DE8E9257-2EF5-465B-B836-58214F129CEE}" presName="composite" presStyleCnt="0"/>
      <dgm:spPr/>
    </dgm:pt>
    <dgm:pt modelId="{A6A436B4-7394-40C0-8416-89D8E1298AA6}" type="pres">
      <dgm:prSet presAssocID="{DE8E9257-2EF5-465B-B836-58214F129CEE}" presName="background" presStyleLbl="node0" presStyleIdx="1" presStyleCnt="3"/>
      <dgm:spPr/>
    </dgm:pt>
    <dgm:pt modelId="{C3125D9C-ED14-4949-9C59-08A6082F0F1C}" type="pres">
      <dgm:prSet presAssocID="{DE8E9257-2EF5-465B-B836-58214F129CEE}" presName="text" presStyleLbl="fgAcc0" presStyleIdx="1" presStyleCnt="3">
        <dgm:presLayoutVars>
          <dgm:chPref val="3"/>
        </dgm:presLayoutVars>
      </dgm:prSet>
      <dgm:spPr/>
    </dgm:pt>
    <dgm:pt modelId="{1EB212B0-CABE-46FE-AF85-628CE430C258}" type="pres">
      <dgm:prSet presAssocID="{DE8E9257-2EF5-465B-B836-58214F129CEE}" presName="hierChild2" presStyleCnt="0"/>
      <dgm:spPr/>
    </dgm:pt>
    <dgm:pt modelId="{EB20DE3C-042C-4EBB-A006-49148F7C8F2E}" type="pres">
      <dgm:prSet presAssocID="{9E2E72EA-ED24-4901-99A5-A3F32F26F5C3}" presName="hierRoot1" presStyleCnt="0"/>
      <dgm:spPr/>
    </dgm:pt>
    <dgm:pt modelId="{73DF064B-D587-4668-9122-ABEAAC04B171}" type="pres">
      <dgm:prSet presAssocID="{9E2E72EA-ED24-4901-99A5-A3F32F26F5C3}" presName="composite" presStyleCnt="0"/>
      <dgm:spPr/>
    </dgm:pt>
    <dgm:pt modelId="{22A06E7E-2E5B-47B4-9A55-877FF0DD2248}" type="pres">
      <dgm:prSet presAssocID="{9E2E72EA-ED24-4901-99A5-A3F32F26F5C3}" presName="background" presStyleLbl="node0" presStyleIdx="2" presStyleCnt="3"/>
      <dgm:spPr/>
    </dgm:pt>
    <dgm:pt modelId="{F350668E-7BF6-428D-A832-1A41FBC1B0CC}" type="pres">
      <dgm:prSet presAssocID="{9E2E72EA-ED24-4901-99A5-A3F32F26F5C3}" presName="text" presStyleLbl="fgAcc0" presStyleIdx="2" presStyleCnt="3">
        <dgm:presLayoutVars>
          <dgm:chPref val="3"/>
        </dgm:presLayoutVars>
      </dgm:prSet>
      <dgm:spPr/>
    </dgm:pt>
    <dgm:pt modelId="{A411220B-6DA1-425E-BBE6-5AEC2B6F1692}" type="pres">
      <dgm:prSet presAssocID="{9E2E72EA-ED24-4901-99A5-A3F32F26F5C3}" presName="hierChild2" presStyleCnt="0"/>
      <dgm:spPr/>
    </dgm:pt>
  </dgm:ptLst>
  <dgm:cxnLst>
    <dgm:cxn modelId="{04D0DF73-2069-4558-8519-9244C103F034}" type="presOf" srcId="{DE8E9257-2EF5-465B-B836-58214F129CEE}" destId="{C3125D9C-ED14-4949-9C59-08A6082F0F1C}" srcOrd="0" destOrd="0" presId="urn:microsoft.com/office/officeart/2005/8/layout/hierarchy1"/>
    <dgm:cxn modelId="{2A63B784-C564-4CBC-B3BA-989A44B35B52}" type="presOf" srcId="{9E2E72EA-ED24-4901-99A5-A3F32F26F5C3}" destId="{F350668E-7BF6-428D-A832-1A41FBC1B0CC}" srcOrd="0" destOrd="0" presId="urn:microsoft.com/office/officeart/2005/8/layout/hierarchy1"/>
    <dgm:cxn modelId="{D748CE8E-83E5-4BB7-A7C5-CE143C66C63C}" type="presOf" srcId="{C153560A-7F29-4FEA-AF6E-1F2E28B7447A}" destId="{DEAC3E90-3BC1-44BC-A1B6-3B5F0CD9F098}" srcOrd="0" destOrd="0" presId="urn:microsoft.com/office/officeart/2005/8/layout/hierarchy1"/>
    <dgm:cxn modelId="{C5A216B4-DB1F-4B54-B740-BAC2110E378D}" type="presOf" srcId="{B46B8371-7D61-4000-9D69-D6F482EDA76F}" destId="{783639F2-FD7B-4FF4-928D-D76B1D67D940}" srcOrd="0" destOrd="0" presId="urn:microsoft.com/office/officeart/2005/8/layout/hierarchy1"/>
    <dgm:cxn modelId="{2B7298C2-6565-4D47-BE6F-84F1E1042F69}" srcId="{C153560A-7F29-4FEA-AF6E-1F2E28B7447A}" destId="{B46B8371-7D61-4000-9D69-D6F482EDA76F}" srcOrd="0" destOrd="0" parTransId="{0E1D22E0-164B-42CF-A6BC-E06DB05D9C9C}" sibTransId="{1B34F978-4699-4190-8A7F-DAAEE35F3EF3}"/>
    <dgm:cxn modelId="{A4B193DE-8748-443C-8403-B02C4A5C8DD0}" srcId="{C153560A-7F29-4FEA-AF6E-1F2E28B7447A}" destId="{DE8E9257-2EF5-465B-B836-58214F129CEE}" srcOrd="1" destOrd="0" parTransId="{3A665292-86E6-4883-857F-53CD4FBF2B6F}" sibTransId="{3586700C-33EE-488A-BA86-0A118BB583DE}"/>
    <dgm:cxn modelId="{4FDEF9E8-3ED4-4D3A-84ED-08592D752858}" srcId="{C153560A-7F29-4FEA-AF6E-1F2E28B7447A}" destId="{9E2E72EA-ED24-4901-99A5-A3F32F26F5C3}" srcOrd="2" destOrd="0" parTransId="{DBA91225-67F7-4D9C-A2DD-F2B6CEA5EC48}" sibTransId="{7C2F0848-7377-4EFD-B6AF-3FF6725D9963}"/>
    <dgm:cxn modelId="{CA51B07E-65FD-4FAB-8928-A58C6EF1C01E}" type="presParOf" srcId="{DEAC3E90-3BC1-44BC-A1B6-3B5F0CD9F098}" destId="{E8D4C317-0C4D-4F48-AD5A-29BDE680020F}" srcOrd="0" destOrd="0" presId="urn:microsoft.com/office/officeart/2005/8/layout/hierarchy1"/>
    <dgm:cxn modelId="{ECA088B8-A3A9-477F-A385-2701605BCC54}" type="presParOf" srcId="{E8D4C317-0C4D-4F48-AD5A-29BDE680020F}" destId="{6930E0F9-1F62-49CC-AB50-2258BC5B119D}" srcOrd="0" destOrd="0" presId="urn:microsoft.com/office/officeart/2005/8/layout/hierarchy1"/>
    <dgm:cxn modelId="{8AB3EDC4-AA27-4F33-A082-DD18EF8736C1}" type="presParOf" srcId="{6930E0F9-1F62-49CC-AB50-2258BC5B119D}" destId="{5AB46865-EE1B-491C-B72A-1E9DFFB7766E}" srcOrd="0" destOrd="0" presId="urn:microsoft.com/office/officeart/2005/8/layout/hierarchy1"/>
    <dgm:cxn modelId="{156D51E3-697F-48EF-96FA-1F3AB4684416}" type="presParOf" srcId="{6930E0F9-1F62-49CC-AB50-2258BC5B119D}" destId="{783639F2-FD7B-4FF4-928D-D76B1D67D940}" srcOrd="1" destOrd="0" presId="urn:microsoft.com/office/officeart/2005/8/layout/hierarchy1"/>
    <dgm:cxn modelId="{E45B21CA-E9C1-4EF1-BFD2-1428E1ACB390}" type="presParOf" srcId="{E8D4C317-0C4D-4F48-AD5A-29BDE680020F}" destId="{46882C8F-4319-4F34-A094-2803A157F002}" srcOrd="1" destOrd="0" presId="urn:microsoft.com/office/officeart/2005/8/layout/hierarchy1"/>
    <dgm:cxn modelId="{6409350E-0227-482A-BA1F-E5E7A8A91BBA}" type="presParOf" srcId="{DEAC3E90-3BC1-44BC-A1B6-3B5F0CD9F098}" destId="{C9B845BC-9F14-4990-950D-18D1B91575FE}" srcOrd="1" destOrd="0" presId="urn:microsoft.com/office/officeart/2005/8/layout/hierarchy1"/>
    <dgm:cxn modelId="{95FD45AE-0BD3-4A26-88A4-8BB122D6605D}" type="presParOf" srcId="{C9B845BC-9F14-4990-950D-18D1B91575FE}" destId="{1E4D13A8-2638-492D-8E83-36C125FD0022}" srcOrd="0" destOrd="0" presId="urn:microsoft.com/office/officeart/2005/8/layout/hierarchy1"/>
    <dgm:cxn modelId="{3377DE6E-DE18-4B56-B783-0D998969E308}" type="presParOf" srcId="{1E4D13A8-2638-492D-8E83-36C125FD0022}" destId="{A6A436B4-7394-40C0-8416-89D8E1298AA6}" srcOrd="0" destOrd="0" presId="urn:microsoft.com/office/officeart/2005/8/layout/hierarchy1"/>
    <dgm:cxn modelId="{2CA931F0-0CFD-491F-B31A-09BC00175E90}" type="presParOf" srcId="{1E4D13A8-2638-492D-8E83-36C125FD0022}" destId="{C3125D9C-ED14-4949-9C59-08A6082F0F1C}" srcOrd="1" destOrd="0" presId="urn:microsoft.com/office/officeart/2005/8/layout/hierarchy1"/>
    <dgm:cxn modelId="{5E1DD952-93D7-46F5-B64C-173029F51EF0}" type="presParOf" srcId="{C9B845BC-9F14-4990-950D-18D1B91575FE}" destId="{1EB212B0-CABE-46FE-AF85-628CE430C258}" srcOrd="1" destOrd="0" presId="urn:microsoft.com/office/officeart/2005/8/layout/hierarchy1"/>
    <dgm:cxn modelId="{3D6FF1BA-7D6C-45A4-B747-4E036397ADD6}" type="presParOf" srcId="{DEAC3E90-3BC1-44BC-A1B6-3B5F0CD9F098}" destId="{EB20DE3C-042C-4EBB-A006-49148F7C8F2E}" srcOrd="2" destOrd="0" presId="urn:microsoft.com/office/officeart/2005/8/layout/hierarchy1"/>
    <dgm:cxn modelId="{A10EC9FD-56F1-4944-965B-9853985C6F3A}" type="presParOf" srcId="{EB20DE3C-042C-4EBB-A006-49148F7C8F2E}" destId="{73DF064B-D587-4668-9122-ABEAAC04B171}" srcOrd="0" destOrd="0" presId="urn:microsoft.com/office/officeart/2005/8/layout/hierarchy1"/>
    <dgm:cxn modelId="{BA2E9A7F-25A3-44C1-85CF-D6A92E9A68E5}" type="presParOf" srcId="{73DF064B-D587-4668-9122-ABEAAC04B171}" destId="{22A06E7E-2E5B-47B4-9A55-877FF0DD2248}" srcOrd="0" destOrd="0" presId="urn:microsoft.com/office/officeart/2005/8/layout/hierarchy1"/>
    <dgm:cxn modelId="{C0260815-CB0C-4970-AD01-257B4723032A}" type="presParOf" srcId="{73DF064B-D587-4668-9122-ABEAAC04B171}" destId="{F350668E-7BF6-428D-A832-1A41FBC1B0CC}" srcOrd="1" destOrd="0" presId="urn:microsoft.com/office/officeart/2005/8/layout/hierarchy1"/>
    <dgm:cxn modelId="{ED6F55C5-5E7D-4197-84B3-55E20ED25B75}" type="presParOf" srcId="{EB20DE3C-042C-4EBB-A006-49148F7C8F2E}" destId="{A411220B-6DA1-425E-BBE6-5AEC2B6F16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9848088" cy="3100953"/>
        <a:chOff x="0" y="0"/>
        <a:chExt cx="9848088" cy="3100953"/>
      </a:xfrm>
    </dsp:grpSpPr>
    <dsp:sp modelId="{1FB4BE33-07F8-41A6-9D99-272A7C96131F}">
      <dsp:nvSpPr>
        <dsp:cNvPr id="3" name="圆角矩形 2"/>
        <dsp:cNvSpPr/>
      </dsp:nvSpPr>
      <dsp:spPr bwMode="white">
        <a:xfrm>
          <a:off x="0" y="524890"/>
          <a:ext cx="2769775" cy="175880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524890"/>
        <a:ext cx="2769775" cy="1758807"/>
      </dsp:txXfrm>
    </dsp:sp>
    <dsp:sp modelId="{90431969-1405-4B38-96A6-F57511594C62}">
      <dsp:nvSpPr>
        <dsp:cNvPr id="4" name="圆角矩形 3"/>
        <dsp:cNvSpPr/>
      </dsp:nvSpPr>
      <dsp:spPr bwMode="white">
        <a:xfrm>
          <a:off x="307753" y="817256"/>
          <a:ext cx="2769775" cy="1758807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63830" tIns="163830" rIns="163830" bIns="163830" anchor="ctr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提升能力</a:t>
          </a:r>
          <a:endParaRPr lang="en-US">
            <a:solidFill>
              <a:schemeClr val="dk1"/>
            </a:solidFill>
          </a:endParaRPr>
        </a:p>
      </dsp:txBody>
      <dsp:txXfrm>
        <a:off x="307753" y="817256"/>
        <a:ext cx="2769775" cy="1758807"/>
      </dsp:txXfrm>
    </dsp:sp>
    <dsp:sp modelId="{49F24E69-4141-4873-ACA1-230493DB3F43}">
      <dsp:nvSpPr>
        <dsp:cNvPr id="5" name="圆角矩形 4"/>
        <dsp:cNvSpPr/>
      </dsp:nvSpPr>
      <dsp:spPr bwMode="white">
        <a:xfrm>
          <a:off x="3385280" y="524890"/>
          <a:ext cx="2769775" cy="175880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385280" y="524890"/>
        <a:ext cx="2769775" cy="1758807"/>
      </dsp:txXfrm>
    </dsp:sp>
    <dsp:sp modelId="{CFA09E06-4A77-4331-A716-59062A0390A5}">
      <dsp:nvSpPr>
        <dsp:cNvPr id="6" name="圆角矩形 5"/>
        <dsp:cNvSpPr/>
      </dsp:nvSpPr>
      <dsp:spPr bwMode="white">
        <a:xfrm>
          <a:off x="3693033" y="817256"/>
          <a:ext cx="2769775" cy="1758807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63830" tIns="163830" rIns="163830" bIns="163830" anchor="ctr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提升竞争力</a:t>
          </a:r>
          <a:endParaRPr lang="en-US">
            <a:solidFill>
              <a:schemeClr val="dk1"/>
            </a:solidFill>
          </a:endParaRPr>
        </a:p>
      </dsp:txBody>
      <dsp:txXfrm>
        <a:off x="3693033" y="817256"/>
        <a:ext cx="2769775" cy="1758807"/>
      </dsp:txXfrm>
    </dsp:sp>
    <dsp:sp modelId="{3F8E1595-E32C-41B0-BDB6-846BADB1CE12}">
      <dsp:nvSpPr>
        <dsp:cNvPr id="7" name="圆角矩形 6"/>
        <dsp:cNvSpPr/>
      </dsp:nvSpPr>
      <dsp:spPr bwMode="white">
        <a:xfrm>
          <a:off x="6770560" y="524890"/>
          <a:ext cx="2769775" cy="1758807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770560" y="524890"/>
        <a:ext cx="2769775" cy="1758807"/>
      </dsp:txXfrm>
    </dsp:sp>
    <dsp:sp modelId="{98F50A25-DF1A-493E-80A0-DAE6D528C8A0}">
      <dsp:nvSpPr>
        <dsp:cNvPr id="8" name="圆角矩形 7"/>
        <dsp:cNvSpPr/>
      </dsp:nvSpPr>
      <dsp:spPr bwMode="white">
        <a:xfrm>
          <a:off x="7078313" y="817256"/>
          <a:ext cx="2769775" cy="1758807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63830" tIns="163830" rIns="163830" bIns="163830" anchor="ctr"/>
        <a:lstStyle>
          <a:lvl1pPr algn="ctr">
            <a:defRPr sz="4300"/>
          </a:lvl1pPr>
          <a:lvl2pPr marL="285750" indent="-285750" algn="ctr">
            <a:defRPr sz="3300"/>
          </a:lvl2pPr>
          <a:lvl3pPr marL="571500" indent="-285750" algn="ctr">
            <a:defRPr sz="3300"/>
          </a:lvl3pPr>
          <a:lvl4pPr marL="857250" indent="-285750" algn="ctr">
            <a:defRPr sz="3300"/>
          </a:lvl4pPr>
          <a:lvl5pPr marL="1143000" indent="-285750" algn="ctr">
            <a:defRPr sz="3300"/>
          </a:lvl5pPr>
          <a:lvl6pPr marL="1428750" indent="-285750" algn="ctr">
            <a:defRPr sz="3300"/>
          </a:lvl6pPr>
          <a:lvl7pPr marL="1714500" indent="-285750" algn="ctr">
            <a:defRPr sz="3300"/>
          </a:lvl7pPr>
          <a:lvl8pPr marL="2000250" indent="-285750" algn="ctr">
            <a:defRPr sz="3300"/>
          </a:lvl8pPr>
          <a:lvl9pPr marL="2286000" indent="-285750" algn="ctr">
            <a:defRPr sz="3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享受解题乐趣</a:t>
          </a:r>
          <a:endParaRPr lang="en-US">
            <a:solidFill>
              <a:schemeClr val="dk1"/>
            </a:solidFill>
          </a:endParaRPr>
        </a:p>
      </dsp:txBody>
      <dsp:txXfrm>
        <a:off x="7078313" y="817256"/>
        <a:ext cx="2769775" cy="1758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27829" cy="4192805"/>
        <a:chOff x="0" y="0"/>
        <a:chExt cx="10927829" cy="4192805"/>
      </a:xfrm>
    </dsp:grpSpPr>
    <dsp:sp modelId="{0D7C141C-1AAA-48DD-B6FB-CE0F3501E4C0}">
      <dsp:nvSpPr>
        <dsp:cNvPr id="3" name="椭圆 2"/>
        <dsp:cNvSpPr/>
      </dsp:nvSpPr>
      <dsp:spPr bwMode="white">
        <a:xfrm>
          <a:off x="2298323" y="-953112"/>
          <a:ext cx="2164904" cy="2164904"/>
        </a:xfrm>
        <a:prstGeom prst="ellipse">
          <a:avLst/>
        </a:prstGeom>
      </dsp:spPr>
      <dsp:style>
        <a:lnRef idx="0">
          <a:schemeClr val="accent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2298323" y="-953112"/>
        <a:ext cx="2164904" cy="2164904"/>
      </dsp:txXfrm>
    </dsp:sp>
    <dsp:sp modelId="{95D90451-D049-46CC-8D62-7EE62EC9506C}">
      <dsp:nvSpPr>
        <dsp:cNvPr id="4" name="矩形 3"/>
        <dsp:cNvSpPr/>
      </dsp:nvSpPr>
      <dsp:spPr bwMode="white">
        <a:xfrm>
          <a:off x="2759696" y="-491739"/>
          <a:ext cx="1242158" cy="1242158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2759696" y="-491739"/>
        <a:ext cx="1242158" cy="1242158"/>
      </dsp:txXfrm>
    </dsp:sp>
    <dsp:sp modelId="{22C9ECA8-B81F-44E4-BD41-C44BB9BECD18}">
      <dsp:nvSpPr>
        <dsp:cNvPr id="5" name="矩形 4"/>
        <dsp:cNvSpPr/>
      </dsp:nvSpPr>
      <dsp:spPr bwMode="white">
        <a:xfrm>
          <a:off x="1606263" y="1886107"/>
          <a:ext cx="3549023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chemeClr val="tx1"/>
              </a:solidFill>
            </a:rPr>
            <a:t>打开</a:t>
          </a:r>
          <a:r>
            <a:rPr lang="en-US" b="1">
              <a:solidFill>
                <a:schemeClr val="tx1"/>
              </a:solidFill>
            </a:rPr>
            <a:t>idle-&gt;</a:t>
          </a:r>
          <a:r>
            <a:rPr lang="zh-CN" b="1">
              <a:solidFill>
                <a:schemeClr val="tx1"/>
              </a:solidFill>
            </a:rPr>
            <a:t>创建可编写文件</a:t>
          </a:r>
          <a:r>
            <a:rPr lang="en-US" b="1">
              <a:solidFill>
                <a:schemeClr val="tx1"/>
              </a:solidFill>
            </a:rPr>
            <a:t>:</a:t>
          </a:r>
          <a:r>
            <a:rPr lang="en-US">
              <a:solidFill>
                <a:schemeClr val="tx1"/>
              </a:solidFill>
            </a:rPr>
            <a:t>File-&gt;new file</a:t>
          </a:r>
          <a:endParaRPr>
            <a:solidFill>
              <a:schemeClr val="tx1"/>
            </a:solidFill>
          </a:endParaRPr>
        </a:p>
      </dsp:txBody>
      <dsp:txXfrm>
        <a:off x="1606263" y="1886107"/>
        <a:ext cx="3549023" cy="720000"/>
      </dsp:txXfrm>
    </dsp:sp>
    <dsp:sp modelId="{DCEAF396-A5B6-4D38-B151-094FBA5FE62A}">
      <dsp:nvSpPr>
        <dsp:cNvPr id="6" name="椭圆 5"/>
        <dsp:cNvSpPr/>
      </dsp:nvSpPr>
      <dsp:spPr bwMode="white">
        <a:xfrm>
          <a:off x="6468425" y="-953112"/>
          <a:ext cx="2164904" cy="2164904"/>
        </a:xfrm>
        <a:prstGeom prst="ellipse">
          <a:avLst/>
        </a:prstGeom>
      </dsp:spPr>
      <dsp:style>
        <a:lnRef idx="0">
          <a:schemeClr val="accent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6468425" y="-953112"/>
        <a:ext cx="2164904" cy="2164904"/>
      </dsp:txXfrm>
    </dsp:sp>
    <dsp:sp modelId="{F820C70F-712C-40DE-84FF-7099083A9326}">
      <dsp:nvSpPr>
        <dsp:cNvPr id="7" name="矩形 6"/>
        <dsp:cNvSpPr/>
      </dsp:nvSpPr>
      <dsp:spPr bwMode="white">
        <a:xfrm>
          <a:off x="6929798" y="-491739"/>
          <a:ext cx="1242158" cy="1242158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6929798" y="-491739"/>
        <a:ext cx="1242158" cy="1242158"/>
      </dsp:txXfrm>
    </dsp:sp>
    <dsp:sp modelId="{E31DC9DF-4E80-4652-A22D-7A425BDBA701}">
      <dsp:nvSpPr>
        <dsp:cNvPr id="8" name="矩形 7"/>
        <dsp:cNvSpPr/>
      </dsp:nvSpPr>
      <dsp:spPr bwMode="white">
        <a:xfrm>
          <a:off x="5776366" y="1886107"/>
          <a:ext cx="3549023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solidFill>
                <a:schemeClr val="tx1"/>
              </a:solidFill>
            </a:rPr>
            <a:t>运行</a:t>
          </a:r>
          <a:r>
            <a:rPr lang="zh-CN">
              <a:solidFill>
                <a:schemeClr val="tx1"/>
              </a:solidFill>
            </a:rPr>
            <a:t>：</a:t>
          </a:r>
          <a:r>
            <a:rPr lang="en-US">
              <a:solidFill>
                <a:schemeClr val="tx1"/>
              </a:solidFill>
            </a:rPr>
            <a:t>run-&gt;run module</a:t>
          </a:r>
          <a:endParaRPr>
            <a:solidFill>
              <a:schemeClr val="tx1"/>
            </a:solidFill>
          </a:endParaRPr>
        </a:p>
      </dsp:txBody>
      <dsp:txXfrm>
        <a:off x="5776366" y="1886107"/>
        <a:ext cx="3549023" cy="720000"/>
      </dsp:txXfrm>
    </dsp:sp>
    <dsp:sp modelId="{F94D0383-85E8-49B3-B4E3-34C702949B93}">
      <dsp:nvSpPr>
        <dsp:cNvPr id="9" name="椭圆 8"/>
        <dsp:cNvSpPr/>
      </dsp:nvSpPr>
      <dsp:spPr bwMode="white">
        <a:xfrm>
          <a:off x="4382341" y="1586698"/>
          <a:ext cx="2164904" cy="2164904"/>
        </a:xfrm>
        <a:prstGeom prst="ellipse">
          <a:avLst/>
        </a:prstGeom>
      </dsp:spPr>
      <dsp:style>
        <a:lnRef idx="0">
          <a:schemeClr val="accent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4382341" y="1586698"/>
        <a:ext cx="2164904" cy="2164904"/>
      </dsp:txXfrm>
    </dsp:sp>
    <dsp:sp modelId="{BA2DF173-BEA2-4361-B6FB-CFF1EEF4D140}">
      <dsp:nvSpPr>
        <dsp:cNvPr id="10" name="矩形 9"/>
        <dsp:cNvSpPr/>
      </dsp:nvSpPr>
      <dsp:spPr bwMode="white">
        <a:xfrm>
          <a:off x="4843714" y="2048071"/>
          <a:ext cx="1242158" cy="1242158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4843714" y="2048071"/>
        <a:ext cx="1242158" cy="1242158"/>
      </dsp:txXfrm>
    </dsp:sp>
    <dsp:sp modelId="{4A8690F8-1198-45E8-9617-B524B886EBA9}">
      <dsp:nvSpPr>
        <dsp:cNvPr id="11" name="矩形 10"/>
        <dsp:cNvSpPr/>
      </dsp:nvSpPr>
      <dsp:spPr bwMode="white">
        <a:xfrm>
          <a:off x="3690282" y="4425917"/>
          <a:ext cx="3549023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>
              <a:solidFill>
                <a:schemeClr val="tx1"/>
              </a:solidFill>
            </a:rPr>
            <a:t>Debugger</a:t>
          </a:r>
          <a:r>
            <a:rPr lang="zh-CN" b="1">
              <a:solidFill>
                <a:schemeClr val="tx1"/>
              </a:solidFill>
            </a:rPr>
            <a:t>：</a:t>
          </a:r>
          <a:r>
            <a:rPr lang="en-US">
              <a:solidFill>
                <a:schemeClr val="tx1"/>
              </a:solidFill>
            </a:rPr>
            <a:t>debug-&gt;debugger</a:t>
          </a:r>
          <a:endParaRPr>
            <a:solidFill>
              <a:schemeClr val="tx1"/>
            </a:solidFill>
          </a:endParaRPr>
        </a:p>
      </dsp:txBody>
      <dsp:txXfrm>
        <a:off x="3690282" y="4425917"/>
        <a:ext cx="35490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927829" cy="3689405"/>
        <a:chOff x="0" y="0"/>
        <a:chExt cx="10927829" cy="3689405"/>
      </a:xfrm>
    </dsp:grpSpPr>
    <dsp:sp modelId="{5AB46865-EE1B-491C-B72A-1E9DFFB7766E}">
      <dsp:nvSpPr>
        <dsp:cNvPr id="3" name="圆角矩形 2"/>
        <dsp:cNvSpPr/>
      </dsp:nvSpPr>
      <dsp:spPr bwMode="white">
        <a:xfrm>
          <a:off x="0" y="706672"/>
          <a:ext cx="3073452" cy="195164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706672"/>
        <a:ext cx="3073452" cy="1951642"/>
      </dsp:txXfrm>
    </dsp:sp>
    <dsp:sp modelId="{783639F2-FD7B-4FF4-928D-D76B1D67D940}">
      <dsp:nvSpPr>
        <dsp:cNvPr id="4" name="圆角矩形 3"/>
        <dsp:cNvSpPr/>
      </dsp:nvSpPr>
      <dsp:spPr bwMode="white">
        <a:xfrm>
          <a:off x="341495" y="1031091"/>
          <a:ext cx="3073452" cy="1951642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82879" tIns="182879" rIns="182879" bIns="182879" anchor="ctr"/>
        <a:lstStyle>
          <a:lvl1pPr algn="ctr">
            <a:defRPr sz="4800"/>
          </a:lvl1pPr>
          <a:lvl2pPr marL="285750" indent="-285750" algn="ctr">
            <a:defRPr sz="3700"/>
          </a:lvl2pPr>
          <a:lvl3pPr marL="571500" indent="-285750" algn="ctr">
            <a:defRPr sz="3700"/>
          </a:lvl3pPr>
          <a:lvl4pPr marL="857250" indent="-285750" algn="ctr">
            <a:defRPr sz="3700"/>
          </a:lvl4pPr>
          <a:lvl5pPr marL="1143000" indent="-285750" algn="ctr">
            <a:defRPr sz="3700"/>
          </a:lvl5pPr>
          <a:lvl6pPr marL="1428750" indent="-285750" algn="ctr">
            <a:defRPr sz="3700"/>
          </a:lvl6pPr>
          <a:lvl7pPr marL="1714500" indent="-285750" algn="ctr">
            <a:defRPr sz="3700"/>
          </a:lvl7pPr>
          <a:lvl8pPr marL="2000250" indent="-285750" algn="ctr">
            <a:defRPr sz="3700"/>
          </a:lvl8pPr>
          <a:lvl9pPr marL="2286000" indent="-285750" algn="ctr">
            <a:defRPr sz="3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设置断点</a:t>
          </a:r>
          <a:endParaRPr lang="en-US">
            <a:solidFill>
              <a:schemeClr val="dk1"/>
            </a:solidFill>
          </a:endParaRPr>
        </a:p>
      </dsp:txBody>
      <dsp:txXfrm>
        <a:off x="341495" y="1031091"/>
        <a:ext cx="3073452" cy="1951642"/>
      </dsp:txXfrm>
    </dsp:sp>
    <dsp:sp modelId="{A6A436B4-7394-40C0-8416-89D8E1298AA6}">
      <dsp:nvSpPr>
        <dsp:cNvPr id="5" name="圆角矩形 4"/>
        <dsp:cNvSpPr/>
      </dsp:nvSpPr>
      <dsp:spPr bwMode="white">
        <a:xfrm>
          <a:off x="3756441" y="706672"/>
          <a:ext cx="3073452" cy="195164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756441" y="706672"/>
        <a:ext cx="3073452" cy="1951642"/>
      </dsp:txXfrm>
    </dsp:sp>
    <dsp:sp modelId="{C3125D9C-ED14-4949-9C59-08A6082F0F1C}">
      <dsp:nvSpPr>
        <dsp:cNvPr id="6" name="圆角矩形 5"/>
        <dsp:cNvSpPr/>
      </dsp:nvSpPr>
      <dsp:spPr bwMode="white">
        <a:xfrm>
          <a:off x="4097936" y="1031091"/>
          <a:ext cx="3073452" cy="1951642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82879" tIns="182879" rIns="182879" bIns="182879" anchor="ctr"/>
        <a:lstStyle>
          <a:lvl1pPr algn="ctr">
            <a:defRPr sz="4800"/>
          </a:lvl1pPr>
          <a:lvl2pPr marL="285750" indent="-285750" algn="ctr">
            <a:defRPr sz="3700"/>
          </a:lvl2pPr>
          <a:lvl3pPr marL="571500" indent="-285750" algn="ctr">
            <a:defRPr sz="3700"/>
          </a:lvl3pPr>
          <a:lvl4pPr marL="857250" indent="-285750" algn="ctr">
            <a:defRPr sz="3700"/>
          </a:lvl4pPr>
          <a:lvl5pPr marL="1143000" indent="-285750" algn="ctr">
            <a:defRPr sz="3700"/>
          </a:lvl5pPr>
          <a:lvl6pPr marL="1428750" indent="-285750" algn="ctr">
            <a:defRPr sz="3700"/>
          </a:lvl6pPr>
          <a:lvl7pPr marL="1714500" indent="-285750" algn="ctr">
            <a:defRPr sz="3700"/>
          </a:lvl7pPr>
          <a:lvl8pPr marL="2000250" indent="-285750" algn="ctr">
            <a:defRPr sz="3700"/>
          </a:lvl8pPr>
          <a:lvl9pPr marL="2286000" indent="-285750" algn="ctr">
            <a:defRPr sz="3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运行</a:t>
          </a:r>
          <a:r>
            <a:rPr lang="en-US">
              <a:solidFill>
                <a:schemeClr val="dk1"/>
              </a:solidFill>
            </a:rPr>
            <a:t>debug</a:t>
          </a:r>
          <a:endParaRPr>
            <a:solidFill>
              <a:schemeClr val="dk1"/>
            </a:solidFill>
          </a:endParaRPr>
        </a:p>
      </dsp:txBody>
      <dsp:txXfrm>
        <a:off x="4097936" y="1031091"/>
        <a:ext cx="3073452" cy="1951642"/>
      </dsp:txXfrm>
    </dsp:sp>
    <dsp:sp modelId="{22A06E7E-2E5B-47B4-9A55-877FF0DD2248}">
      <dsp:nvSpPr>
        <dsp:cNvPr id="7" name="圆角矩形 6"/>
        <dsp:cNvSpPr/>
      </dsp:nvSpPr>
      <dsp:spPr bwMode="white">
        <a:xfrm>
          <a:off x="7512882" y="706672"/>
          <a:ext cx="3073452" cy="195164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7512882" y="706672"/>
        <a:ext cx="3073452" cy="1951642"/>
      </dsp:txXfrm>
    </dsp:sp>
    <dsp:sp modelId="{F350668E-7BF6-428D-A832-1A41FBC1B0CC}">
      <dsp:nvSpPr>
        <dsp:cNvPr id="8" name="圆角矩形 7"/>
        <dsp:cNvSpPr/>
      </dsp:nvSpPr>
      <dsp:spPr bwMode="white">
        <a:xfrm>
          <a:off x="7854377" y="1031091"/>
          <a:ext cx="3073452" cy="1951642"/>
        </a:xfrm>
        <a:prstGeom prst="roundRect">
          <a:avLst>
            <a:gd name="adj" fmla="val 10000"/>
          </a:avLst>
        </a:prstGeom>
      </dsp:spPr>
      <dsp:style>
        <a:lnRef idx="2">
          <a:schemeClr val="accent1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182879" tIns="182879" rIns="182879" bIns="182879" anchor="ctr"/>
        <a:lstStyle>
          <a:lvl1pPr algn="ctr">
            <a:defRPr sz="4800"/>
          </a:lvl1pPr>
          <a:lvl2pPr marL="285750" indent="-285750" algn="ctr">
            <a:defRPr sz="3700"/>
          </a:lvl2pPr>
          <a:lvl3pPr marL="571500" indent="-285750" algn="ctr">
            <a:defRPr sz="3700"/>
          </a:lvl3pPr>
          <a:lvl4pPr marL="857250" indent="-285750" algn="ctr">
            <a:defRPr sz="3700"/>
          </a:lvl4pPr>
          <a:lvl5pPr marL="1143000" indent="-285750" algn="ctr">
            <a:defRPr sz="3700"/>
          </a:lvl5pPr>
          <a:lvl6pPr marL="1428750" indent="-285750" algn="ctr">
            <a:defRPr sz="3700"/>
          </a:lvl6pPr>
          <a:lvl7pPr marL="1714500" indent="-285750" algn="ctr">
            <a:defRPr sz="3700"/>
          </a:lvl7pPr>
          <a:lvl8pPr marL="2000250" indent="-285750" algn="ctr">
            <a:defRPr sz="3700"/>
          </a:lvl8pPr>
          <a:lvl9pPr marL="2286000" indent="-285750" algn="ctr">
            <a:defRPr sz="3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>
              <a:solidFill>
                <a:schemeClr val="dk1"/>
              </a:solidFill>
            </a:rPr>
            <a:t>观察代码运行</a:t>
          </a:r>
          <a:endParaRPr lang="en-US">
            <a:solidFill>
              <a:schemeClr val="dk1"/>
            </a:solidFill>
          </a:endParaRPr>
        </a:p>
      </dsp:txBody>
      <dsp:txXfrm>
        <a:off x="7854377" y="1031091"/>
        <a:ext cx="3073452" cy="1951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317.000 550.000,'-0.030'0.000,"-0.047"0.000,-0.055 0.000,-0.056 0.000,-0.053 0.000,-0.048 0.000,-0.041 0.000,-0.038-0.030,-0.080-0.048,-0.007 0.000,-0.081-0.010,-0.536-0.046,0.046-0.065,-0.339-0.095,-0.120-0.030,-0.065 0.035,-0.326-0.081,-0.566-0.097,-0.168-0.007,0.135 0.071,-0.324 0.032,-0.263 0.040,-0.114 0.044,-1.423-0.001,0.690 0.100,0.342 0.053,0.001 0.027,2.537 0.078,-3.376-0.055,3.292 0.064,-2.400-0.024,-1.460 0.007,-0.089 0.017,-1.876 0.015,2.606 0.007,-1.711 0.007,-0.047 0.004,-2.083 0.007,-0.346 0.001,2.628-0.007,0.176-0.001,4.103-0.010,-3.143 0.007,0.121-0.001,0.138-0.001,-0.530 0.000,0.255-0.001,-1.561 0.000,0.738-0.002,0.570-0.002,1.052-0.002,0.977-0.001,0.846-0.001,0.694-0.000,0.541-0.000,0.401-0.000,0.281-0.000,0.184 0.000,0.108 0.000,0.053 0.000,0.015 0.000,-0.010 0.000,-0.024 0.000,-0.031 0.000,-0.032 0.000,-0.030 0.000,-0.026 0.000,-0.022 0.000,-0.017 0.000,-0.013 0.000,-0.009 0.000,-0.016 0.147,-0.032 0.083,-0.035 0.036,-0.035 0.004,-0.032-0.018,-0.028-0.030,-0.032 0.187,-0.022 0.177,-0.056 0.049,-0.047 0.145,-0.014 0.090,0.011 0.047,-0.136 0.509,0.178-0.544,-0.172 0.313,-0.006-0.019,-0.179 0.407,0.029 0.324,0.309-0.712,0.031 0.034,0.047 0.047,0.059 0.030,0.053 0.068,0.060 0.786,0.181-0.003,0.373 0.373,-0.314-2.023,0.271 1.071,0.327 0.599,0.209 0.020,0.248-0.042,0.264 0.057,-0.047-0.307,0.084-0.074,0.083-0.085,0.043-0.091,-0.163-0.330,0.559 0.249,0.042-0.212,-0.512-0.435,-0.021-0.099,0.011-0.099,0.009-0.097,1.200 0.311,0.005-0.140,-0.524-0.256,-0.270-0.140,0.005-0.068,-1.369-0.247,1.713 0.194,0.092-0.071,0.002-0.061,-0.062-0.050,0.703-0.038,-0.063-0.046,-0.968-0.021,-0.102-0.011,0.947-0.022,-0.538-0.092,-0.067-0.065,-0.128-0.037,0.047-0.016,-1.589 0.183,1.091-0.147,0.596-0.094,0.029-0.003,-0.557 0.083,-0.014 0.011,0.024 0.014,0.567-0.036,-0.060 0.032,-0.005-0.062,-0.029-0.032,-0.092-0.009,-0.132 0.008,-1.471 0.223,1.827-0.330,-0.924 0.163,0.589-0.091,-0.071 0.029,-0.098 0.037,-0.250 0.023,-0.121-0.018,-0.122-0.032,0.316-0.087,-0.359 0.088,-0.037 0.022,-0.037 0.029,0.316-0.011,0.253-0.143,-0.050-0.036,-1.400 0.352,1.438-0.365,-0.622 0.123,0.549-0.167,0.068-0.020,0.060-0.037,-0.356 0.135,0.076 0.010,0.335-0.077,0.047-0.027,1.117-0.367,-1.168 0.309,0.637-0.261,-0.105-0.061,0.526-0.224,-0.443 0.115,-0.190 0.062,-0.463 0.149,-0.235 0.038,-0.242 0.030,0.059-0.177,-0.394 0.118,-0.328 0.125,-0.259 0.118,-0.194 0.104,-0.137 0.085,-0.042 0.104,0.017-0.012,0.040-0.028,0.050-0.098,0.011-0.054,-0.003-0.051,-0.033 0.042,-0.013-0.022,-0.015-0.041,-0.015-0.053,0.032-0.059,0.030-0.103,0.005-0.033,-0.005-0.019,-0.001 0.130,0.052-0.026,0.168-0.327,0.014 0.059,-0.022 0.095,-0.043 0.110,-0.052 0.110,-0.094 0.093,-0.031-0.033,-0.014-0.134,-0.035-0.007,-0.029 0.008,-0.024 0.018,-0.003 0.170,0.023-0.022,0.028-0.119,0.010-0.033,0.002-0.023,-0.003-0.015,-0.068 0.534,0.271-0.851,0.062-0.024,0.008 0.018,-0.017 0.171,0.066 0.058,-0.081 0.195,-0.003-0.002,1.603-3.077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145.000 615.000,'-0.040'0.000,"-0.065"0.000,-0.080 0.000,-0.085 0.000,-0.183-0.074,0.025-0.012,-0.058-0.015,-0.050-0.006,0.399 0.074,-0.554-0.183,-0.162-0.051,0.031 0.015,-0.045-0.004,-0.597-0.244,-0.405-0.050,0.465 0.133,-0.057-0.009,1.041 0.298,-2.064-0.617,0.891 0.265,-0.717-0.182,-0.047 0.015,-0.158-0.053,-0.135-0.005,-0.355-0.050,0.104 0.070,0.593 0.205,0.027 0.057,-0.632-0.024,0.158 0.091,0.332 0.105,-0.473 0.029,0.979 0.103,0.116 0.032,-0.500 0.018,0.307 0.040,0.186 0.031,0.364 0.020,0.319 0.010,0.263 0.003,0.206-0.001,0.153-0.004,0.034-0.009,-0.041-0.004,0.012 0.090,-0.056 0.060,0.041 0.006,-0.021 0.014,0.052-0.011,-0.032 0.021,-0.286 0.086,0.048 0.037,-0.030 0.043,-0.470 0.268,0.207-0.016,-0.076 0.097,-0.001 0.082,-0.184 0.163,-0.656 0.423,0.326-0.219,0.007 0.033,-0.107 0.062,-0.646 0.511,0.662-0.515,-0.014-0.015,0.233-0.165,0.002-0.019,-1.110 0.912,0.316-0.066,0.388-0.346,0.118-0.028,0.346-0.158,0.377-0.256,0.275-0.197,0.235-0.188,0.191-0.167,0.148-0.140,0.110-0.112,0.077-0.086,0.050-0.063,0.030-0.043,0.036-0.062,0.043 0.016,0.030 0.037,0.046 0.026,0.057 0.017,0.051 0.022,0.045 0.026,0.387 0.194,0.125 0.100,-0.084-0.087,0.072 0.003,0.341 0.183,0.528 0.243,-0.098-0.025,0.013 0.051,-0.112-0.062,0.073-0.014,0.047-0.047,0.026-0.068,-0.440-0.147,-0.036 0.016,-0.007-0.002,0.356 0.152,-0.080-0.052,0.465 0.201,-0.006-0.035,-0.785-0.325,-0.001 0.012,1.193 0.317,-0.260-0.157,0.120-0.027,0.053-0.049,0.214 0.032,0.131-0.006,-1.939-0.453,2.088 0.408,0.004-0.053,0.930 0.030,0.451-0.068,-0.273-0.115,-3.157-0.290,2.269 0.176,0.218-0.015,0.029-0.021,-0.107-0.024,0.295-0.026,1.150-0.002,-2.707-0.095,1.026 0.014,0.111-0.012,2.452 0.008,-2.078-0.034,-2.239-0.024,2.825-0.028,-0.064-0.031,1.794-0.067,-0.971 0.012,1.159-0.033,-0.295 0.007,-4.455 0.108,2.321-0.047,2.955-0.040,-0.377 0.023,-4.927 0.076,3.699-0.036,0.568 0.011,0.459 0.010,0.124 0.008,2.436 0.005,-1.583 0.009,-0.593 0.004,0.022 0.003,1.229 0.002,2.281 0.003,-1.948 0.001,-0.227 0.001,-5.684-0.003,5.248 0.003,-0.343-0.000,1.327 0.001,-0.682-0.001,-2.561-0.002,-0.391-0.000,-0.363-0.000,-0.402-0.000,-0.307-0.000,-0.298-0.000,-0.634-0.000,1.293 0.000,-0.737-0.000,-0.698-0.000,-0.613-0.000,-0.509-0.000,-0.401 0.000,-0.301 0.000,-0.214 0.000,0.014 0.000,0.136 0.000,0.173 0.000,0.105 0.000,0.133-0.094,0.252-0.063,-0.803 0.115,0.864-0.147,0.069-0.043,0.467-0.065,0.223-0.103,0.116-0.054,0.034-0.017,-0.330 0.070,0.165-0.027,0.819-0.159,-0.299 0.085,-0.021 0.027,1.481-0.201,0.300-0.096,-1.291 0.229,-0.115 0.018,-1.979 0.377,2.470-0.395,0.010 0.011,-0.503 0.092,-0.153 0.035,-0.460 0.088,-0.112 0.032,1.314-0.129,-0.444 0.103,-0.823 0.117,-0.264 0.052,-0.414 0.050,-0.201 0.029,-0.185 0.024,-0.089-0.092,-0.135-0.054,-0.100-0.027,-0.146-0.037,-0.045-0.026,0.014-0.029,-0.012 0.012,0.000 0.025,0.078 0.048,0.103 0.030,0.088 0.030,0.120 0.029,0.090 0.027,0.389 0.008,-0.052 0.034,-0.115 0.026,-0.212 0.020,0.041 0.008,0.004 0.006,-0.130-0.032,0.003-0.059,-0.013-0.041,-0.024-0.026,0.108-0.040,-0.012-0.003,0.112-0.016,-0.012 0.019,0.251-0.139,-0.228 0.036,0.166-0.048,0.003 0.014,-0.377 0.125,0.853-0.171,-0.471 0.083,0.030-0.049,-0.933 0.247,1.214-0.329,0.528-0.103,-0.652 0.180,-0.048 0.028,0.577-0.072,-0.458 0.125,-0.280 0.051,-0.111 0.003,0.354-0.112,-0.331 0.030,-0.309 0.036,-0.268 0.037,-0.219 0.034,-0.170 0.029,-0.125 0.023,-0.087 0.018,-0.056 0.013,-0.032 0.009,-0.015 0.005,-0.003 0.003,0.004 0.001,0.008 0.000,0.010-0.001,0.010-0.001,0.009-0.001,0.008-0.001,0.006-0.001,0.005-0.001,-0.310-0.063,-0.069-0.005,-0.154-0.044,-0.906-0.220,0.427 0.112,-0.146-0.039,-0.598-0.156,0.133 0.062,-0.064 0.015,-0.364-0.009,-0.286 0.009,1.693 0.307,-3.348-0.599,0.493 0.098,-0.317-0.004,-0.161 0.027,-1.627-0.077,4.526 0.551,-2.309-0.229,2.287 0.246,-2.362-0.194,0.040 0.038,2.326 0.189,-3.659-0.142,0.033 0.088,3.593 0.107,-4.044 0.038,0.232 0.156,1.709 0.014,-0.012 0.049,-1.563 0.187,0.259 0.025,0.490 0.038,-1.118 0.181,1.162-0.138,0.180-0.029,-0.019-0.044,-0.065-0.052,-0.118-0.056,0.038-0.056,0.937-0.101,-0.043-0.028,-0.030-0.026,-1.785 0.010,0.019-0.045,0.417-0.039,1.122-0.027,2.272-0.020,-3.630 0.007,0.014-0.014,-0.190-0.010,-1.599-0.012,1.447 0.001,0.314-0.001,-0.163 0.000,-0.024 0.001,0.734 0.004,0.183 0.002,2.913 0.011,-4.313-0.013,1.317 0.006,0.238 0.002,0.330 0.002,0.262 0.002,-0.440 0.001,1.039 0.002,0.286 0.001,0.177 0.001,0.090 0.001,0.095 0.000,0.094 0.000,-0.463 0.000,1.942-0.001,-1.026 0.000,1.003-0.000,-1.452 0.000,-0.144 0.000,-0.578 0.000,-0.306-0.094,-0.336-0.063,-0.153-0.037,2.586 0.144,-3.270-0.162,-0.452-0.047,-0.222-0.021,-0.001-0.002,-1.370-0.052,1.328 0.090,0.197 0.028,0.314 0.030,-0.643 0.001,1.329 0.065,0.754 0.035,0.307 0.018,-0.622-0.027,0.736-0.015,0.664-0.028,0.564-0.034,0.455-0.034,0.350-0.032,0.227 0.022,0.088-0.012,0.040-0.010,0.004-0.007,-0.111-0.015,-0.156 0.027,-0.015 0.068,-0.094 0.023,-0.091-0.071,-0.147-0.041,-0.086-0.017,-0.038 0.001,-0.488-0.047,0.485 0.086,-0.369-0.121,-0.047-0.015,-0.499-0.155,0.271 0.008,-0.396-0.197,0.091 0.008,0.714 0.301,-0.439-0.086,0.005 0.057,0.060 0.061,0.018 0.013,-0.401-0.087,0.271 0.071,0.312 0.076,0.309 0.073,0.278 0.064,0.235 0.053,0.188 0.041,0.142 0.031,0.102 0.022,0.069 0.014,0.042 0.008,0.023 0.004,0.009 0.001,-0.000-0.001,-0.006-0.002,-0.008-0.002,-0.009-0.002,-0.009-0.002,-0.008-0.002,-0.007-0.002,-0.005-0.001,-0.004-0.001,-0.003-0.001,-0.002-0.000,-0.001-0.000,-0.001-0.000,-0.000 0.000,0.000 0.000,0.000 0.000,0.000 0.000,0.000 0.000,0.027 0.000,0.074 0.000,0.092 0.000,3.450 0.000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407.000 653.000,'0.084'0.000,"0.128"0.000,0.145 0.000,-0.084 0.000,0.076 0.000,0.077 0.000,0.252 0.000,0.070 0.000,0.431 0.000,-0.097 0.000,0.071-0.047,0.020-0.031,0.148-0.019,0.090-0.009,0.045-0.001,0.010 0.004,0.712-0.013,0.282 0.016,-0.612 0.039,0.082 0.009,1.177-0.005,-0.482 0.021,0.356 0.006,-0.099 0.009,-0.462 0.008,7.807 0.037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431.000 642.000,'0.000'0.018,"0.000"0.027,0.000 0.031,0.000 0.030,0.000 0.028,0.000 0.024,0.000 0.019,0.000 0.015,0.000 0.011,0.000 0.008,0.000 0.005,0.000 0.003,0.000 0.001,0.000 0.000,0.000 0.114,0.000 0.143,0.000 0.127,0.000-0.448,0.000 1.356,0.000 0.581,0.000 0.376,0.000-1.859,0.000 2.900,0.000 0.639,0.000-0.826,0.000 0.144,0.000-2.296,0.000 4.474,0.000 2.277,0.000-1.416,0.000-0.139,0.000 1.410,0.000-2.636,0.000-0.375,0.000 1.260,0.000-1.109,0.000-1.094,0.000-1.000,0.000-0.862,0.000-0.708,0.000-0.555,0.000-0.416,0.000-0.296,0.000-0.197,0.000-0.120,0.000-0.062,0.000-0.020,0.000 0.042,0.000-0.032,0.000-0.037,0.000-0.132,0.000-0.115,0.000-0.396,-0.036 0.293,-0.062 0.005,-0.070-0.164,-0.079-0.040,-0.102-0.290,-0.018-0.022,0.012 0.047,-3.028-5.568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412.000 695.000,'0.020'-0.041,"0.031"-0.063,0.036-0.071,0.035-0.071,0.032-0.065,0.028-0.056,0.023-0.046,0.018-0.036,0.013 0.114,0.107 0.021,-0.245 0.235,0.525-0.196,0.322-0.012,0.096-0.033,0.158-0.040,1.257-0.261,-0.067 0.108,0.213 0.013,0.052 0.033,-1.314 0.219,2.352-0.561,-0.632 0.072,-0.399 0.069,-0.072 0.007,-1.860 0.465,2.213-0.663,-0.464 0.052,-0.161-0.048,0.577-0.522,-0.480-0.025,-0.485 0.063,-0.453 0.114,-0.389 0.130,-0.378 0.196,-0.308 0.193,-0.239 0.177,-0.177 0.152,-0.125 0.125,-0.082 0.098,-0.048 0.073,-0.024 0.052,-0.006 0.034,0.005 0.021,-0.751 0.249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460.000 663.000,'0.134'-0.089,"0.202"-0.135,0.119-0.104,0.065-0.072,0.103-0.107,-0.020 0.023,0.030-0.001,0.145-0.233,0.229-0.019,-0.249 0.224,0.031 0.002,0.200-0.047,0.157-0.049,0.276-0.084,0.064 0.036,-0.462 0.220,0.025 0.013,0.018-0.032,0.473-0.269,0.058-0.049,0.420-0.265,0.127-0.156,-0.147-0.014,-0.328 0.118,-0.007-0.006,-0.164 0.160,-0.250 0.180,-0.280 0.176,-0.273 0.158,-0.245 0.133,-0.206 0.106,-0.164 0.080,-0.124 0.058,-0.089 0.039,-0.060 0.024,-0.037 0.013,-0.080-0.006,-3.420 0.143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469.000 639.000,'0.016'0.041,"0.026"0.064,0.030 0.074,0.030 0.075,0.028 0.070,0.025 0.062,0.021 0.052,0.017 0.042,0.013 0.032,-0.045-0.090,-0.011 0.013,0.014 0.459,-0.062-0.065,-0.013 0.177,0.011 0.995,-0.035-0.075,-0.014 0.188,-0.012 0.081,-0.011 0.237,-0.009 0.148,-0.014-1.934,0.005 1.653,-0.004-0.021,-0.056-0.331,-0.042-0.043,-0.158 1.120,-0.037-0.405,-0.001-0.467,0.022-0.469,0.035-0.434,0.040-0.377,0.040-0.312,0.037-0.247,0.032-0.186,0.027-0.134,0.021-0.090,0.016-0.056,0.105-0.168,1.886-4.369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490.000 633.000,'0.000'0.026,"0.000"0.039,0.000 0.044,0.000 0.043,0.000 0.039,0.000 0.033,0.000 0.027,0.000 0.021,0.000 0.015,0.000 0.010,0.000 0.030,0.000 0.030,0.000 0.104,0.000 0.200,0.000-0.058,0.000 0.048,0.074 0.316,0.012-0.035,0.001-0.046,0.005 0.039,-0.013-0.109,-0.002 0.023,0.053 0.909,-0.018 0.015,-0.042-0.418,-0.011 0.076,-0.011 0.034,-0.010 0.003,-0.004 0.334,-0.014-0.361,-0.006-0.046,-0.005-0.074,-0.225 0.296,-2.599 4.363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466.000 685.000,'0.000'0.026,"0.000"0.040,0.000 0.046,0.000 0.046,0.000 0.043,0.000 0.037,0.000 0.031,0.000 0.025,0.000 0.019,0.000 0.019,0.000 0.093,0.000 0.291,0.000 0.178,0.000-0.688,0.000 0.980,0.000-0.128,0.000 0.408,0.000 0.211,0.027 0.004,0.020 0.186,0.068 0.256,0.127 1.010,0.052 0.116,-0.218-2.431,0.242 2.617,-0.002 0.100,-0.052-0.425,-0.019-0.081,0.081 1.269,-0.062-0.640,-0.061-0.717,-0.055-0.701,-0.046-0.630,-0.037-0.531,-0.028-0.425,-0.020-0.323,-0.014-0.233,-0.009-0.158,-0.005-0.098,0.002-0.312,-0.000-0.254,0.000-0.170,0.001-0.409,0.001-0.324,0.001-0.201,0.005 1.365,-0.003-1.049,-0.001-1.677,0.002 0.790,0.001-0.074,0.001 1.012,-0.001-1.604,0.001-0.051,0.000 0.087,0.000 0.181,0.000 0.216,0.000 0.231,0.017-0.214,0.027 0.488,0.031 0.472,0.031 0.426,0.028 0.364,0.025 0.297,0.021 0.231,0.016 0.172,0.012 0.122,0.018 0.065,0.077 0.039,0.091 0.023,0.146 0.004,0.615 0.038,0.191-0.008,-1.092-0.095,1.343-0.078,-0.165-0.051,0.066-0.040,-0.000-0.021,0.071-0.007,0.071 0.003,-0.003 0.011,-0.056 0.015,0.511-0.009,0.113 0.038,-0.254 0.061,-0.327 0.060,-0.342 0.054,-0.321 0.045,-0.279 0.036,-0.229 0.028,-0.178 0.020,-0.132 0.013,-0.092 0.008,-0.045 0.110,-0.023 0.135,-0.015 0.106,-0.009 0.191,-0.011 0.310,-0.001 0.173,0.009-0.055,0.004 0.050,0.005 0.001,0.005-0.033,0.005 0.014,-0.026-0.031,-0.048-0.062,-0.060-0.081,-0.125 0.131,-0.040-0.205,-0.015-0.205,0.002-0.188,0.012-0.163,0.018-0.134,0.020-0.105,0.020-0.079,0.018-0.056,0.015-0.037,0.011-0.021,-0.007-0.011,-0.012-0.004,-0.014 0.001,-0.014 0.004,-0.014 0.005,-0.012 0.006,-0.010 0.006,-0.008 0.005,-1.991-0.003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474.000 706.000,'0.000'-0.063,"0.000"-0.105,0.000-0.129,0.000-0.166,0.000-0.089,0.000 0.008,0.000-0.044,0.000-0.035,0.000-0.197,0.000 0.055,0.000 0.086,0.000 0.098,0.000 0.098,0.000 0.090,0.000 0.078,0.000 0.064,0.080 0.127,0.294-0.031,0.200 0.044,-0.036 0.045,0.054 0.020,-0.089-0.033,-0.329 0.048,1.043-0.231,0.137-0.036,-1.104 0.243,0.951-0.204,0.100-0.018,0.026 0.000,-0.029 0.013,4.912-0.881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483.000 693.000,'0.000'0.022,"0.000"0.033,0.000 0.038,0.000 0.038,0.000 0.035,0.000 0.030,0.000 0.025,0.000 0.020,0.000 0.015,0.000 0.011,0.000 0.007,0.000 0.011,0.000 0.074,0.000-0.054,0.000 0.070,0.000 0.071,0.000 0.641,0.000 0.213,0.000 0.224,0.000-0.035,0.000-0.564,0.000 0.091,0.000 0.071,0.000 0.254,0.000 0.042,-0.008 0.593,-0.012-0.177,-0.014-0.250,-0.014-0.277,-0.013-0.273,-0.011-0.249,-0.009-0.215,-0.007-0.177,-0.006-0.140,-0.004-0.105,-0.091-0.034,-0.123 0.011,0.114-0.042,-0.029-0.002,-0.198 0.172,-0.009 0.003,-0.017 0.008,-0.073 0.036,-0.169 0.155,-0.135 0.239,-0.044 0.122,-0.019 0.059,0.076 0.071,0.020 0.054,-0.197 0.340,0.146-0.130,0.163-0.187,0.159-0.205,0.143-0.197,0.120-0.175,0.096-0.147,0.072-0.116,0.052-0.088,0.035-0.063,0.022-0.042,0.012-0.026,0.005-0.013,-0.000-0.005,-0.003 0.001,-0.004 0.004,-0.005 0.006,-0.005 0.006,-0.004 0.006,-0.004 0.005,-0.003 0.004,-0.002 0.003,-0.002 0.003,0.039 0.014,0.065 0.004,0.079 0.004,0.085 0.004,0.165-0.089,0.005-0.006,0.308-0.103,0.103-0.059,0.634-0.262,0.381-0.231,0.048-0.026,0.075-0.052,-0.481 0.158,0.826-0.373,0.168-0.098,0.048-0.015,-0.580 0.240,0.020-0.044,0.644-0.390,-0.435 0.151,-0.158-0.007,0.617-0.541,-0.495 0.215,-0.486 0.270,-0.439 0.281,-0.374 0.265,-0.303 0.233,-0.234 0.193,-0.171 0.153,-0.119 0.115,-0.076 0.083,-0.044 0.055,-0.020 0.034,-0.004 0.018,0.007 0.007,0.012-0.001,0.015-0.006,0.015-0.008,0.014-0.009,0.012-0.009,0.010-0.008,0.008-0.006,0.006-0.005,0.027 0.222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398.000 496.000,'-0.141'0.000,"-0.018"0.027,-0.037 0.047,-0.345 0.145,-0.048 0.033,-0.178 0.042,-0.138 0.016,-0.386 0.441,0.159-0.036,0.128-0.017,0.026 0.065,0.693-0.540,-0.649 0.557,-0.952 1.002,1.499-1.415,-1.293 1.278,-0.041 0.097,-0.090 0.128,-0.120 0.145,0.119-0.101,-0.080 0.080,0.210-0.214,-0.016 0.008,-0.743 0.758,-0.379 0.343,0.058-0.126,2.149-2.155,-2.449 2.456,1.306-1.274,0.110-0.059,-0.317 0.437,0.257-0.178,-3.128 5.481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553.000 658.000,'0.026'0.000,"0.039"0.000,0.044 0.000,0.043 0.000,0.039 0.000,0.033 0.000,0.027 0.000,0.021 0.000,0.015 0.000,0.010 0.000,-0.085 0.000,0.058 0.000,0.065 0.000,0.233-0.031,0.107-0.052,0.091-0.065,0.458-0.098,-0.193-0.011,-0.066 0.009,0.048-0.009,-0.718 0.185,0.812-0.178,0.033 0.013,-0.810 0.166,1.091-0.327,-0.327 0.067,0.020-0.017,0.441-0.218,7.447-3.870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569.000 639.000,'-0.141'0.031,"-0.094"0.052,-0.056 0.065,0.217-0.106,-0.330 0.439,-0.008 0.038,0.018 0.080,-0.011 0.105,-0.049 0.358,-0.144 0.695,0.479-1.398,-0.317 1.023,-0.036 0.078,0.336-1.038,-0.412 1.487,0.149-0.283,-0.097 0.902,0.049 0.207,0.338-2.044,-0.314 2.482,0.027 0.323,-0.002 0.609,0.056-0.040,0.140-1.343,-0.063 1.718,0.129-1.891,0.022-0.131,-0.027 1.445,0.054-0.703,0.040-0.719,0.028-0.665,0.019-0.573,0.011-0.466,0.006-0.360,0.002-0.264,-0.001-0.183,-0.002-0.117,-0.003-0.067,-0.003-0.031,-0.003-0.006,-0.002 0.009,-0.003 0.045,-0.001-0.058,-0.001-0.075,-0.001-0.151,-0.001-0.100,-0.005-3.252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560.000 674.000,'-0.053'0.000,"-0.087"0.000,-0.106 0.000,-0.114 0.000,-0.245 0.000,-0.096 0.000,-0.034 0.000,0.008 0.000,0.034 0.000,0.048 0.000,0.286 0.026,-0.225 0.221,0.020 0.199,0.084 0.131,0.092 0.088,-0.328 2.370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574.000 656.000,'0.030'0.041,"0.047"0.063,0.053 0.071,0.053 0.071,0.049 0.065,0.042 0.056,0.034 0.046,0.027 0.036,-0.266-0.362,0.286 0.289,-0.054-0.049,0.033 0.066,0.236 0.297,-0.006 0.017,0.046 0.087,0.104 0.185,-0.022 0.029,0.098 0.356,-0.132-0.293,-0.092-0.165,-0.028-0.038,0.223 0.248,-0.031-0.115,-0.112-0.193,-0.126-0.186,-0.125-0.166,-0.113-0.140,-0.097-0.112,-0.079-0.086,-0.061-0.063,-0.045-0.043,-0.032-0.027,-0.021-0.015,-0.012-0.007,-0.006-0.001,-0.001 0.003,-0.271-0.080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579.000 631.000,'0.003'0.010,"0.005"0.016,0.006 0.017,0.006 0.017,0.005 0.015,0.004 0.013,0.003 0.010,0.003 0.008,0.002 0.005,0.001 0.004,0.001 0.002,0.000 0.001,0.000 0.000,0.000-0.000,-0.000-0.000,-0.000-0.000,-0.000-0.001,-0.000-0.000,-0.000-0.000,-0.000-0.000,-0.000-0.000,-0.000-0.000,-0.000-0.000,-0.000-0.000,0.000-0.000,0.000-0.000,0.094 0.282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526.000 642.000,'0.050'0.000,"0.079"0.000,0.093 0.000,0.097 0.000,0.044 0.000,0.066 0.000,0.059 0.000,-0.026 0.094,-0.032 0.036,0.040 0.031,0.133 0.060,0.004 0.006,-0.017-0.008,-0.030-0.017,-0.077 0.015,0.183 0.068,-0.204-0.056,-0.020 0.050,0.049 0.114,-0.058 0.030,-0.063 0.011,-0.063-0.002,0.321 1.601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531.000 674.000,'0.024'0.000,"0.036"0.000,0.041 0.000,0.040 0.000,0.036 0.000,0.030 0.000,0.024 0.000,0.018 0.000,0.013 0.000,0.009 0.000,0.006 0.000,0.056 0.000,0.053 0.000,0.093 0.000,0.533 0.000,0.356 0.221,-0.312-0.005,0.072 0.038,0.463 0.224,0.060 0.074,0.238 0.142,-0.212-0.027,-0.272-0.063,-0.287-0.079,-0.271-0.083,-0.238-0.078,-0.198-0.068,-0.156-0.056,-0.130 0.049,-0.052 0.097,-0.041 0.082,-0.030 0.068,-0.181 0.317,-0.077-0.136,-0.068 0.015,-0.033-0.001,-0.007 0.083,0.012 0.044,-0.009-0.078,-0.026 0.030,0.051-0.094,0.006 0.024,-0.232 0.659,0.077-0.055,0.101-0.182,0.083-0.168,0.076-0.176,0.066-0.167,0.054-0.147,0.042-0.123,0.031-0.098,0.022-0.074,0.014-0.054,0.009-0.036,0.004-0.023,0.001-0.012,-0.001-0.005,-0.002 0.000,-0.003 0.003,-0.003 0.005,-0.003 0.005,0.071-0.009,0.114-0.009,0.007 0.044,0.041 0.082,0.222 0.196,0.116 0.041,-0.033-0.019,-0.015 0.022,0.019 0.065,-0.077-0.017,-0.085-0.029,-0.084-0.035,-0.076-0.036,-0.066-0.033,-0.054-0.029,-0.042-0.024,-0.038-0.086,-0.044 0.071,-0.072 0.016,-0.038-0.043,-0.049-0.007,-0.061-0.012,-0.068-0.016,-0.248 0.154,-0.065 0.053,-0.029 0.049,-0.125 0.016,-0.088 0.109,-0.022 0.096,0.026 0.082,-0.033 0.155,0.103 0.012,0.049 0.248,0.186-0.037,0.178-0.117,0.159-0.157,0.134-0.169,0.108-0.164,0.083-0.147,0.061-0.125,0.042-0.101,0.110-0.032,0.120 0.006,0.060-0.023,0.058 0.057,0.350 0.128,0.140 0.027,0.454-0.008,-0.139-0.087,0.098-0.026,-1.093-0.172,1.376 0.182,0.818 0.209,-0.337-0.049,0.068 0.010,0.701 0.083,-0.642-0.129,-0.094-0.039,-0.126-0.043,0.385 0.016,-0.411-0.073,-0.424-0.064,-0.396-0.052,-0.346-0.041,-0.286-0.031,-0.225-0.022,-0.168-0.014,-0.119-0.009,-0.079-0.004,-0.048-0.001,-0.025 0.000,-0.008 0.002,0.003 0.002,0.009 0.002,0.012 0.002,0.013 0.002,0.013 0.002,0.011 0.001,0.009 0.001,0.008 0.001,0.006 0.000,0.004 0.000,0.003 0.000,0.002 0.000,0.001 0.000,0.211 0.001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185.000 750.000,'-0.041'-0.027,"-0.065"-0.043,-0.076-0.051,-0.078-0.052,-0.074-0.049,-0.062-0.001,-0.092 0.003,-0.019-0.011,-0.060-0.014,-0.047 0.002,-0.036 0.013,-0.042-0.074,-0.464-0.137,0.143 0.085,-0.039 0.014,-0.119-0.021,-0.486-0.088,0.212 0.113,-0.040 0.032,-0.242-0.104,-0.185-0.055,-0.351-0.080,-0.001 0.018,0.655 0.142,-0.101-0.016,-0.047-0.002,1.166 0.270,-1.219-0.281,0.005-0.027,1.203 0.293,-1.215-0.301,-1.251-0.277,0.695 0.189,0.123 0.056,-0.156 0.019,0.169 0.081,0.421 0.104,0.184 0.057,-0.000 0.037,0.176 0.054,0.412 0.056,0.068 0.023,-0.096 0.017,0.122 0.021,0.122 0.015,0.116 0.010,0.029 0.005,-0.001 0.003,-0.105 0.004,-0.026-0.000,-0.199 0.001,0.159-0.007,0.024-0.004,-0.050-0.002,-0.228-0.001,-0.383-0.001,-0.031-0.003,0.019-0.003,0.262-0.002,0.007-0.001,0.113-0.001,-0.009-0.001,-0.211-0.000,-0.439-0.001,0.327 0.047,-0.023 0.078,-0.088 0.050,-0.036 0.122,-0.092 0.073,-0.032 0.034,-0.083 0.053,-0.021 0.016,-0.198 0.105,0.082 0.056,0.645-0.211,-0.926 0.251,0.503-0.179,0.099-0.055,-0.324 0.016,0.484-0.151,0.105-0.057,0.107-0.052,-0.175-0.024,0.299-0.067,0.100-0.036,0.089-0.029,-0.066-0.019,0.198-0.014,0.191-0.003,0.170 0.004,0.143 0.007,0.113 0.009,0.086 0.009,0.061 0.008,0.041 0.007,0.025 0.006,0.013 0.005,0.005 0.003,-0.000 0.002,-0.004 0.002,-0.005 0.001,-0.058 0.073,-0.061 0.200,-0.094 0.030,-0.071 0.100,-0.140 0.270,-0.050 0.128,-0.126 0.184,-0.051 0.091,-0.070 0.056,-0.161 0.121,-0.201 0.255,-0.001 0.026,0.353-0.516,0.020 0.012,0.007 0.007,-0.003 0.003,-0.199 0.368,0.061-0.024,0.082-0.038,0.026 0.088,0.122-0.120,0.080 0.001,0.130-0.151,0.111-0.138,0.091-0.095,0.081-0.255,0.037-0.043,0.029-0.032,0.029-0.506,0.101 0.402,0.090 0.009,0.214 0.142,0.143-0.058,0.131 0.006,0.481 0.205,-0.274-0.262,0.041-0.005,-0.656-0.433,0.594 0.319,0.032-0.030,0.081 0.017,0.250 0.081,0.057-0.019,-0.918-0.381,1.027 0.440,0.086 0.032,0.470 0.182,-0.054-0.047,-1.476-0.599,1.359 0.434,0.081 0.020,-0.237-0.089,-0.044-0.028,0.787 0.136,-0.492-0.191,-0.055-0.066,-0.077-0.065,0.253-0.038,-0.065-0.069,-0.199-0.070,-0.023-0.040,0.299-0.029,-0.032-0.033,0.040-0.024,-0.034-0.017,-0.001-0.009,0.157-0.006,0.489-0.007,0.083-0.002,-0.521-0.030,0.018-0.061,-1.577 0.080,1.887-0.182,-0.045-0.064,0.754-0.122,-0.646 0.079,-0.099-0.033,-0.164-0.054,0.447-0.133,-0.642 0.123,-0.390 0.039,-0.156-0.032,0.562-0.197,-0.208 0.033,-0.254 0.064,-0.265 0.079,-0.252 0.083,-0.225 0.079,-0.192 0.071,-0.333 0.103,0.245-0.044,-0.042 0.005,-0.021-0.013,-0.115 0.032,0.008 0.009,0.016 0.012,-0.380 0.071,0.301-0.099,0.260-0.095,-0.043-0.011,0.008-0.039,-0.257 0.110,0.296-0.089,0.778-0.312,-0.205 0.032,0.027-0.079,0.053-0.075,0.022-0.115,0.337-0.269,-0.052 0.034,-0.632 0.370,0.798-0.564,-0.371 0.207,-0.051-0.027,0.087-0.111,-0.345 0.223,0.535-0.560,-0.118-0.003,-0.165 0.142,-0.218 0.169,-0.077 0.006,-0.024-0.007,-0.056-0.016,0.088-0.155,-0.090 0.053,-0.064 0.099,-0.043 0.128,-0.072-0.047,-0.256 0.266,0.375-0.681,-0.052 0.159,-0.436 0.641,0.083-0.242,0.140-0.288,-0.087 0.109,-0.103 0.132,-0.105 0.135,-0.097 0.125,-0.085 0.135,-0.067 0.116,-0.052 0.101,-0.039 0.083,-0.027 0.065,-0.018 0.049,-0.026 0.052,-0.030 0.042,-0.030 0.036,-0.027 0.030,-0.024 0.023,-0.020 0.018,-0.015 0.013,-0.012 0.008,-0.008 0.005,-0.005 0.003,-0.003 0.001,-0.002-0.000,-0.001-0.001,0.000-0.001,0.001-0.001,-0.136-0.149,-0.079-0.085,-0.032-0.037,0.001-0.004,0.021 0.017,0.033 0.029,0.065 0.067,-0.042 0.023,-0.051 0.018,-0.009 0.024,0.003 0.021,0.012 0.019,0.010 0.074,0.048 0.110,-0.047 0.146,-0.009 0.079,-0.027 0.047,-1.346 1.392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226.000 745.000,'0.000'0.026,"0.000"0.040,0.000 0.046,0.000 0.046,0.000 0.043,0.000 0.037,0.000 0.031,0.000 0.025,0.000 0.019,0.000 0.113,0.000-0.005,0.000 0.108,0.000 0.325,0.000 0.089,0.000 0.396,0.000-0.567,0.000 1.829,0.000 0.349,-0.027-1.045,0.015-1.249,-0.066 2.387,-0.094 0.727,-0.107 0.039,0.213-2.958,-0.074 0.918,-0.247 2.954,0.079-0.997,0.016-0.166,0.220-2.685,-0.154 1.709,-0.159 1.515,-0.167-0.228,-0.041-0.640,0.024-0.672,0.063-0.635,0.081-0.559,0.085-0.466,0.081-0.369,0.072-0.279,0.060-0.200,0.047-0.134,0.036-0.083,0.026-0.044,0.016-0.259,0.009-0.181,0.006-0.100,0.004-0.442,-0.003 0.088,-0.000-0.102,0.149-0.400,-0.009 0.473,0.024-0.002,-0.126 0.811,0.167-1.047,0.052-0.399,-0.045 0.367,0.020 0.028,-0.060 0.312,-0.004-0.023,-0.008-0.016,0.014-0.233,-0.018-0.025,-0.118 0.967,0.221-1.349,0.031-0.089,0.008-0.048,-0.009-0.016,-0.228 1.413,0.080-0.500,0.085-0.556,-0.000-0.037,0.162-0.526,0.040 0.074,0.102-0.087,0.283-0.617,-0.231 0.871,-0.009 0.088,0.141-0.295,0.007 0.044,-0.549 1.524,0.608-1.399,0.049 0.109,0.202-0.268,-0.182 0.581,0.010 0.191,-0.003 0.196,-0.105 0.282,0.011 0.138,0.328-0.025,-0.046 0.218,-0.113 0.179,-0.092 0.126,-0.096 0.094,-0.091 0.067,-0.082 0.044,-0.071 0.026,-0.069 0.071,-0.088 0.090,-0.082 0.096,-0.073 0.093,-0.061 0.103,-0.012 0.009,0.005 0.102,-0.002 0.090,0.020 0.301,-0.041-0.170,-0.014 0.015,-0.014 0.002,-0.004 0.227,-0.032-0.137,-0.030-0.165,-0.026-0.169,-0.021-0.156,-0.017-0.135,-0.012-0.111,-0.009-0.086,-0.006-0.064,-0.003-0.045,-0.002-0.029,-0.001-0.017,0.000-0.008,-0.093 0.041,-0.564 0.073,-0.275 0.033,0.825-0.093,-0.208 0.046,-0.250 0.079,-0.049 0.032,-0.291 0.189,-0.019 0.075,0.034 0.056,0.070 0.040,-0.142 0.199,0.191-0.045,0.190-0.077,0.173-0.091,0.148-0.091,0.120-0.084,0.093-0.072,0.068-0.059,0.047-0.046,0.030-0.034,0.017-0.024,0.008-0.015,0.002-0.009,-0.002-0.004,-0.005-0.001,-0.006 0.001,-0.006 0.002,-0.005 0.003,-0.005 0.003,-0.004 0.258,-0.003 0.192,-0.002 0.132,-0.002 0.550,-0.001-0.291,-0.000 0.594,-0.001 0.805,-0.000-0.357,-0.000 0.032,-0.000 0.211,0.000 0.140,0.000 0.012,0.000-0.080,0.047 0.024,0.126-0.045,0.125 0.167,0.052-0.165,0.130-0.052,2.176 3.769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244.000 788.000,'0.054'0.000,"0.093"0.000,0.207 0.000,0.150 0.000,0.024-0.047,0.056-0.031,0.059-0.019,0.059-0.009,0.099-0.074,-0.040-0.090,-0.043-0.045,-0.042-0.012,-0.203 0.114,0.248-0.114,-0.035-0.016,-0.065-0.020,-0.081-0.022,-0.064 0.022,-0.020 0.025,-0.002 0.036,0.061-0.016,-0.067 0.045,-0.078 0.039,-0.079 0.031,-0.073 0.024,-0.063 0.018,-0.052 0.012,-0.001-0.094,-0.003-0.068,0.003-0.098,-0.067 0.281,0.213-0.535,0.089-0.078,0.102-0.148,0.014-0.015,0.030 0.041,0.035-0.049,0.000-0.039,-0.024-0.030,-0.015-0.047,-0.057 0.051,-0.062 0.074,-0.062 0.086,-0.059 0.077,-0.054 0.066,-0.047 0.055,-0.040 0.044,-0.045 0.146,-0.041-0.302,-0.087 0.042,-0.087 0.078,-0.080 0.095,0.058 0.241,-0.101 0.002,-0.079 0.045,-0.159 0.014,-0.041 0.054,-0.012 0.046,0.009 0.038,-0.076 0.031,-0.095 0.021,-0.163 0.018,-0.024 0.014,0.086 0.006,-0.019 0.004,0.027 0.143,0.058 0.142,0.582-0.224,-0.631 0.510,-0.002 0.255,-0.009 0.142,-0.015 0.054,0.030 0.225,-0.185 0.548,0.256-0.307,0.075 0.016,-0.036 0.360,0.229-0.380,-0.019 0.515,0.141-0.121,0.129-0.299,0.096-0.416,0.042-0.093,0.034-0.086,0.030 0.216,0.033-0.161,0.015-0.234,0.008-0.128,0.003-0.112,-0.001-0.094,-0.003-0.075,-0.004-0.058,-0.005-0.042,0.057-0.040,0.089-0.057,0.103-0.053,0.103-0.047,0.087-0.047,0.097-0.022,0.055-0.018,-0.134-0.017,0.322-0.005,0.023-0.009,-0.019-0.006,-0.046-0.004,-0.050-0.001,0.022-0.001,0.013-0.000,0.005 0.001,0.222-0.002,-0.100 0.002,-0.124 0.002,-0.128 0.002,-0.120 0.002,-0.104 0.001,-0.085 0.001,-0.060 0.001,-0.022 0.001,-0.006 0.000,0.005 0.000,0.011 0.000,0.015 0.000,0.811-1.998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391.000 522.000,'0.036'0.000,"0.055"0.000,0.063 0.000,0.063 0.000,0.057 0.000,0.050 0.000,0.041 0.000,0.032 0.000,0.024 0.000,0.002 0.000,0.018 0.000,0.017 0.000,0.077 0.000,0.400 0.000,-0.736 0.000,0.524 0.000,0.483 0.000,0.163 0.000,0.497 0.000,-0.209 0.000,-0.159 0.000,-0.000 0.000,0.751 0.000,-0.416 0.000,0.310 0.000,-0.192 0.000,-0.251 0.000,-0.271 0.000,-0.266 0.000,-0.244 0.000,-0.212 0.000,-0.167 0.039,-0.175 0.061,-0.139 0.070,-0.105 0.070,-0.075 0.064,-0.051 0.056,-0.036 0.075,-0.018 0.037,-0.128 0.002,-0.141 0.165,-0.132 0.182,-0.119 0.091,-0.199 0.304,0.572-0.902,-0.844 1.170,0.012-0.097,-0.088 0.034,0.788-1.002,-1.391 1.518,-0.232 0.237,-0.238 0.090,-0.136-0.019,-0.932 0.742,-0.203 0.044,0.977-0.914,-0.013-0.026,-1.130 0.849,0.735-0.651,0.095-0.129,0.153-0.170,0.234-0.121,0.233-0.174,-0.288 0.221,0.518-0.413,0.486-0.393,0.424-0.347,0.349-0.288,0.273-0.227,0.203-0.171,0.143-0.121,0.094-0.081,0.056-0.049,0.028-0.025,0.008-0.009,-0.004 0.002,-0.012 0.008,-0.015 0.012,-0.016 0.013,-0.017-0.077,-0.011-0.150,-0.005-2.468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298.000 769.000,'-0.110'0.000,"-0.173"0.000,-0.001-0.047,-0.059-0.031,-0.057-0.019,-0.053-0.009,-0.064-0.001,-0.068 0.004,-0.073 0.002,-0.004 0.011,0.019 0.013,0.034 0.013,-0.032 0.010,-0.019 0.013,-0.152 0.007,0.025 0.013,0.285 0.011,-0.019 0.003,-0.032 0.021,-0.040 0.033,-0.119 0.037,-0.014 0.017,-0.180 0.261,-0.006 0.206,-0.069 0.135,-0.048 0.079,0.356-0.152,-0.222 0.380,0.044 0.120,0.072 0.079,-0.352 0.523,0.447-0.635,-0.420 0.813,0.105-0.051,0.290-0.386,0.098-0.033,0.048 0.124,0.118-0.071,0.095 0.029,0.146-0.230,0.127-0.245,0.106-0.236,0.084-0.212,0.064-0.180,0.046-0.146,0.031-0.113,0.055-0.086,0.080-0.040,0.054-0.030,0.112-0.022,0.167-0.021,0.053-0.010,0.220-0.158,-0.190-0.059,-0.008-0.059,-0.020-0.027,0.091-0.120,0.071-0.087,0.030-0.036,-0.001 0.003,0.317-0.396,-0.286 0.095,-0.044-0.078,-0.053-0.057,-0.679 0.767,0.392-0.638,-0.001-0.097,0.361-0.873,-0.101-0.071,-0.163 0.261,0.022-0.199,0.068-0.422,-0.064-0.049,-0.284 0.750,0.075-0.596,0.053-0.718,-0.143 0.352,-0.125 0.457,-0.103 0.478,-0.081 0.448,-0.060 0.390,-0.042 0.319,-0.028 0.248,-0.016 0.183,-0.008 0.127,-0.002 0.082,0.001 0.048,0.003 0.023,-0.014 0.045,-0.019 0.168,-0.013 0.173,-0.008 0.198,-0.050 0.833,0.001 0.244,0.021-0.030,-0.012 0.681,0.036-0.521,0.012-0.080,-0.002 0.443,0.019-0.274,0.017-0.291,0.022-0.382,0.023-0.305,0.022-0.281,0.020-0.244,0.018-0.202,0.014-0.160,0.011-0.121,0.008-0.087,0.006-0.059,0.033-0.043,0.032-0.021,0.034-0.006,0.032 0.003,0.028 0.009,0.023 0.011,-0.013 0.013,-0.016 0.010,-0.023 0.009,-0.026 0.008,-0.025 0.006,-0.022 0.005,-0.019 0.003,-0.015 0.002,-0.012 0.001,-0.009 0.001,0.216 0.011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328.000 774.000,'-0.056'-0.084,"-0.086"-0.128,-0.097-0.145,-0.010 0.056,-0.085-0.010,-0.092 0.008,-0.251-0.192,0.076 0.075,-0.045 0.003,-0.033 0.021,0.509 0.297,-0.632-0.307,-0.083 0.014,-0.049 0.028,-0.022 0.037,-0.231-0.023,0.106 0.071,0.141 0.066,0.152 0.058,0.147 0.049,0.133 0.039,0.113 0.030,0.092 0.022,0.047 0.012,-0.440 0.010,-0.120 0.008,0.191-0.002,-0.024 0.001,-0.018-0.000,0.501-0.007,-0.413 0.048,0.004 0.023,-0.099 0.171,-0.027 0.102,0.526-0.250,-0.502 0.572,-0.000 0.304,0.032 0.288,0.053 0.169,0.448-1.066,-0.458 1.316,0.009 0.261,0.101-0.081,0.038 0.072,0.186-0.776,-0.145 0.706,-0.133 0.851,-0.031 0.443,0.060-0.059,0.406-2.421,-0.277 2.126,0.059 0.021,0.058-0.095,0.054-0.173,0.049-0.126,0.043-0.181,0.078 0.333,0.134-0.474,0.131-0.469,0.163-0.402,0.149-0.385,-0.028-0.352,0.024-0.180,0.004-0.140,-0.052-0.127,0.042-0.098,0.072-0.151,-0.031-0.147,0.036-0.072,0.089-0.247,0.125-0.295,-0.022-0.117,0.099-0.223,0.185-0.324,0.267-0.577,0.040-0.242,-1.065 1.875,0.725-1.392,0.523-1.127,0.075-0.194,-0.000 0.016,-1.228 2.430,0.899-2.036,0.483-1.444,0.308-1.051,-0.039-0.057,-1.605 4.211,1.326-3.706,-0.068-0.072,-0.129 0.113,-0.167 0.239,-0.459 1.296,0.489-2.042,-0.190 0.802,-0.106 0.422,-0.904 3.243,0.434-1.697,-0.042 0.162,0.208-1.117,-0.127 0.253,-0.182 0.423,-0.004 0.081,0.032-0.200,-0.058 0.192,-0.201 1.016,0.094-0.839,-0.078 0.231,-0.073 0.265,-0.036 0.347,0.002-0.010,-0.020 0.140,-0.024 0.159,-0.026 0.164,-0.004-0.023,-0.037 0.312,-0.031 0.294,-0.026 0.259,-0.020 0.216,-0.015 0.172,-0.010 0.130,-0.007 0.094,-0.004 0.064,-0.002 0.039,-0.001 0.021,0.001 0.055,0.002 0.096,0.002 0.007,-0.001 0.390,0.001 0.112,0.002-0.158,-0.047 0.505,-0.045 0.552,-0.021 0.220,-0.022 0.775,0.030-0.277,-0.087 0.200,-0.053 0.085,-0.073 0.305,-0.138 1.256,0.089-0.718,0.016 0.009,0.051-0.716,-0.021 0.117,-0.008 0.051,-0.106 1.078,0.024-0.144,0.307-3.031,-0.241 2.045,-0.012-0.013,0.240-2.031,-0.355 3.022,0.026-0.157,-0.006 0.321,0.061-0.332,0.095-0.742,0.051-0.322,0.002 0.347,0.073-0.570,0.059-0.511,0.054-0.475,0.048-0.443,0.039-0.370,0.030-0.293,0.022-0.221,0.015-0.158,0.010-0.106,0.006-0.065,0.003-0.034,0.001-0.013,-0.001 0.002,-0.002 0.010,-0.002 0.015,-0.002 0.016,-0.002 0.016,-0.001 0.014,-0.001 0.012,-0.001 0.009,-0.001 0.007,-0.001 0.005,0.011 0.003,0.052 0.002,0.064 0.001,0.201 0.016,0.046 0.023,-0.014 0.025,-0.050 0.024,-0.067 0.021,-0.071 0.018,0.039 0.130,0.033 0.104,-0.000 0.067,-0.065-0.002,-0.025 0.069,-0.006 0.026,0.008-0.006,1.166 2.033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382.000 780.000,'0.028'-0.009,"0.043"-0.014,0.048-0.016,0.048-0.016,0.043-0.014,0.037-0.012,0.030-0.010,0.023-0.008,0.017-0.006,-0.070 0.079,-0.021 0.097,-0.027 0.118,0.139 0.492,-0.039 0.069,0.006 0.228,-0.010 0.140,-0.021 0.377,0.025 0.904,-0.092-0.352,-0.032 0.018,-0.061-0.431,0.029 1.375,-0.047-0.272,-0.028-0.084,-0.120-0.370,-0.145 0.389,-0.066-0.404,-0.020-0.447,0.010-0.438,0.028-0.398,0.037-0.342,0.040-0.279,0.038-0.218,0.034-0.162,0.029-0.115,0.024-0.076,0.030 0.101,-0.003-0.170,0.006-0.074,0.005-0.200,0.005-0.104,0.004-0.067,0.005-0.570,-0.000 0.019,0.002-0.359,-0.000-0.097,0.093 0.081,0.109-0.237,0.172-0.457,0.135-0.069,-0.119 0.715,0.500-1.422,0.038 0.288,0.090 0.093,-0.067 0.342,0.082 0.092,-0.105 0.350,0.003 0.117,-0.668 1.317,0.875-1.486,0.012 0.151,0.283-0.224,-0.166 0.411,-0.207 0.411,-0.216 0.378,-0.203 0.327,-0.179 0.269,-0.150 0.210,-0.119 0.157,-0.101 0.221,-0.041 0.470,-0.042-0.007,-0.022 0.093,-0.016 0.355,-0.010 0.337,-0.006 0.214,-0.003 0.116,0.025-1.404,-0.049 1.176,-0.089 1.601,0.017-0.483,-0.003 0.060,0.004 0.145,-0.085 0.057,-0.091 0.279,-0.025-0.235,0.185-1.731,-0.068 0.612,0.010-0.087,-0.073 0.730,0.036-0.235,0.058-0.453,-0.001 0.152,0.046-0.403,0.040-0.390,0.033-0.352,0.026-0.301,0.020-0.246,0.014-0.192,0.009-0.143,0.006-0.101,0.003-0.067,-0.004-0.011,0.002-0.153,-0.000-0.086,-0.001-0.090,-0.001-0.089,0.000-0.382,-0.002-0.123,-0.003 0.292,0.148-0.893,-0.031 0.609,0.020-0.030,-0.006 0.305,0.267-1.030,0.170-0.282,0.310-0.450,0.168-0.036,-0.248 0.705,0.466-0.798,0.381-0.510,0.112 0.011,-0.078 0.225,0.502-0.661,-0.247 0.495,-0.075 0.217,0.261-0.297,-0.210 0.393,-0.287 0.481,-0.311 0.495,-0.301 0.464,-0.270 0.407,-0.228 0.338,-0.184 0.267,-0.141 0.202,-0.103 0.144,-0.071 0.097,-0.015-0.055,-0.005 0.171,-0.030 0.876,-0.016 0.408,0.038-1.145,-0.025 0.895,-0.001 0.199,-0.025 1.732,0.016-0.329,-0.090 0.273,-0.090 0.569,-0.036-0.039,0.023-0.363,0.007-0.077,-0.079-0.159,-0.041-0.210,-0.130 0.377,0.026-0.581,0.053-0.587,0.066-0.544,0.068-0.472,0.065-0.390,0.057-0.307,0.048-0.231,0.038-0.165,0.029-0.110,0.021-0.067,0.014-0.035,0.009-0.012,-0.002 0.100,0.007-0.304,-0.002-0.000,-0.000-0.094,0.003-0.292,-0.002-0.015,-0.002 0.037,0.145-0.011,0.021 0.140,0.118-0.077,0.107 0.057,-0.086 0.285,0.439-0.339,-0.069 0.136,0.049-0.032,3.768-3.343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441.000 782.000,'0.042'0.000,"0.064"0.000,0.073 0.000,0.072 0.000,0.065 0.000,0.056 0.000,-0.023 0.000,0.015 0.000,0.008 0.000,-0.087 0.000,0.192 0.000,0.265 0.037,0.113 0.058,-0.215-0.014,0.043 0.008,0.238 0.030,0.004-0.004,-0.026 0.027,0.036 0.069,0.013 0.039,-0.004 0.016,-0.016-0.001,0.013-0.030,-0.096-0.086,-0.113-0.104,-0.039-0.066,0.003-0.044,-0.030-0.052,-0.053-0.055,-0.066-0.149,-0.073-0.114,-0.231 0.179,0.247-0.424,-0.019-0.134,-0.137 0.145,0.125-0.484,-0.069-0.043,-0.070 0.006,-0.095 0.088,-0.046-0.022,-0.041 0.021,-0.035 0.052,-0.030-0.102,-0.025-0.034,-0.020 0.016,-0.015 0.051,-0.013-0.087,-0.010 0.048,-0.050 0.209,-0.081 0.102,-0.090 0.062,-0.059 0.135,-0.043 0.129,-0.078 0.140,-0.290 0.031,-0.091 0.127,-0.045 0.097,0.016 0.070,0.142 0.040,-0.031 0.021,-0.234 0.024,0.117 0.003,0.201 0.048,-0.290 0.162,0.072 0.099,0.031 0.211,-0.006 0.175,0.620-0.529,-0.478 0.683,0.048 0.149,-0.108 0.480,-0.064 0.518,0.067 0.162,-0.045 0.585,0.208-0.404,0.064 0.019,0.070-0.075,0.070 0.073,0.068 0.081,0.062-0.011,0.056-0.077,0.141-1.791,-0.082 1.811,0.039-0.030,0.032-0.086,0.025-0.122,0.019-0.141,0.016-0.025,0.011-0.206,0.007-0.204,0.003-0.223,0.001-0.180,-0.001-0.161,-0.002-0.139,0.016-0.001,0.016-0.213,0.019-0.187,0.019-0.155,0.018-0.123,0.015-0.093,-0.057-0.077,0.131-0.002,0.068-0.020,0.164-0.021,0.082-0.016,0.064-0.009,0.060-0.001,0.044-0.142,-0.001-0.140,0.341-0.212,-0.184 0.030,0.104-0.101,-0.027 0.010,-0.286 0.163,0.209-0.218,-0.041-0.070,-0.067-0.063,0.203-0.281,-0.057-0.051,2.049-3.655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547.000 758.000,'0.000'-0.074,"0.000"-0.115,0.000-0.134,0.000-1.092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515.000 793.000,'0.027'0.000,"0.040"0.000,0.045 0.000,0.044 0.000,0.039 0.000,0.033 0.000,0.026 0.000,0.020 0.000,0.014 0.000,0.010 0.000,-0.009 0.000,0.209 0.000,0.138 0.000,0.523 0.000,0.192 0.000,-1.034-0.006,0.823-0.087,1.159-0.220,-0.557 0.056,0.054-0.019,1.088-0.275,-0.488 0.072,-0.026-0.028,-0.107-0.020,-1.697 0.396,1.147-0.306,0.605-0.281,-0.062-0.062,-0.127-0.008,0.555-0.293,-0.334 0.082,-0.405 0.139,-0.413 0.163,-0.384 0.163,-0.333 0.150,-0.273 0.129,-0.214 0.105,-0.159 0.081,-0.112 0.060,-0.074 0.042,-0.044 0.027,-0.022 0.016,-0.006 0.008,0.003 0.002,0.009-0.002,0.012-0.004,0.013-0.005,0.012-0.005,-0.135 0.282,-0.029 0.030,-0.052 0.054,-0.041 0.018,0.012 0.040,-0.214 0.356,-0.156 0.190,-0.080 0.134,-0.587 0.724,0.114-0.246,-0.393 0.437,-0.128 0.121,0.477-0.574,-0.495 0.712,0.026 0.023,0.100-0.080,1.218-1.721,-1.419 2.044,-0.067 0.252,-0.006 0.138,0.038-0.043,-0.506 0.696,0.998-1.518,-0.694 1.136,0.290-0.442,0.315-0.506,0.309-0.510,0.282-0.475,0.244-0.418,0.202-0.350,0.160-0.281,0.121-0.216,0.087-0.159,0.055-0.099,0.034-0.079,0.020-0.057,-0.002-0.062,-0.014 0.009,0.315-4.819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525.000 809.000,'0.032'0.000,"0.049"0.000,0.057 0.000,0.058 0.000,0.054 0.000,0.048 0.000,0.040 0.000,-0.020 0.141,0.113 0.094,0.279 0.219,0.140 0.101,-0.211-0.143,0.284 0.271,0.154 0.284,-0.008 0.136,-0.079-0.055,0.029-0.001,-0.766-0.784,0.721 0.870,-0.073 0.047,0.047 0.072,0.036 0.039,0.003-0.033,-0.021-0.083,0.204 0.160,-0.131-0.228,-0.149-0.231,-0.148-0.215,-0.136-0.187,-0.117-0.155,-0.096-0.123,-0.076-0.093,-0.057-0.067,-0.040-0.045,-0.030-0.048,-0.029-0.044,-0.022-0.038,-0.016-0.031,-0.011-0.024,-0.007-0.018,-0.004-0.012,-0.002-0.008,-0.000-0.005,0.133-0.045,0.219-0.165,-0.022-0.006,0.028-0.093,0.140-0.229,0.118-0.221,-0.015 0.039,0.067-0.029,5.219-5.491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579.000 768.000,'-0.047'0.012,"-0.072"0.018,-0.082 0.020,-0.081 0.020,-0.074 0.019,-0.064 0.016,-0.052 0.013,-0.012 0.092,0.047 0.123,0.218-0.032,-0.034 0.347,0.016 0.263,-0.001 0.168,-0.084 0.398,-0.045 0.356,-0.064 0.589,0.013 0.189,-0.068 0.018,-0.059 0.142,-0.063 0.112,-0.064-0.009,0.503-2.161,-0.558 2.251,-0.003 0.083,-0.050 0.334,0.074-0.174,-0.158 0.201,0.048-0.503,0.096-0.558,0.119-0.545,0.123-0.493,0.115-0.421,0.101-0.341,0.084-0.264,0.067-0.194,0.050-0.135,0.036-0.087,0.018-0.009,0.014-0.305,0.005-0.069,0.004-0.183,0.155-0.364,0.084-0.079,-0.064 0.390,2.339-6.628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582.000 785.000,'0.000'0.033,"0.000"0.052,0.000 0.059,0.000 0.060,0.000 0.055,0.000 0.048,0.000 0.040,0.000 0.209,-0.074 0.283,-0.115 0.156,-0.001 0.007,0.037-0.089,-0.058 0.581,0.005 0.221,0.013 0.359,-0.019 0.986,0.049-0.187,0.028-0.031,0.031-0.820,-0.144 0.804,0.182-2.117,-0.306 2.535,-0.028-0.130,0.135-1.027,-0.099 0.867,0.033-0.168,0.041-0.233,-0.002 0.141,0.067-0.536,0.060-0.526,0.051-0.474,0.041-0.402,0.031-0.324,0.023-0.248,0.016-0.181,0.010-0.124,0.006-0.079,0.002-0.044,0.000-0.019,-0.001-0.002,-0.006 0.045,0.001-0.196,-0.001-0.099,-0.001-0.078,-0.002 0.027,0.000-0.426,0.001-7.657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590.000 779.000,'0.000'0.039,"0.000"0.061,0.000 0.070,0.000 0.070,0.000 0.064,0.000 0.056,0.000-0.122,0.000 0.215,0.000 0.098,0.000-0.066,0.000 0.061,0.000 0.228,0.000 0.033,0.000 0.031,0.006 0.385,0.009-0.054,0.011-0.134,0.010-0.171,0.009-0.179,0.008-0.169,0.006-0.147,0.005-0.122,0.004-0.095,0.002-0.071,0.001-0.050,0.001-0.033,0.000-0.020,0.000-0.010,0.024 0.007,0.074 0.000,0.091 0.001,0.008-0.013,0.020-0.029,-0.201 0.047,0.282-0.107,-0.237 0.080,0.653-0.221,0.276-0.117,0.056-0.063,0.136-0.057,0.126-0.146,0.353-0.175,0.048-0.014,-0.574 0.298,0.010 0.002,0.745-0.389,-0.188-0.024,-0.695 0.401,0.465-0.183,-0.078 0.084,-0.116 0.094,-0.205 0.124,-0.094 0.078,-0.085 0.072,-2.309-0.067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374.000 539.000,'0.026'0.000,"0.040"0.000,0.046 0.000,0.046 0.000,0.043 0.000,0.037 0.000,0.031 0.000,0.025 0.000,0.019 0.000,0.043 0.000,0.085 0.000,0.066-0.072,0.090-0.051,0.717-0.196,0.346-0.068,-0.245 0.068,0.019 0.008,0.040 0.021,-0.338 0.036,0.757-0.232,-0.121-0.004,-0.189 0.034,-0.219 0.055,-0.155 0.047,-0.225 0.075,-0.193 0.070,-0.157 0.061,-0.122 0.050,-0.090 0.039,-0.133 0.036,0.216 0.065,0.019 0.109,0.006 0.051,0.052 0.054,0.041 0.042,0.039 0.063,-0.035 0.039,-0.058 0.032,-0.070 0.026,-0.002-0.032,0.012-0.024,0.000-0.036,-0.008-0.043,1.935 0.677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586.000 817.000,'0.000'-0.203,"0.000"-0.165,0.000-0.130,0.147-0.306,0.080 0.041,0.093-0.003,0.083 0.040,-0.081 0.229,0.247-0.134,0.193-0.013,0.066 0.083,0.140 0.039,0.576-0.118,0.046 0.079,0.100 0.014,0.022-0.000,-0.310 0.074,0.660-0.247,0.087-0.053,0.196-0.143,-0.570 0.170,-0.034-0.053,0.474-0.350,-0.156-0.052,-0.067-0.075,-0.095-0.040,0.039-0.152,-0.250 0.066,-0.400 0.116,-0.142-0.106,-0.235 0.041,-0.212 0.066,-0.303 0.399,0.009-0.359,-0.137 0.075,-0.109 0.098,-0.089-0.061,-0.082 0.175,-0.050 0.167,-0.026 0.148,-0.009 0.124,0.002 0.099,0.009 0.076,0.013 0.055,-0.256 0.050,-0.212 0.060,0.058 0.078,-0.112-0.012,0.001-0.022,0.094-0.037,0.044-0.076,-0.161-0.174,-0.028-0.010,0.305 0.142,0.018-0.050,-0.160-0.215,-0.062-0.092,-3.180-5.072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613.000 753.000,'-0.007'0.022,"-0.012"0.035,-0.013 0.040,-0.014 0.041,-0.013 0.038,-0.011 0.034,-0.009 0.028,-0.008 0.023,-0.006 0.018,-0.004 0.013,0.022 0.122,0.005 0.156,-0.012 0.461,0.015 0.147,-0.019-0.407,-0.092 0.587,-0.084 0.289,-0.048 0.152,-0.019 0.400,0.002 0.370,0.017 0.237,0.026 0.083,0.214-2.159,-0.172 1.603,-0.117 1.011,-0.056 0.608,0.017 0.012,0.072-0.338,-0.012 0.138,-0.033 0.489,0.028-0.181,0.079-1.387,0.173-1.797,-0.300 2.602,-0.003-0.183,0.016-0.263,0.285-2.297,-0.246 2.031,0.039-0.231,0.042-0.269,0.042-0.283,0.040-0.280,0.003 0.115,0.058-0.492,0.045-0.420,0.034-0.339,0.024-0.260,0.015-0.189,0.009-0.129,0.004-0.082,0.001-0.046,-0.001-0.020,-0.002-0.002,-0.002 0.008,-0.003 0.014,-0.002 0.016,-0.002 0.016,-0.002 0.014,-0.001 0.012,-0.001 0.010,-0.001 0.007,-0.000 0.005,-0.000 0.004,-0.000 0.002,0.000 0.001,-0.001-0.091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409.000 545.000,'0.028'0.112,"0.043"0.171,0.048 0.193,0.076-0.075,0.066 0.107,0.035 0.099,0.050 0.159,-0.011 0.040,-0.012-0.106,0.050-0.045,0.121 0.287,-0.110-0.089,-0.050-0.047,0.004 0.052,-0.055-0.064,-0.013 0.051,0.060 0.361,-0.070-0.115,-0.031 0.023,-0.166-0.793,0.336 1.360,-0.151-0.622,0.104 0.479,-0.018-0.043,-0.030-0.096,-0.037-0.128,0.006 0.081,-0.062-0.277,-0.056-0.267,-0.047-0.238,-0.038-0.200,-0.029-0.159,-0.021-0.121,-0.014-0.087,-0.009-0.059,-0.005-0.037,-0.002-0.020,-0.000-0.008,0.001-0.000,0.002 0.005,0.002 0.008,0.002 0.008,0.006 0.073,-0.002-0.176,0.001-0.117,0.000-0.110,0.047-0.417,0.126-0.179,0.082-0.102,0.357-0.681,0.064 0.142,0.011 0.059,0.064-0.072,-0.025 0.165,0.058-0.045,0.399-0.650,0.090-0.012,0.051 0.072,0.021-0.036,0.046 0.078,-0.009 0.107,-0.048 0.171,0.074-0.085,-0.117 0.211,-0.126 0.244,-0.125 0.252,-0.137 0.326,0.226 0.023,-0.113 0.267,-0.126 0.214,-0.214 0.186,0.044 0.071,-0.029 0.067,-0.040 0.049,0.037 0.029,0.077 0.019,0.066 0.012,0.220 0.170,-0.392-0.060,-0.435-0.108,0.740 0.217,0.037 0.034,0.011 0.026,-0.040 0.034,-0.074 0.038,-0.095 0.040,0.013 0.126,-0.157 0.005,-0.147-0.013,-0.131-0.025,-0.112-0.030,-0.091-0.032,-0.076-0.074,-0.045-0.021,-0.034-0.017,-0.027 0.034,-0.019 0.021,-0.011 0.030,0.010-0.138,-0.010 0.168,0.000 0.070,-0.006 0.322,0.011-0.093,-0.030 0.009,-0.059 0.069,0.078-0.611,-0.209 0.896,-0.292 0.521,0.428-1.324,-0.284 0.742,-0.062 0.034,-0.408 1.104,0.125-0.307,-0.211 0.278,-0.023-0.074,0.095-0.233,0.032 0.007,0.016-0.037,0.003-0.067,-0.006-0.132,-0.134 0.042,0.023-0.264,0.033-0.267,-0.022-0.206,0.048-0.256,0.047-0.216,0.129-0.190,0.043-0.113,0.082-0.090,-0.014-0.054,-0.123-0.040,-0.085-0.029,-0.054-0.019,-0.029-0.011,-0.484-0.023,0.139 0.016,-0.263-0.004,-0.044 0.007,0.221-0.081,-0.401-0.177,0.211-0.064,0.262-0.022,0.270 0.005,0.250 0.021,0.216 0.028,0.176 0.031,0.137 0.029,0.100 0.026,0.070 0.021,0.073 0.032,0.071 0.020,0.066 0.018,0.057 0.015,0.047 0.012,0.037 0.009,0.027 0.007,0.019 0.005,-0.005 0.027,0.070 0.012,-0.120 0.034,0.023 0.006,0.468-0.014,0.246 0.015,-0.363 0.022,0.052 0.004,0.535-0.000,0.097 0.007,0.055 0.005,-0.067 0.004,-0.110 0.003,2.890 0.033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537.000 472.000,'-0.004'0.018,"-0.007"0.027,-0.008 0.031,-0.008 0.030,-0.007 0.027,-0.006 0.023,-0.005 0.019,-0.004 0.014,-0.003 0.011,-0.002 0.007,-0.001 0.005,-0.001 0.003,-0.000 0.001,-0.000 0.000,0.000-0.000,0.000-0.001,0.000-0.001,0.000-0.001,0.000-0.001,-0.219 0.077,-0.455 0.418,-5.460 5.046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482.000 520.000,'0.006'0.004,"0.010"0.006,0.011 0.007,0.010 0.007,0.009 0.006,0.008 0.005,0.006 0.004,0.005 0.003,0.003 0.002,0.002 0.002,0.001 0.001,0.001 0.000,0.000 0.000,-0.000-0.000,-0.000-0.000,-0.000-0.000,-0.000-0.000,-0.000-0.000,-0.000-0.000,-0.000-0.000,-0.000-0.000,-0.000-0.000,-0.000-0.000,-0.000-0.000,-0.000 0.000,0.000 0.000,-0.000-0.000,0.000 0.000,0.000 0.000,0.000 0.000,0.000 0.000,0.000 0.000,0.000 0.000,0.000 0.000,0.000 0.000,0.000 0.000,0.000 0.000,0.000 0.000,0.000 0.000,0.000 0.000,0.000 0.000,0.000 0.000,0.037-0.008,0.069-0.005,0.080-0.006,-0.193-0.023,0.904-0.081,1.476-0.270,-0.599 0.090,1.338-0.188,0.577-0.052,0.352-0.014,0.434-0.080,-3.379 0.438,2.626-0.393,1.779-0.280,0.245-0.031,1.814-0.185,-6.106 0.832,4.669-0.653,-0.874 0.128,-0.230 0.041,0.639-0.026,-4.308 0.546,5.520-0.562,-2.293 0.291,-0.307 0.068,-0.771 0.101,-0.160 0.045,-0.189 0.041,0.728 0.003,-0.361 0.056,-0.238 0.046,-0.186 0.131,0.069 0.121,-0.383 0.068,0.008 0.066,-1.289-0.066,0.291 0.143,-0.205 0.028,0.336 0.145,-0.333-0.046,-0.356-0.072,-0.340-0.081,-0.300-0.080,-0.250-0.072,-0.198-0.061,-0.149-0.049,-0.107-0.038,-0.071-0.027,-0.044-0.019,-0.023-0.012,-0.008-0.007,0.001-0.003,0.007-0.000,0.010 0.001,0.011 0.002,0.009 0.023,-0.045 0.032,-0.057 0.038,-0.146 0.188,0.065-0.035,-0.065 0.026,-0.463 0.205,0.047 0.018,0.027 0.055,-0.064 0.067,0.602-0.426,-0.896 0.602,-0.509 0.436,0.224-0.202,-0.056-0.018,-0.088 0.129,-0.012 0.086,0.067 0.051,0.119 0.024,-0.336 0.253,0.041-0.048,0.238-0.190,0.269-0.198,0.255-0.225,0.203-0.200,0.165-0.180,0.128-0.152,0.095-0.123,0.067-0.094,0.044-0.069,0.026-0.048,0.015-0.028,-0.007-0.017,-0.014-0.008,-0.018-0.002,-0.019 0.002,-0.018 0.004,0.035 0.011,-0.026 0.004,-0.053 0.004,-0.070 0.004,-0.056 0.003,-0.042 0.003,-2.618 0.006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523.000 539.000,'0.018'-0.012,"0.028"-0.018,0.031-0.021,0.031-0.021,0.028-0.019,0.024-0.016,0.019-0.013,0.015-0.010,0.011-0.007,0.008-0.005,0.005-0.003,0.003-0.002,0.001-0.001,0.000-0.000,0.028 0.044,0.078 0.020,0.106 0.009,-0.298 0.054,1.007-0.063,-0.352 0.040,0.489-0.050,0.124-0.021,-1.038 0.080,1.316-0.201,-1.249 0.174,1.483-0.237,-0.096 0.021,0.077-0.002,1.085-0.176,-0.593 0.090,-0.079 0.016,-0.134 0.028,0.235-0.173,-0.627 0.084,0.168-0.097,-0.364 0.048,-0.365 0.066,-0.339 0.072,-0.296 0.070,-0.246 0.064,-0.196 0.055,-0.149 0.045,-0.108 0.035,-0.074 0.026,-0.046 0.019,-0.007 0.160,-0.137 0.091,-0.010 0.025,-0.184 0.134,-0.453 0.219,0.031-0.057,-0.171 0.115,-0.114 0.050,-0.425 0.405,0.141-0.094,0.107-0.077,-0.050 0.023,-0.240 0.211,0.445-0.249,0.016 0.014,-0.345 0.317,0.135-0.038,0.119 0.009,-0.127 0.257,0.281-0.169,0.279-0.209,0.256-0.219,0.222-0.208,0.183-0.185,0.145-0.156,0.110-0.126,0.079-0.098,0.053-0.072,0.133 0.097,0.083 0.035,0.109 0.034,0.289 0.055,0.528 0.148,-0.143-0.074,0.047-0.008,-0.861-0.262,1.076 0.326,0.169 0.124,0.072 0.110,-0.001 0.048,0.429 0.397,-0.836-0.308,0.314 0.427,-0.133 0.085,0.243 0.470,-0.349-0.141,-0.077 0.098,-0.112 0.012,-0.131 0.163,-0.317-0.446,-0.078-0.003,-0.010 0.222,-0.097-0.039,-0.052 0.354,-0.102 0.040,-0.087 0.027,-0.072 0.017,-0.058 0.056,-0.049 0.510,-0.038-0.612,-0.022-0.109,-0.014-0.144,-0.008-0.162,-0.051-0.191,-0.079-0.203,-0.158 0.031,-0.057-0.317,-0.024-0.272,-0.002-0.223,0.013-0.173,0.020-0.129,0.023-0.091,0.024-0.060,-0.097-0.020,-0.102-0.014,-0.059-0.007,-0.396-0.085,0.165 0.026,-0.105-0.009,-0.020-0.036,-0.134-0.038,-0.116-0.025,-0.099-0.013,-1.207-0.173,-0.402 0.024,0.554 0.060,-0.097 0.002,-0.001 0.017,-12.092-1.030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7-12T22:22:1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501.000 590.000,'0.000'-0.009,"0.000"-0.375,0.000-0.270,0.000-0.105,0.000-0.071,0.000-0.018,0.000 0.019,0.000 0.219,0.024-0.209,0.039 0.035,0.202-0.173,0.152 0.246,-0.305 0.532,0.402-0.457,0.109 0.016,1.050-0.416,0.967-0.167,-0.440 0.334,0.328-0.007,1.411-0.185,-2.917 0.794,3.727-0.828,0.905-0.178,0.566-0.090,-4.641 1.023,5.878-1.242,0.506-0.082,0.174-0.027,-0.071 0.013,-6.038 1.252,9.001-2.029,-0.709 0.036,-1.217 0.169,-7.423 1.824,3.873-1.101,-0.409 0.029,-0.492 0.058,-0.536 0.077,0.871-0.466,-1.218 0.306,-1.076 0.316,-0.897 0.296,-0.713 0.259,-0.539 0.214,-0.387 0.169,-0.261 0.127,-0.161 0.090,-0.086 0.060,-0.033 0.036,0.003 0.019,0.024 0.006,0.036-0.002,0.040-0.007,0.039-0.009,0.035-0.010,0.030-0.009,-0.070-0.009,-0.144-0.006,-0.009-0.006,-0.019-0.003,-0.073-0.002,-0.009-0.002,-0.076-0.001,-5.802-0.019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18A5-563C-45FA-A7B7-A83378E35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A466-CA79-4A9E-B054-0F3813D552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B18A5-563C-45FA-A7B7-A83378E350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BA466-CA79-4A9E-B054-0F3813D552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www.luogu.com.cn/problem/P100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oi-wiki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8" Type="http://schemas.openxmlformats.org/officeDocument/2006/relationships/slideLayout" Target="../slideLayouts/slideLayout2.xml"/><Relationship Id="rId87" Type="http://schemas.openxmlformats.org/officeDocument/2006/relationships/image" Target="../media/image48.png"/><Relationship Id="rId86" Type="http://schemas.openxmlformats.org/officeDocument/2006/relationships/customXml" Target="../ink/ink41.xml"/><Relationship Id="rId85" Type="http://schemas.openxmlformats.org/officeDocument/2006/relationships/image" Target="../media/image47.png"/><Relationship Id="rId84" Type="http://schemas.openxmlformats.org/officeDocument/2006/relationships/customXml" Target="../ink/ink40.xml"/><Relationship Id="rId83" Type="http://schemas.openxmlformats.org/officeDocument/2006/relationships/image" Target="../media/image46.png"/><Relationship Id="rId82" Type="http://schemas.openxmlformats.org/officeDocument/2006/relationships/customXml" Target="../ink/ink39.xml"/><Relationship Id="rId81" Type="http://schemas.openxmlformats.org/officeDocument/2006/relationships/image" Target="../media/image45.png"/><Relationship Id="rId80" Type="http://schemas.openxmlformats.org/officeDocument/2006/relationships/customXml" Target="../ink/ink38.xml"/><Relationship Id="rId8" Type="http://schemas.openxmlformats.org/officeDocument/2006/relationships/customXml" Target="../ink/ink2.xml"/><Relationship Id="rId79" Type="http://schemas.openxmlformats.org/officeDocument/2006/relationships/image" Target="../media/image44.png"/><Relationship Id="rId78" Type="http://schemas.openxmlformats.org/officeDocument/2006/relationships/customXml" Target="../ink/ink37.xml"/><Relationship Id="rId77" Type="http://schemas.openxmlformats.org/officeDocument/2006/relationships/image" Target="../media/image43.png"/><Relationship Id="rId76" Type="http://schemas.openxmlformats.org/officeDocument/2006/relationships/customXml" Target="../ink/ink36.xml"/><Relationship Id="rId75" Type="http://schemas.openxmlformats.org/officeDocument/2006/relationships/image" Target="../media/image42.png"/><Relationship Id="rId74" Type="http://schemas.openxmlformats.org/officeDocument/2006/relationships/customXml" Target="../ink/ink35.xml"/><Relationship Id="rId73" Type="http://schemas.openxmlformats.org/officeDocument/2006/relationships/image" Target="../media/image41.png"/><Relationship Id="rId72" Type="http://schemas.openxmlformats.org/officeDocument/2006/relationships/customXml" Target="../ink/ink34.xml"/><Relationship Id="rId71" Type="http://schemas.openxmlformats.org/officeDocument/2006/relationships/image" Target="../media/image40.png"/><Relationship Id="rId70" Type="http://schemas.openxmlformats.org/officeDocument/2006/relationships/customXml" Target="../ink/ink33.xml"/><Relationship Id="rId7" Type="http://schemas.openxmlformats.org/officeDocument/2006/relationships/image" Target="../media/image8.png"/><Relationship Id="rId69" Type="http://schemas.openxmlformats.org/officeDocument/2006/relationships/image" Target="../media/image39.png"/><Relationship Id="rId68" Type="http://schemas.openxmlformats.org/officeDocument/2006/relationships/customXml" Target="../ink/ink32.xml"/><Relationship Id="rId67" Type="http://schemas.openxmlformats.org/officeDocument/2006/relationships/image" Target="../media/image38.png"/><Relationship Id="rId66" Type="http://schemas.openxmlformats.org/officeDocument/2006/relationships/customXml" Target="../ink/ink31.xml"/><Relationship Id="rId65" Type="http://schemas.openxmlformats.org/officeDocument/2006/relationships/image" Target="../media/image37.png"/><Relationship Id="rId64" Type="http://schemas.openxmlformats.org/officeDocument/2006/relationships/customXml" Target="../ink/ink30.xml"/><Relationship Id="rId63" Type="http://schemas.openxmlformats.org/officeDocument/2006/relationships/image" Target="../media/image36.png"/><Relationship Id="rId62" Type="http://schemas.openxmlformats.org/officeDocument/2006/relationships/customXml" Target="../ink/ink29.xml"/><Relationship Id="rId61" Type="http://schemas.openxmlformats.org/officeDocument/2006/relationships/image" Target="../media/image35.png"/><Relationship Id="rId60" Type="http://schemas.openxmlformats.org/officeDocument/2006/relationships/customXml" Target="../ink/ink28.xml"/><Relationship Id="rId6" Type="http://schemas.openxmlformats.org/officeDocument/2006/relationships/customXml" Target="../ink/ink1.xml"/><Relationship Id="rId59" Type="http://schemas.openxmlformats.org/officeDocument/2006/relationships/image" Target="../media/image34.png"/><Relationship Id="rId58" Type="http://schemas.openxmlformats.org/officeDocument/2006/relationships/customXml" Target="../ink/ink27.xml"/><Relationship Id="rId57" Type="http://schemas.openxmlformats.org/officeDocument/2006/relationships/image" Target="../media/image33.png"/><Relationship Id="rId56" Type="http://schemas.openxmlformats.org/officeDocument/2006/relationships/customXml" Target="../ink/ink26.xml"/><Relationship Id="rId55" Type="http://schemas.openxmlformats.org/officeDocument/2006/relationships/image" Target="../media/image32.png"/><Relationship Id="rId54" Type="http://schemas.openxmlformats.org/officeDocument/2006/relationships/customXml" Target="../ink/ink25.xml"/><Relationship Id="rId53" Type="http://schemas.openxmlformats.org/officeDocument/2006/relationships/image" Target="../media/image31.png"/><Relationship Id="rId52" Type="http://schemas.openxmlformats.org/officeDocument/2006/relationships/customXml" Target="../ink/ink24.xml"/><Relationship Id="rId51" Type="http://schemas.openxmlformats.org/officeDocument/2006/relationships/image" Target="../media/image30.png"/><Relationship Id="rId50" Type="http://schemas.openxmlformats.org/officeDocument/2006/relationships/customXml" Target="../ink/ink23.xml"/><Relationship Id="rId5" Type="http://schemas.openxmlformats.org/officeDocument/2006/relationships/image" Target="../media/image7.png"/><Relationship Id="rId49" Type="http://schemas.openxmlformats.org/officeDocument/2006/relationships/image" Target="../media/image29.png"/><Relationship Id="rId48" Type="http://schemas.openxmlformats.org/officeDocument/2006/relationships/customXml" Target="../ink/ink22.xml"/><Relationship Id="rId47" Type="http://schemas.openxmlformats.org/officeDocument/2006/relationships/image" Target="../media/image28.png"/><Relationship Id="rId46" Type="http://schemas.openxmlformats.org/officeDocument/2006/relationships/customXml" Target="../ink/ink21.xml"/><Relationship Id="rId45" Type="http://schemas.openxmlformats.org/officeDocument/2006/relationships/image" Target="../media/image27.png"/><Relationship Id="rId44" Type="http://schemas.openxmlformats.org/officeDocument/2006/relationships/customXml" Target="../ink/ink20.xml"/><Relationship Id="rId43" Type="http://schemas.openxmlformats.org/officeDocument/2006/relationships/image" Target="../media/image26.png"/><Relationship Id="rId42" Type="http://schemas.openxmlformats.org/officeDocument/2006/relationships/customXml" Target="../ink/ink19.xml"/><Relationship Id="rId41" Type="http://schemas.openxmlformats.org/officeDocument/2006/relationships/image" Target="../media/image25.png"/><Relationship Id="rId40" Type="http://schemas.openxmlformats.org/officeDocument/2006/relationships/customXml" Target="../ink/ink18.xml"/><Relationship Id="rId4" Type="http://schemas.openxmlformats.org/officeDocument/2006/relationships/image" Target="../media/image6.png"/><Relationship Id="rId39" Type="http://schemas.openxmlformats.org/officeDocument/2006/relationships/image" Target="../media/image24.png"/><Relationship Id="rId38" Type="http://schemas.openxmlformats.org/officeDocument/2006/relationships/customXml" Target="../ink/ink17.xml"/><Relationship Id="rId37" Type="http://schemas.openxmlformats.org/officeDocument/2006/relationships/image" Target="../media/image23.png"/><Relationship Id="rId36" Type="http://schemas.openxmlformats.org/officeDocument/2006/relationships/customXml" Target="../ink/ink16.xml"/><Relationship Id="rId35" Type="http://schemas.openxmlformats.org/officeDocument/2006/relationships/image" Target="../media/image22.png"/><Relationship Id="rId34" Type="http://schemas.openxmlformats.org/officeDocument/2006/relationships/customXml" Target="../ink/ink15.xml"/><Relationship Id="rId33" Type="http://schemas.openxmlformats.org/officeDocument/2006/relationships/image" Target="../media/image21.png"/><Relationship Id="rId32" Type="http://schemas.openxmlformats.org/officeDocument/2006/relationships/customXml" Target="../ink/ink14.xml"/><Relationship Id="rId31" Type="http://schemas.openxmlformats.org/officeDocument/2006/relationships/image" Target="../media/image20.png"/><Relationship Id="rId30" Type="http://schemas.openxmlformats.org/officeDocument/2006/relationships/customXml" Target="../ink/ink13.xml"/><Relationship Id="rId3" Type="http://schemas.openxmlformats.org/officeDocument/2006/relationships/image" Target="../media/image5.png"/><Relationship Id="rId29" Type="http://schemas.openxmlformats.org/officeDocument/2006/relationships/image" Target="../media/image19.png"/><Relationship Id="rId28" Type="http://schemas.openxmlformats.org/officeDocument/2006/relationships/customXml" Target="../ink/ink12.xml"/><Relationship Id="rId27" Type="http://schemas.openxmlformats.org/officeDocument/2006/relationships/image" Target="../media/image18.png"/><Relationship Id="rId26" Type="http://schemas.openxmlformats.org/officeDocument/2006/relationships/customXml" Target="../ink/ink11.xml"/><Relationship Id="rId25" Type="http://schemas.openxmlformats.org/officeDocument/2006/relationships/image" Target="../media/image17.png"/><Relationship Id="rId24" Type="http://schemas.openxmlformats.org/officeDocument/2006/relationships/customXml" Target="../ink/ink10.xml"/><Relationship Id="rId23" Type="http://schemas.openxmlformats.org/officeDocument/2006/relationships/image" Target="../media/image16.png"/><Relationship Id="rId22" Type="http://schemas.openxmlformats.org/officeDocument/2006/relationships/customXml" Target="../ink/ink9.xml"/><Relationship Id="rId21" Type="http://schemas.openxmlformats.org/officeDocument/2006/relationships/image" Target="../media/image15.png"/><Relationship Id="rId20" Type="http://schemas.openxmlformats.org/officeDocument/2006/relationships/customXml" Target="../ink/ink8.xml"/><Relationship Id="rId2" Type="http://schemas.openxmlformats.org/officeDocument/2006/relationships/image" Target="../media/image4.png"/><Relationship Id="rId19" Type="http://schemas.openxmlformats.org/officeDocument/2006/relationships/image" Target="../media/image14.png"/><Relationship Id="rId18" Type="http://schemas.openxmlformats.org/officeDocument/2006/relationships/customXml" Target="../ink/ink7.xml"/><Relationship Id="rId17" Type="http://schemas.openxmlformats.org/officeDocument/2006/relationships/image" Target="../media/image13.png"/><Relationship Id="rId16" Type="http://schemas.openxmlformats.org/officeDocument/2006/relationships/customXml" Target="../ink/ink6.xml"/><Relationship Id="rId15" Type="http://schemas.openxmlformats.org/officeDocument/2006/relationships/image" Target="../media/image12.png"/><Relationship Id="rId14" Type="http://schemas.openxmlformats.org/officeDocument/2006/relationships/customXml" Target="../ink/ink5.xml"/><Relationship Id="rId13" Type="http://schemas.openxmlformats.org/officeDocument/2006/relationships/image" Target="../media/image11.png"/><Relationship Id="rId12" Type="http://schemas.openxmlformats.org/officeDocument/2006/relationships/customXml" Target="../ink/ink4.xml"/><Relationship Id="rId11" Type="http://schemas.openxmlformats.org/officeDocument/2006/relationships/image" Target="../media/image10.png"/><Relationship Id="rId10" Type="http://schemas.openxmlformats.org/officeDocument/2006/relationships/customXml" Target="../ink/ink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算法竞赛介绍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2434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算法竞赛</a:t>
            </a:r>
            <a:r>
              <a:rPr lang="en-US" altLang="zh-CN" dirty="0"/>
              <a:t>-</a:t>
            </a:r>
            <a:r>
              <a:rPr lang="zh-CN" altLang="en-US" dirty="0"/>
              <a:t>第零讲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BCNN</a:t>
            </a:r>
            <a:r>
              <a:rPr lang="zh-CN" altLang="en-US" dirty="0"/>
              <a:t>算法与竞赛部</a:t>
            </a:r>
            <a:endParaRPr lang="en-US" altLang="zh-CN" dirty="0"/>
          </a:p>
          <a:p>
            <a:r>
              <a:rPr lang="zh-CN" altLang="en-US" dirty="0"/>
              <a:t>订阅号：</a:t>
            </a:r>
            <a:r>
              <a:rPr lang="en-US" altLang="zh-CN" dirty="0" err="1"/>
              <a:t>bzy</a:t>
            </a:r>
            <a:r>
              <a:rPr lang="zh-CN" altLang="en-US" dirty="0"/>
              <a:t>网研社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zh-CN" altLang="en-US" sz="4000" b="1">
                <a:solidFill>
                  <a:srgbClr val="FFFFFF"/>
                </a:solidFill>
              </a:rPr>
              <a:t>使用</a:t>
            </a:r>
            <a:r>
              <a:rPr lang="en-US" altLang="zh-CN" sz="4000" b="1">
                <a:solidFill>
                  <a:srgbClr val="FFFFFF"/>
                </a:solidFill>
              </a:rPr>
              <a:t>idle</a:t>
            </a:r>
            <a:r>
              <a:rPr lang="zh-CN" altLang="en-US" sz="4000" b="1">
                <a:solidFill>
                  <a:srgbClr val="FFFFFF"/>
                </a:solidFill>
              </a:rPr>
              <a:t>的步骤</a:t>
            </a:r>
            <a:endParaRPr lang="zh-CN" altLang="en-US" sz="4000" b="1">
              <a:solidFill>
                <a:srgbClr val="FFFFFF"/>
              </a:solidFill>
            </a:endParaRPr>
          </a:p>
        </p:txBody>
      </p:sp>
      <p:graphicFrame>
        <p:nvGraphicFramePr>
          <p:cNvPr id="21" name="内容占位符 2"/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34d7a604dfd91aa3ca405d811a4f2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0" y="1638300"/>
            <a:ext cx="1066800" cy="1495425"/>
          </a:xfrm>
          <a:prstGeom prst="rect">
            <a:avLst/>
          </a:prstGeom>
        </p:spPr>
      </p:pic>
      <p:pic>
        <p:nvPicPr>
          <p:cNvPr id="5" name="图片 4" descr="98176a4a12a6f61de02d7ed6ca4e6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130" y="1691005"/>
            <a:ext cx="1837055" cy="2012315"/>
          </a:xfrm>
          <a:prstGeom prst="rect">
            <a:avLst/>
          </a:prstGeom>
        </p:spPr>
      </p:pic>
      <p:pic>
        <p:nvPicPr>
          <p:cNvPr id="6" name="图片 5" descr="affb1c22245f8299d7601b463b96cd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130" y="1691005"/>
            <a:ext cx="3898900" cy="31826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altLang="zh-CN" sz="4000" b="1">
                <a:solidFill>
                  <a:srgbClr val="FFFFFF"/>
                </a:solidFill>
              </a:rPr>
              <a:t>Debugger</a:t>
            </a:r>
            <a:r>
              <a:rPr lang="zh-CN" altLang="en-US" sz="4000" b="1">
                <a:solidFill>
                  <a:srgbClr val="FFFFFF"/>
                </a:solidFill>
              </a:rPr>
              <a:t>：</a:t>
            </a:r>
            <a:r>
              <a:rPr lang="en-US" altLang="zh-CN" sz="4000" b="1">
                <a:solidFill>
                  <a:srgbClr val="FFFFFF"/>
                </a:solidFill>
              </a:rPr>
              <a:t>debug-&gt;debugger</a:t>
            </a:r>
            <a:br>
              <a:rPr lang="zh-CN" altLang="en-US" sz="4000">
                <a:solidFill>
                  <a:srgbClr val="FFFFFF"/>
                </a:solidFill>
              </a:rPr>
            </a:br>
            <a:endParaRPr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zh-CN" b="1">
                <a:solidFill>
                  <a:srgbClr val="FFFFFF"/>
                </a:solidFill>
              </a:rPr>
              <a:t>Debug</a:t>
            </a:r>
            <a:r>
              <a:rPr lang="zh-CN" altLang="en-US" b="1">
                <a:solidFill>
                  <a:srgbClr val="FFFFFF"/>
                </a:solidFill>
              </a:rPr>
              <a:t>运行的选择（</a:t>
            </a:r>
            <a:r>
              <a:rPr lang="en-US" altLang="zh-CN" b="1">
                <a:solidFill>
                  <a:srgbClr val="FFFFFF"/>
                </a:solidFill>
              </a:rPr>
              <a:t>1</a:t>
            </a:r>
            <a:r>
              <a:rPr lang="zh-CN" altLang="en-US" b="1">
                <a:solidFill>
                  <a:srgbClr val="FFFFFF"/>
                </a:solidFill>
              </a:rPr>
              <a:t>）</a:t>
            </a: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4" name="Arc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Step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</a:rPr>
              <a:t>（单步步入）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</a:t>
            </a:r>
            <a:endParaRPr kumimoji="0" lang="zh-CN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执行效果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：程序会精确地执行当前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的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那一行代码，然后立即暂停在下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一行代码。</a:t>
            </a:r>
            <a:endParaRPr kumimoji="0" lang="zh-CN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何时使用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：当你需要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极其详细地追踪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代码的执行流程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。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CN" sz="1500" b="1" dirty="0">
                <a:latin typeface="Arial" panose="020B0604020202020204" pitchFamily="34" charset="0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特点：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允许</a:t>
            </a:r>
            <a:r>
              <a:rPr kumimoji="0" lang="zh-CN" altLang="en-US" sz="1500" b="0" i="0" u="none" strike="noStrike" cap="none" normalizeH="0" baseline="0" dirty="0">
                <a:ln>
                  <a:noFill/>
                </a:ln>
                <a:effectLst/>
              </a:rPr>
              <a:t>进入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任何函数（包括标准库函数或你自定义的函数）的内</a:t>
            </a:r>
            <a:r>
              <a:rPr kumimoji="0" lang="en-US" altLang="zh-CN" sz="1500" b="0" i="0" u="none" strike="noStrike" cap="none" normalizeH="0" baseline="0" dirty="0">
                <a:ln>
                  <a:noFill/>
                </a:ln>
                <a:effectLst/>
              </a:rPr>
              <a:t>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部，查看其具体的执行细节，</a:t>
            </a:r>
            <a:endParaRPr kumimoji="0" lang="zh-CN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Over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</a:rPr>
              <a:t>（单步跳过）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执行效果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：程序会执行当前绿色箭头所指的那一行代码。</a:t>
            </a:r>
            <a:endParaRPr lang="en-US" altLang="zh-CN" sz="1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但其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关键区别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在于：如果当前行是一个函数调用，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zh-CN" sz="1500" dirty="0">
                <a:latin typeface="Arial" panose="020B0604020202020204" pitchFamily="34" charset="0"/>
              </a:rPr>
              <a:t>	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Over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 会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完整地执行完整个函数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（不会进入其内部），</a:t>
            </a:r>
            <a:endParaRPr kumimoji="0" lang="en-US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	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然后暂停在函数调用后的下一行代码。</a:t>
            </a:r>
            <a:endParaRPr kumimoji="0" lang="zh-CN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何时使用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：</a:t>
            </a:r>
            <a:r>
              <a:rPr lang="zh-CN" altLang="en-US" sz="1500" dirty="0">
                <a:latin typeface="Arial" panose="020B0604020202020204" pitchFamily="34" charset="0"/>
              </a:rPr>
              <a:t>当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effectLst/>
              </a:rPr>
              <a:t>你只关注这个函数执行完毕后的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最终结果</a:t>
            </a:r>
            <a:r>
              <a:rPr kumimoji="0" lang="zh-CN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。</a:t>
            </a:r>
            <a:endParaRPr kumimoji="0" lang="en-US" altLang="zh-CN" sz="15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500" b="1" dirty="0">
                <a:latin typeface="Arial" panose="020B0604020202020204" pitchFamily="34" charset="0"/>
              </a:rPr>
              <a:t>Out</a:t>
            </a:r>
            <a:r>
              <a:rPr lang="zh-CN" altLang="en-US" sz="1500" b="1" dirty="0">
                <a:latin typeface="Arial" panose="020B0604020202020204" pitchFamily="34" charset="0"/>
              </a:rPr>
              <a:t>（步出函数）：</a:t>
            </a:r>
            <a:endParaRPr lang="en-US" altLang="zh-CN" sz="15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执行效果：</a:t>
            </a:r>
            <a:r>
              <a:rPr lang="zh-CN" altLang="en-US" sz="1500" dirty="0">
                <a:latin typeface="Arial" panose="020B0604020202020204" pitchFamily="34" charset="0"/>
              </a:rPr>
              <a:t>程序会持续执行，直到当前正在执行的函数（即你当前所</a:t>
            </a: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dirty="0">
                <a:latin typeface="Arial" panose="020B0604020202020204" pitchFamily="34" charset="0"/>
              </a:rPr>
              <a:t>处的函数）完成所有语句并返回到其调用者，然后暂停在调用该函数</a:t>
            </a: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dirty="0">
                <a:latin typeface="Arial" panose="020B0604020202020204" pitchFamily="34" charset="0"/>
              </a:rPr>
              <a:t>的下一行代码。</a:t>
            </a:r>
            <a:endParaRPr lang="zh-CN" altLang="en-US" sz="15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b="1" dirty="0">
                <a:latin typeface="Arial" panose="020B0604020202020204" pitchFamily="34" charset="0"/>
              </a:rPr>
              <a:t>何时使用：</a:t>
            </a:r>
            <a:r>
              <a:rPr lang="zh-CN" altLang="en-US" sz="1500" dirty="0">
                <a:latin typeface="Arial" panose="020B0604020202020204" pitchFamily="34" charset="0"/>
              </a:rPr>
              <a:t>希望快速退出当前函数，返回到调用它的上层代码继续调</a:t>
            </a:r>
            <a:r>
              <a:rPr lang="en-US" altLang="zh-CN" sz="1500" dirty="0">
                <a:latin typeface="Arial" panose="020B0604020202020204" pitchFamily="34" charset="0"/>
              </a:rPr>
              <a:t>	</a:t>
            </a:r>
            <a:r>
              <a:rPr lang="zh-CN" altLang="en-US" sz="1500" dirty="0">
                <a:latin typeface="Arial" panose="020B0604020202020204" pitchFamily="34" charset="0"/>
              </a:rPr>
              <a:t>试时。</a:t>
            </a:r>
            <a:endParaRPr lang="zh-CN" altLang="en-US" sz="15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zh-CN" altLang="zh-CN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FFFFFF"/>
                </a:solidFill>
              </a:rPr>
              <a:t>Debug</a:t>
            </a:r>
            <a:r>
              <a:rPr lang="zh-CN" altLang="en-US" b="1" dirty="0">
                <a:solidFill>
                  <a:srgbClr val="FFFFFF"/>
                </a:solidFill>
              </a:rPr>
              <a:t>运行的选择（</a:t>
            </a:r>
            <a:r>
              <a:rPr lang="en-US" altLang="zh-CN" b="1" dirty="0">
                <a:solidFill>
                  <a:srgbClr val="FFFFFF"/>
                </a:solidFill>
              </a:rPr>
              <a:t>2</a:t>
            </a:r>
            <a:r>
              <a:rPr lang="zh-CN" altLang="en-US" b="1" dirty="0">
                <a:solidFill>
                  <a:srgbClr val="FFFFFF"/>
                </a:solidFill>
              </a:rPr>
              <a:t>）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1300" b="1" dirty="0"/>
              <a:t>Go</a:t>
            </a:r>
            <a:r>
              <a:rPr lang="zh-CN" altLang="en-US" sz="1300" b="1" dirty="0"/>
              <a:t>（继续执行）</a:t>
            </a:r>
            <a:r>
              <a:rPr lang="zh-CN" altLang="en-US" sz="1300" dirty="0"/>
              <a:t>：</a:t>
            </a:r>
            <a:endParaRPr lang="en-US" altLang="zh-CN" sz="1300" dirty="0"/>
          </a:p>
          <a:p>
            <a:pPr marL="457200" lvl="1" indent="0">
              <a:buNone/>
            </a:pPr>
            <a:r>
              <a:rPr lang="zh-CN" altLang="en-US" sz="1300" b="1" dirty="0"/>
              <a:t>执行效果：</a:t>
            </a:r>
            <a:r>
              <a:rPr lang="zh-CN" altLang="en-US" sz="1300" dirty="0"/>
              <a:t>程序将从当前的暂停位置开始，以正常速度全速运行，直到遇到以下几种情况之一才会再次暂停：</a:t>
            </a:r>
            <a:endParaRPr lang="en-US" altLang="zh-CN" sz="1300" dirty="0"/>
          </a:p>
          <a:p>
            <a:pPr marL="914400" lvl="2" indent="0">
              <a:buNone/>
            </a:pPr>
            <a:r>
              <a:rPr lang="zh-CN" altLang="en-US" sz="1300" dirty="0"/>
              <a:t>遇到下一个你预先设置的断点。</a:t>
            </a:r>
            <a:endParaRPr lang="en-US" altLang="zh-CN" sz="1300" dirty="0"/>
          </a:p>
          <a:p>
            <a:pPr marL="914400" lvl="2" indent="0">
              <a:buNone/>
            </a:pPr>
            <a:r>
              <a:rPr lang="zh-CN" altLang="en-US" sz="1300" dirty="0"/>
              <a:t>程序自然执行完毕，终止运行。</a:t>
            </a:r>
            <a:endParaRPr lang="en-US" altLang="zh-CN" sz="1300" dirty="0"/>
          </a:p>
          <a:p>
            <a:pPr marL="914400" lvl="2" indent="0">
              <a:buNone/>
            </a:pPr>
            <a:r>
              <a:rPr lang="zh-CN" altLang="en-US" sz="1300" dirty="0"/>
              <a:t>程序中发生了未被捕获的异常。</a:t>
            </a:r>
            <a:endParaRPr lang="en-US" altLang="zh-CN" sz="1300" dirty="0"/>
          </a:p>
          <a:p>
            <a:pPr marL="457200" lvl="1" indent="0">
              <a:buNone/>
            </a:pPr>
            <a:r>
              <a:rPr lang="zh-CN" altLang="en-US" sz="1300" b="1" dirty="0"/>
              <a:t>何时使用：</a:t>
            </a:r>
            <a:r>
              <a:rPr lang="zh-CN" altLang="en-US" sz="1300" dirty="0"/>
              <a:t>当你想快速地跳转到程序中下一个你感兴趣的断点位置时。</a:t>
            </a:r>
            <a:endParaRPr lang="en-US" altLang="zh-CN" sz="1300" dirty="0"/>
          </a:p>
          <a:p>
            <a:pPr marL="457200" lvl="1" indent="0">
              <a:buNone/>
            </a:pPr>
            <a:endParaRPr lang="en-US" altLang="zh-CN" sz="1300" dirty="0"/>
          </a:p>
          <a:p>
            <a:pPr marL="457200" lvl="1" indent="0">
              <a:buNone/>
            </a:pPr>
            <a:endParaRPr lang="en-US" altLang="zh-CN" sz="1300" dirty="0"/>
          </a:p>
          <a:p>
            <a:pPr marL="457200" lvl="1" indent="0">
              <a:buNone/>
            </a:pPr>
            <a:endParaRPr lang="en-US" altLang="zh-CN" sz="1300" dirty="0"/>
          </a:p>
          <a:p>
            <a:pPr marL="457200" lvl="1" indent="0">
              <a:buNone/>
            </a:pPr>
            <a:endParaRPr lang="en-US" altLang="zh-CN" sz="1300" dirty="0"/>
          </a:p>
          <a:p>
            <a:pPr marL="0" indent="0">
              <a:buNone/>
            </a:pPr>
            <a:endParaRPr lang="en-US" altLang="zh-CN" sz="17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200" b="1" dirty="0"/>
              <a:t>Quit</a:t>
            </a:r>
            <a:r>
              <a:rPr lang="zh-CN" altLang="en-US" sz="1200" b="1" dirty="0"/>
              <a:t>（终止调试）：</a:t>
            </a:r>
            <a:endParaRPr lang="en-US" altLang="zh-CN" sz="1200" b="1" dirty="0"/>
          </a:p>
          <a:p>
            <a:pPr marL="0" indent="0">
              <a:buNone/>
            </a:pPr>
            <a:r>
              <a:rPr lang="en-US" altLang="zh-CN" sz="1200" dirty="0"/>
              <a:t>	</a:t>
            </a:r>
            <a:r>
              <a:rPr lang="zh-CN" altLang="en-US" sz="1200" b="1" dirty="0"/>
              <a:t>执行效果：</a:t>
            </a:r>
            <a:r>
              <a:rPr lang="zh-CN" altLang="en-US" sz="1200" dirty="0"/>
              <a:t>立即强制终止当前程序的执行和正在进行的调试会话。</a:t>
            </a:r>
            <a:endParaRPr lang="en-US" altLang="zh-CN" sz="1200" dirty="0"/>
          </a:p>
          <a:p>
            <a:pPr marL="457200" lvl="1" indent="0">
              <a:buNone/>
            </a:pPr>
            <a:endParaRPr lang="zh-CN" altLang="en-US" sz="13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4571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zh-CN" altLang="en-US" sz="9600" b="1" dirty="0"/>
              <a:t>结束</a:t>
            </a:r>
            <a:br>
              <a:rPr lang="en-US" altLang="zh-CN" sz="9600" b="1" dirty="0"/>
            </a:br>
            <a:r>
              <a:rPr lang="zh-CN" altLang="en-US" sz="9600" b="1" dirty="0"/>
              <a:t>！！！！！！！！！！！！！！！！</a:t>
            </a:r>
            <a:endParaRPr lang="zh-CN" altLang="en-US" sz="9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8684941" cy="1129138"/>
          </a:xfrm>
        </p:spPr>
        <p:txBody>
          <a:bodyPr>
            <a:normAutofit fontScale="90000"/>
          </a:bodyPr>
          <a:lstStyle/>
          <a:p>
            <a:r>
              <a:rPr lang="en-US" altLang="zh-CN" sz="3100" b="1" dirty="0"/>
              <a:t>1.</a:t>
            </a:r>
            <a:r>
              <a:rPr lang="zh-CN" altLang="en-US" sz="3100" b="1" dirty="0"/>
              <a:t>什么是算法竞赛</a:t>
            </a:r>
            <a:r>
              <a:rPr lang="en-US" altLang="zh-CN" sz="3100" b="1" dirty="0"/>
              <a:t>:</a:t>
            </a:r>
            <a:br>
              <a:rPr lang="en-US" altLang="zh-CN" sz="2800" b="1" dirty="0"/>
            </a:br>
            <a:br>
              <a:rPr lang="en-US" altLang="zh-CN" sz="2800" b="1" dirty="0"/>
            </a:br>
            <a:r>
              <a:rPr lang="zh-CN" altLang="en-US" sz="1800" b="1" dirty="0"/>
              <a:t>选手们在限定时间内，利用自己掌握的编程知识、算法和数据结构，去解决一系列逻辑难题。</a:t>
            </a:r>
            <a:br>
              <a:rPr lang="en-US" altLang="zh-CN" sz="1800" dirty="0"/>
            </a:br>
            <a:endParaRPr lang="zh-CN" altLang="en-US" sz="1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这些难题通常以“问题描述”的形式给出，你需要：</a:t>
            </a:r>
            <a:endParaRPr lang="zh-CN" altLang="en-US" sz="2000" dirty="0"/>
          </a:p>
          <a:p>
            <a:r>
              <a:rPr lang="zh-CN" altLang="en-US" sz="2000" b="1" dirty="0"/>
              <a:t>读懂问题</a:t>
            </a:r>
            <a:r>
              <a:rPr lang="zh-CN" altLang="en-US" sz="2000" dirty="0"/>
              <a:t>：理解题目想让你做什么。</a:t>
            </a:r>
            <a:endParaRPr lang="zh-CN" altLang="en-US" sz="2000" dirty="0"/>
          </a:p>
          <a:p>
            <a:r>
              <a:rPr lang="zh-CN" altLang="en-US" sz="2000" b="1" dirty="0"/>
              <a:t>分析问题</a:t>
            </a:r>
            <a:r>
              <a:rPr lang="zh-CN" altLang="en-US" sz="2000" dirty="0"/>
              <a:t>：找出问题的核心，思考可能存在的各种情况。</a:t>
            </a:r>
            <a:endParaRPr lang="zh-CN" altLang="en-US" sz="2000" dirty="0"/>
          </a:p>
          <a:p>
            <a:r>
              <a:rPr lang="zh-CN" altLang="en-US" sz="2000" b="1" dirty="0"/>
              <a:t>设计算法</a:t>
            </a:r>
            <a:r>
              <a:rPr lang="zh-CN" altLang="en-US" sz="2000" dirty="0"/>
              <a:t>：构思一套解决问题的“步骤”，这套步骤必须高效、正确。</a:t>
            </a:r>
            <a:endParaRPr lang="zh-CN" altLang="en-US" sz="2000" dirty="0"/>
          </a:p>
          <a:p>
            <a:r>
              <a:rPr lang="zh-CN" altLang="en-US" sz="2000" b="1" dirty="0"/>
              <a:t>编写代码</a:t>
            </a:r>
            <a:r>
              <a:rPr lang="zh-CN" altLang="en-US" sz="2000" dirty="0"/>
              <a:t>：用你熟悉的编程语言（比如</a:t>
            </a:r>
            <a:r>
              <a:rPr lang="en-US" altLang="zh-CN" sz="2000" dirty="0"/>
              <a:t>C++</a:t>
            </a:r>
            <a:r>
              <a:rPr lang="zh-CN" altLang="en-US" sz="2000" dirty="0"/>
              <a:t>、</a:t>
            </a:r>
            <a:r>
              <a:rPr lang="en-US" altLang="zh-CN" sz="2000" dirty="0"/>
              <a:t>Java</a:t>
            </a:r>
            <a:r>
              <a:rPr lang="zh-CN" altLang="en-US" sz="2000" dirty="0"/>
              <a:t>、</a:t>
            </a:r>
            <a:r>
              <a:rPr lang="en-US" altLang="zh-CN" sz="2000" dirty="0"/>
              <a:t>Python</a:t>
            </a:r>
            <a:r>
              <a:rPr lang="zh-CN" altLang="en-US" sz="2000" dirty="0"/>
              <a:t>等），把你的算法思想实现成计算机能理解的代码。</a:t>
            </a:r>
            <a:endParaRPr lang="zh-CN" altLang="en-US" sz="2000" dirty="0"/>
          </a:p>
          <a:p>
            <a:r>
              <a:rPr lang="zh-CN" altLang="en-US" sz="2000" b="1" dirty="0"/>
              <a:t>提交验证</a:t>
            </a:r>
            <a:r>
              <a:rPr lang="zh-CN" altLang="en-US" sz="2000" dirty="0"/>
              <a:t>：将代码提交到一个在线评测系统（</a:t>
            </a:r>
            <a:r>
              <a:rPr lang="en-US" altLang="zh-CN" sz="2000" dirty="0"/>
              <a:t>Online Judge</a:t>
            </a:r>
            <a:r>
              <a:rPr lang="zh-CN" altLang="en-US" sz="2000" dirty="0"/>
              <a:t>，简称</a:t>
            </a:r>
            <a:r>
              <a:rPr lang="en-US" altLang="zh-CN" sz="2000" dirty="0"/>
              <a:t>OJ</a:t>
            </a:r>
            <a:r>
              <a:rPr lang="zh-CN" altLang="en-US" sz="2000" dirty="0"/>
              <a:t>），系统会用大量的测试数据来检验你的代码是否正确、是否足够快。如果通过了所有的测试，那么这个问题就算解决了！</a:t>
            </a:r>
            <a:endParaRPr lang="zh-CN" altLang="en-US" sz="20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>
            <a:grpSpLocks noGrp="1" noRot="1" noChangeAspect="1" noMove="1" noResize="1" noUngrp="1"/>
          </p:cNvGrpSpPr>
          <p:nvPr/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altLang="zh-CN" sz="5400"/>
              <a:t>2.</a:t>
            </a:r>
            <a:r>
              <a:rPr lang="zh-CN" altLang="en-US" sz="5400"/>
              <a:t>为什么要参与算法竞赛？</a:t>
            </a:r>
            <a:endParaRPr lang="zh-CN" altLang="en-US" sz="5400"/>
          </a:p>
        </p:txBody>
      </p:sp>
      <p:graphicFrame>
        <p:nvGraphicFramePr>
          <p:cNvPr id="5" name="内容占位符 2"/>
          <p:cNvGraphicFramePr>
            <a:graphicFrameLocks noGrp="1"/>
          </p:cNvGraphicFramePr>
          <p:nvPr>
            <p:ph idx="1"/>
          </p:nvPr>
        </p:nvGraphicFramePr>
        <p:xfrm>
          <a:off x="1284626" y="2902912"/>
          <a:ext cx="9848088" cy="3100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3"/>
          <p:cNvGrpSpPr>
            <a:grpSpLocks noGrp="1" noRot="1" noChangeAspect="1" noMove="1" noResize="1" noUngrp="1"/>
          </p:cNvGrpSpPr>
          <p:nvPr/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altLang="zh-CN" sz="2800" b="1"/>
              <a:t>3.</a:t>
            </a:r>
            <a:r>
              <a:rPr lang="zh-CN" altLang="en-US" sz="2800" b="1"/>
              <a:t>一道算法题包括了哪些内容</a:t>
            </a:r>
            <a:r>
              <a:rPr lang="en-US" altLang="zh-CN" sz="2800" b="1"/>
              <a:t>(</a:t>
            </a:r>
            <a:r>
              <a:rPr lang="pl-PL" altLang="zh-CN" sz="2800" b="1">
                <a:hlinkClick r:id="rId1"/>
              </a:rPr>
              <a:t>P1001 A+B Problem - </a:t>
            </a:r>
            <a:r>
              <a:rPr lang="zh-CN" altLang="pl-PL" sz="2800" b="1">
                <a:hlinkClick r:id="rId1"/>
              </a:rPr>
              <a:t>洛谷</a:t>
            </a:r>
            <a:r>
              <a:rPr lang="en-US" altLang="zh-CN" sz="2800" b="1"/>
              <a:t>)</a:t>
            </a:r>
            <a:endParaRPr lang="zh-CN" altLang="en-US" sz="2800" b="1" dirty="0"/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zh-CN" altLang="en-US" sz="1600" b="1"/>
              <a:t>题目 </a:t>
            </a:r>
            <a:r>
              <a:rPr lang="en-US" altLang="zh-CN" sz="1600" b="1"/>
              <a:t>(Problems) </a:t>
            </a:r>
            <a:r>
              <a:rPr lang="zh-CN" altLang="en-US" sz="1600" b="1"/>
              <a:t>：</a:t>
            </a:r>
            <a:r>
              <a:rPr lang="zh-CN" altLang="en-US" sz="1600"/>
              <a:t>通常描述一个真实世界或抽象的场景，然后要求你找出满足特定条件的最优解。</a:t>
            </a:r>
            <a:endParaRPr lang="en-US" altLang="zh-CN" sz="1600"/>
          </a:p>
          <a:p>
            <a:r>
              <a:rPr lang="zh-CN" altLang="en-US" sz="1600" b="1"/>
              <a:t>算法 </a:t>
            </a:r>
            <a:r>
              <a:rPr lang="en-US" altLang="zh-CN" sz="1600" b="1"/>
              <a:t>(Algorithms) </a:t>
            </a:r>
            <a:r>
              <a:rPr lang="zh-CN" altLang="en-US" sz="1600" b="1"/>
              <a:t>：</a:t>
            </a:r>
            <a:r>
              <a:rPr lang="zh-CN" altLang="en-US" sz="1600"/>
              <a:t>解决问题的一系列明确、有限的步骤。</a:t>
            </a:r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r>
              <a:rPr lang="zh-CN" altLang="en-US" sz="1600" b="1"/>
              <a:t>数据结构 </a:t>
            </a:r>
            <a:r>
              <a:rPr lang="en-US" altLang="zh-CN" sz="1600" b="1"/>
              <a:t>(Data Structures)</a:t>
            </a:r>
            <a:r>
              <a:rPr lang="zh-CN" altLang="en-US" sz="1600" b="1"/>
              <a:t>：</a:t>
            </a:r>
            <a:r>
              <a:rPr lang="zh-CN" altLang="en-US" sz="1600"/>
              <a:t>组织和存储数据的方式。</a:t>
            </a:r>
            <a:endParaRPr lang="zh-CN" altLang="en-US" sz="1600" b="1"/>
          </a:p>
          <a:p>
            <a:r>
              <a:rPr lang="zh-CN" altLang="en-US" sz="1600" b="1"/>
              <a:t>编程语言 </a:t>
            </a:r>
            <a:r>
              <a:rPr lang="en-US" altLang="zh-CN" sz="1600" b="1"/>
              <a:t>(Programming Language)</a:t>
            </a:r>
            <a:r>
              <a:rPr lang="zh-CN" altLang="en-US" sz="1600" b="1"/>
              <a:t>：</a:t>
            </a:r>
            <a:r>
              <a:rPr lang="zh-CN" altLang="en-US" sz="1600"/>
              <a:t>把算法和数据结构思想转化为计算机能执行的指令</a:t>
            </a:r>
            <a:endParaRPr lang="zh-CN" altLang="en-US" sz="1600" b="1"/>
          </a:p>
          <a:p>
            <a:endParaRPr lang="zh-CN" altLang="en-US" sz="1600"/>
          </a:p>
        </p:txBody>
      </p:sp>
      <p:pic>
        <p:nvPicPr>
          <p:cNvPr id="7" name="图片 6" descr="图示&#10;&#10;AI 生成的内容可能不正确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114" y="774285"/>
            <a:ext cx="2368226" cy="2581173"/>
          </a:xfrm>
          <a:prstGeom prst="rect">
            <a:avLst/>
          </a:prstGeom>
        </p:spPr>
      </p:pic>
      <p:pic>
        <p:nvPicPr>
          <p:cNvPr id="5" name="图片 4" descr="图示&#10;&#10;AI 生成的内容可能不正确。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4092488"/>
            <a:ext cx="4389120" cy="15463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/>
              <a:t>4.</a:t>
            </a:r>
            <a:r>
              <a:rPr lang="zh-CN" altLang="en-US" sz="2800" b="1" dirty="0"/>
              <a:t>教学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教学内容：</a:t>
            </a:r>
            <a:r>
              <a:rPr lang="zh-CN" altLang="en-US" dirty="0"/>
              <a:t>以</a:t>
            </a:r>
            <a:r>
              <a:rPr lang="en-US" altLang="zh-CN" dirty="0"/>
              <a:t>OI Wiki</a:t>
            </a:r>
            <a:r>
              <a:rPr lang="zh-CN" altLang="en-US" dirty="0"/>
              <a:t>（</a:t>
            </a:r>
            <a:r>
              <a:rPr lang="en-US" altLang="zh-CN" dirty="0">
                <a:hlinkClick r:id="rId1"/>
              </a:rPr>
              <a:t>OI Wiki - OI Wiki</a:t>
            </a:r>
            <a:r>
              <a:rPr lang="zh-CN" altLang="en-US" dirty="0"/>
              <a:t>）上的内容为主，但是只讲解上面我们能学会的内容。同时加入一些我个人关于算法竞赛的看法和技巧。</a:t>
            </a:r>
            <a:endParaRPr lang="en-US" altLang="zh-CN" dirty="0"/>
          </a:p>
          <a:p>
            <a:r>
              <a:rPr lang="zh-CN" altLang="en-US" b="1" dirty="0"/>
              <a:t>教学方式：</a:t>
            </a:r>
            <a:r>
              <a:rPr lang="zh-CN" altLang="en-US" dirty="0"/>
              <a:t>每节课以一个算法或数据结构为主要内容，介绍主要原理和变体后，讲解相关的题目。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Grp="1" noRot="1" noChangeAspect="1" noMove="1" noResize="1" noUngrp="1"/>
          </p:cNvGrpSpPr>
          <p:nvPr/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zh-CN" sz="4800" b="1"/>
              <a:t>5.</a:t>
            </a:r>
            <a:r>
              <a:rPr lang="zh-CN" altLang="en-US" sz="4800" b="1"/>
              <a:t>学习技巧</a:t>
            </a:r>
            <a:endParaRPr lang="zh-CN" altLang="en-US" sz="4800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ai</a:t>
            </a:r>
            <a:r>
              <a:rPr lang="zh-CN" altLang="en-US" sz="2400" dirty="0"/>
              <a:t>来辅助自己分析代码，但是不要用</a:t>
            </a:r>
            <a:r>
              <a:rPr lang="en-US" altLang="zh-CN" sz="2400" dirty="0"/>
              <a:t>ai</a:t>
            </a:r>
            <a:r>
              <a:rPr lang="zh-CN" altLang="en-US" sz="2400" dirty="0"/>
              <a:t>来直接写代码</a:t>
            </a:r>
            <a:endParaRPr lang="en-US" altLang="zh-CN" sz="2400" dirty="0"/>
          </a:p>
          <a:p>
            <a:r>
              <a:rPr lang="zh-CN" altLang="en-US" sz="2400" dirty="0"/>
              <a:t>参加各个平台的周赛</a:t>
            </a:r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 err="1"/>
              <a:t>github</a:t>
            </a:r>
            <a:r>
              <a:rPr lang="zh-CN" altLang="en-US" sz="2400" dirty="0"/>
              <a:t>存储自己的代码（</a:t>
            </a:r>
            <a:r>
              <a:rPr lang="en-US" altLang="zh-CN" sz="2400" dirty="0">
                <a:hlinkClick r:id="rId1"/>
              </a:rPr>
              <a:t>github.com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总结算法类型，按照算法类型刷题</a:t>
            </a:r>
            <a:endParaRPr lang="en-US" altLang="zh-CN" sz="2400" dirty="0"/>
          </a:p>
        </p:txBody>
      </p:sp>
      <p:cxnSp>
        <p:nvCxnSpPr>
          <p:cNvPr id="17" name="Straight Connector 1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1d5fc989094e135ffe82c7ad943e1f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095" y="179705"/>
            <a:ext cx="4965065" cy="2746375"/>
          </a:xfrm>
          <a:prstGeom prst="rect">
            <a:avLst/>
          </a:prstGeom>
        </p:spPr>
      </p:pic>
      <p:pic>
        <p:nvPicPr>
          <p:cNvPr id="5" name="图片 4" descr="82b0754dddc04eae15a9218f4b1ed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60" y="548005"/>
            <a:ext cx="2557145" cy="1645920"/>
          </a:xfrm>
          <a:prstGeom prst="rect">
            <a:avLst/>
          </a:prstGeom>
        </p:spPr>
      </p:pic>
      <p:pic>
        <p:nvPicPr>
          <p:cNvPr id="6" name="图片 5" descr="19a4d41696dfd80ec74c8035e6558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15" y="3232150"/>
            <a:ext cx="3446780" cy="3150235"/>
          </a:xfrm>
          <a:prstGeom prst="rect">
            <a:avLst/>
          </a:prstGeom>
        </p:spPr>
      </p:pic>
      <p:pic>
        <p:nvPicPr>
          <p:cNvPr id="7" name="图片 6" descr="96aaf3d054382873348b884aaa5997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540" y="3865880"/>
            <a:ext cx="3696970" cy="1883410"/>
          </a:xfrm>
          <a:prstGeom prst="rect">
            <a:avLst/>
          </a:prstGeom>
        </p:spPr>
      </p:pic>
      <p:pic>
        <p:nvPicPr>
          <p:cNvPr id="8" name="图片 7" descr="6b2ee8095edf0e65799a92d28007e3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3155" y="2560955"/>
            <a:ext cx="1979930" cy="38214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985520" y="3886200"/>
              <a:ext cx="1278255" cy="40703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985520" y="3886200"/>
                <a:ext cx="1278255" cy="4070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2492375" y="3543300"/>
              <a:ext cx="349885" cy="34988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2492375" y="3543300"/>
                <a:ext cx="349885" cy="349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2642235" y="3728720"/>
              <a:ext cx="364490" cy="34988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1"/>
            </p:blipFill>
            <p:spPr>
              <a:xfrm>
                <a:off x="2642235" y="3728720"/>
                <a:ext cx="364490" cy="349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2670810" y="3807460"/>
              <a:ext cx="235585" cy="4254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3"/>
            </p:blipFill>
            <p:spPr>
              <a:xfrm>
                <a:off x="2670810" y="3807460"/>
                <a:ext cx="235585" cy="425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3" name="墨迹 12"/>
              <p14:cNvContentPartPr/>
              <p14:nvPr/>
            </p14:nvContentPartPr>
            <p14:xfrm>
              <a:off x="2921000" y="3807460"/>
              <a:ext cx="328295" cy="30734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5"/>
            </p:blipFill>
            <p:spPr>
              <a:xfrm>
                <a:off x="2921000" y="3807460"/>
                <a:ext cx="328295" cy="3073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4" name="墨迹 13"/>
              <p14:cNvContentPartPr/>
              <p14:nvPr/>
            </p14:nvContentPartPr>
            <p14:xfrm>
              <a:off x="3778250" y="3371850"/>
              <a:ext cx="57150" cy="7112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7"/>
            </p:blipFill>
            <p:spPr>
              <a:xfrm>
                <a:off x="3778250" y="3371850"/>
                <a:ext cx="57150" cy="71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5" name="墨迹 14"/>
              <p14:cNvContentPartPr/>
              <p14:nvPr/>
            </p14:nvContentPartPr>
            <p14:xfrm>
              <a:off x="3442335" y="3636010"/>
              <a:ext cx="956945" cy="17843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9"/>
            </p:blipFill>
            <p:spPr>
              <a:xfrm>
                <a:off x="3442335" y="3636010"/>
                <a:ext cx="956945" cy="178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3721100" y="3785870"/>
              <a:ext cx="278130" cy="5143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1"/>
            </p:blipFill>
            <p:spPr>
              <a:xfrm>
                <a:off x="3721100" y="3785870"/>
                <a:ext cx="27813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墨迹 16"/>
              <p14:cNvContentPartPr/>
              <p14:nvPr/>
            </p14:nvContentPartPr>
            <p14:xfrm>
              <a:off x="3578225" y="3878580"/>
              <a:ext cx="956945" cy="33591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3"/>
            </p:blipFill>
            <p:spPr>
              <a:xfrm>
                <a:off x="3578225" y="3878580"/>
                <a:ext cx="956945" cy="3359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墨迹 17"/>
              <p14:cNvContentPartPr/>
              <p14:nvPr/>
            </p14:nvContentPartPr>
            <p14:xfrm>
              <a:off x="292735" y="4307205"/>
              <a:ext cx="3020695" cy="379095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5"/>
            </p:blipFill>
            <p:spPr>
              <a:xfrm>
                <a:off x="292735" y="4307205"/>
                <a:ext cx="3020695" cy="3790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9" name="墨迹 18"/>
              <p14:cNvContentPartPr/>
              <p14:nvPr/>
            </p14:nvContentPartPr>
            <p14:xfrm>
              <a:off x="2906395" y="4650105"/>
              <a:ext cx="328930" cy="14605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7"/>
            </p:blipFill>
            <p:spPr>
              <a:xfrm>
                <a:off x="2906395" y="4650105"/>
                <a:ext cx="328930" cy="14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0" name="墨迹 19"/>
              <p14:cNvContentPartPr/>
              <p14:nvPr/>
            </p14:nvContentPartPr>
            <p14:xfrm>
              <a:off x="3042285" y="4585970"/>
              <a:ext cx="35560" cy="657225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9"/>
            </p:blipFill>
            <p:spPr>
              <a:xfrm>
                <a:off x="3042285" y="4585970"/>
                <a:ext cx="35560" cy="6572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1" name="墨迹 20"/>
              <p14:cNvContentPartPr/>
              <p14:nvPr/>
            </p14:nvContentPartPr>
            <p14:xfrm>
              <a:off x="2942590" y="4807585"/>
              <a:ext cx="342265" cy="156845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1"/>
            </p:blipFill>
            <p:spPr>
              <a:xfrm>
                <a:off x="2942590" y="4807585"/>
                <a:ext cx="342265" cy="1568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2" name="墨迹 21"/>
              <p14:cNvContentPartPr/>
              <p14:nvPr/>
            </p14:nvContentPartPr>
            <p14:xfrm>
              <a:off x="3284855" y="4592955"/>
              <a:ext cx="228600" cy="142875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3"/>
            </p:blipFill>
            <p:spPr>
              <a:xfrm>
                <a:off x="3284855" y="4592955"/>
                <a:ext cx="228600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3" name="墨迹 22"/>
              <p14:cNvContentPartPr/>
              <p14:nvPr/>
            </p14:nvContentPartPr>
            <p14:xfrm>
              <a:off x="3342005" y="4564380"/>
              <a:ext cx="21590" cy="29337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5"/>
            </p:blipFill>
            <p:spPr>
              <a:xfrm>
                <a:off x="3342005" y="4564380"/>
                <a:ext cx="21590" cy="293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4" name="墨迹 23"/>
              <p14:cNvContentPartPr/>
              <p14:nvPr/>
            </p14:nvContentPartPr>
            <p14:xfrm>
              <a:off x="3484880" y="4521835"/>
              <a:ext cx="21590" cy="235585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7"/>
            </p:blipFill>
            <p:spPr>
              <a:xfrm>
                <a:off x="3484880" y="4521835"/>
                <a:ext cx="21590" cy="2355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5" name="墨迹 24"/>
              <p14:cNvContentPartPr/>
              <p14:nvPr/>
            </p14:nvContentPartPr>
            <p14:xfrm>
              <a:off x="3328035" y="4893310"/>
              <a:ext cx="228600" cy="371475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9"/>
            </p:blipFill>
            <p:spPr>
              <a:xfrm>
                <a:off x="3328035" y="4893310"/>
                <a:ext cx="228600" cy="3714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6" name="墨迹 25"/>
              <p14:cNvContentPartPr/>
              <p14:nvPr/>
            </p14:nvContentPartPr>
            <p14:xfrm>
              <a:off x="3385185" y="4964430"/>
              <a:ext cx="121285" cy="7874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1"/>
            </p:blipFill>
            <p:spPr>
              <a:xfrm>
                <a:off x="3385185" y="4964430"/>
                <a:ext cx="121285" cy="787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7" name="墨迹 26"/>
              <p14:cNvContentPartPr/>
              <p14:nvPr/>
            </p14:nvContentPartPr>
            <p14:xfrm>
              <a:off x="3356610" y="4950460"/>
              <a:ext cx="285750" cy="25019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3"/>
            </p:blipFill>
            <p:spPr>
              <a:xfrm>
                <a:off x="3356610" y="4950460"/>
                <a:ext cx="285750" cy="2501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8" name="墨迹 27"/>
              <p14:cNvContentPartPr/>
              <p14:nvPr/>
            </p14:nvContentPartPr>
            <p14:xfrm>
              <a:off x="3949700" y="4643120"/>
              <a:ext cx="185420" cy="571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5"/>
            </p:blipFill>
            <p:spPr>
              <a:xfrm>
                <a:off x="3949700" y="4643120"/>
                <a:ext cx="18542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9" name="墨迹 28"/>
              <p14:cNvContentPartPr/>
              <p14:nvPr/>
            </p14:nvContentPartPr>
            <p14:xfrm>
              <a:off x="3992245" y="4564380"/>
              <a:ext cx="71755" cy="42164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7"/>
            </p:blipFill>
            <p:spPr>
              <a:xfrm>
                <a:off x="3992245" y="4564380"/>
                <a:ext cx="71755" cy="421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30" name="墨迹 29"/>
              <p14:cNvContentPartPr/>
              <p14:nvPr/>
            </p14:nvContentPartPr>
            <p14:xfrm>
              <a:off x="3942080" y="4814570"/>
              <a:ext cx="57150" cy="355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9"/>
            </p:blipFill>
            <p:spPr>
              <a:xfrm>
                <a:off x="3942080" y="4814570"/>
                <a:ext cx="57150" cy="355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1" name="墨迹 30"/>
              <p14:cNvContentPartPr/>
              <p14:nvPr/>
            </p14:nvContentPartPr>
            <p14:xfrm>
              <a:off x="4099560" y="4686300"/>
              <a:ext cx="78105" cy="1143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1"/>
            </p:blipFill>
            <p:spPr>
              <a:xfrm>
                <a:off x="4099560" y="4686300"/>
                <a:ext cx="78105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2" name="墨迹 31"/>
              <p14:cNvContentPartPr/>
              <p14:nvPr/>
            </p14:nvContentPartPr>
            <p14:xfrm>
              <a:off x="4135120" y="4507230"/>
              <a:ext cx="6985" cy="2159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3"/>
            </p:blipFill>
            <p:spPr>
              <a:xfrm>
                <a:off x="4135120" y="4507230"/>
                <a:ext cx="6985" cy="215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3" name="墨迹 32"/>
              <p14:cNvContentPartPr/>
              <p14:nvPr/>
            </p14:nvContentPartPr>
            <p14:xfrm>
              <a:off x="3756660" y="4585970"/>
              <a:ext cx="71120" cy="4318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5"/>
            </p:blipFill>
            <p:spPr>
              <a:xfrm>
                <a:off x="3756660" y="4585970"/>
                <a:ext cx="71120" cy="43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4" name="墨迹 33"/>
              <p14:cNvContentPartPr/>
              <p14:nvPr/>
            </p14:nvContentPartPr>
            <p14:xfrm>
              <a:off x="3792220" y="4814570"/>
              <a:ext cx="342900" cy="349885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7"/>
            </p:blipFill>
            <p:spPr>
              <a:xfrm>
                <a:off x="3792220" y="4814570"/>
                <a:ext cx="342900" cy="3498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5" name="墨迹 34"/>
              <p14:cNvContentPartPr/>
              <p14:nvPr/>
            </p14:nvContentPartPr>
            <p14:xfrm>
              <a:off x="385445" y="5257800"/>
              <a:ext cx="1014095" cy="385445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9"/>
            </p:blipFill>
            <p:spPr>
              <a:xfrm>
                <a:off x="385445" y="5257800"/>
                <a:ext cx="1014095" cy="385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6" name="墨迹 35"/>
              <p14:cNvContentPartPr/>
              <p14:nvPr/>
            </p14:nvContentPartPr>
            <p14:xfrm>
              <a:off x="1564005" y="5307330"/>
              <a:ext cx="178435" cy="4572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1"/>
            </p:blipFill>
            <p:spPr>
              <a:xfrm>
                <a:off x="1564005" y="5307330"/>
                <a:ext cx="178435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7" name="墨迹 36"/>
              <p14:cNvContentPartPr/>
              <p14:nvPr/>
            </p14:nvContentPartPr>
            <p14:xfrm>
              <a:off x="1735455" y="5450205"/>
              <a:ext cx="142875" cy="21463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3"/>
            </p:blipFill>
            <p:spPr>
              <a:xfrm>
                <a:off x="1735455" y="5450205"/>
                <a:ext cx="142875" cy="2146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8" name="墨迹 37"/>
              <p14:cNvContentPartPr/>
              <p14:nvPr/>
            </p14:nvContentPartPr>
            <p14:xfrm>
              <a:off x="1942465" y="5400675"/>
              <a:ext cx="193040" cy="2641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5"/>
            </p:blipFill>
            <p:spPr>
              <a:xfrm>
                <a:off x="1942465" y="5400675"/>
                <a:ext cx="193040" cy="264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9" name="墨迹 38"/>
              <p14:cNvContentPartPr/>
              <p14:nvPr/>
            </p14:nvContentPartPr>
            <p14:xfrm>
              <a:off x="2127885" y="4950460"/>
              <a:ext cx="335915" cy="89281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7"/>
            </p:blipFill>
            <p:spPr>
              <a:xfrm>
                <a:off x="2127885" y="4950460"/>
                <a:ext cx="335915" cy="89281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40" name="墨迹 39"/>
              <p14:cNvContentPartPr/>
              <p14:nvPr/>
            </p14:nvContentPartPr>
            <p14:xfrm>
              <a:off x="2727960" y="5443220"/>
              <a:ext cx="335915" cy="4000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9"/>
            </p:blipFill>
            <p:spPr>
              <a:xfrm>
                <a:off x="2727960" y="5443220"/>
                <a:ext cx="335915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1" name="墨迹 40"/>
              <p14:cNvContentPartPr/>
              <p14:nvPr/>
            </p14:nvContentPartPr>
            <p14:xfrm>
              <a:off x="3149600" y="5429250"/>
              <a:ext cx="156845" cy="385445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1"/>
            </p:blipFill>
            <p:spPr>
              <a:xfrm>
                <a:off x="3149600" y="5429250"/>
                <a:ext cx="156845" cy="385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2" name="墨迹 41"/>
              <p14:cNvContentPartPr/>
              <p14:nvPr/>
            </p14:nvContentPartPr>
            <p14:xfrm>
              <a:off x="3906520" y="5400675"/>
              <a:ext cx="360" cy="1397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3"/>
            </p:blipFill>
            <p:spPr>
              <a:xfrm>
                <a:off x="3906520" y="5400675"/>
                <a:ext cx="360" cy="139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3" name="墨迹 42"/>
              <p14:cNvContentPartPr/>
              <p14:nvPr/>
            </p14:nvContentPartPr>
            <p14:xfrm>
              <a:off x="3677920" y="5586095"/>
              <a:ext cx="307340" cy="37846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5"/>
            </p:blipFill>
            <p:spPr>
              <a:xfrm>
                <a:off x="3677920" y="5586095"/>
                <a:ext cx="307340" cy="3784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4" name="墨迹 43"/>
              <p14:cNvContentPartPr/>
              <p14:nvPr/>
            </p14:nvContentPartPr>
            <p14:xfrm>
              <a:off x="3749675" y="5779135"/>
              <a:ext cx="235585" cy="13589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7"/>
            </p:blipFill>
            <p:spPr>
              <a:xfrm>
                <a:off x="3749675" y="5779135"/>
                <a:ext cx="235585" cy="135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5" name="墨迹 44"/>
              <p14:cNvContentPartPr/>
              <p14:nvPr/>
            </p14:nvContentPartPr>
            <p14:xfrm>
              <a:off x="4020820" y="5486400"/>
              <a:ext cx="114300" cy="35687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9"/>
            </p:blipFill>
            <p:spPr>
              <a:xfrm>
                <a:off x="4020820" y="5486400"/>
                <a:ext cx="114300" cy="3568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6" name="墨迹 45"/>
              <p14:cNvContentPartPr/>
              <p14:nvPr/>
            </p14:nvContentPartPr>
            <p14:xfrm>
              <a:off x="4113530" y="5607685"/>
              <a:ext cx="43180" cy="36449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1"/>
            </p:blipFill>
            <p:spPr>
              <a:xfrm>
                <a:off x="4113530" y="5607685"/>
                <a:ext cx="43180" cy="3644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7" name="墨迹 46"/>
              <p14:cNvContentPartPr/>
              <p14:nvPr/>
            </p14:nvContentPartPr>
            <p14:xfrm>
              <a:off x="4213860" y="5564505"/>
              <a:ext cx="185420" cy="85725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3"/>
            </p:blipFill>
            <p:spPr>
              <a:xfrm>
                <a:off x="4213860" y="5564505"/>
                <a:ext cx="185420" cy="857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8" name="墨迹 47"/>
              <p14:cNvContentPartPr/>
              <p14:nvPr/>
            </p14:nvContentPartPr>
            <p14:xfrm>
              <a:off x="4185285" y="5507355"/>
              <a:ext cx="278130" cy="32893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5"/>
            </p:blipFill>
            <p:spPr>
              <a:xfrm>
                <a:off x="4185285" y="5507355"/>
                <a:ext cx="278130" cy="3289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9" name="墨迹 48"/>
              <p14:cNvContentPartPr/>
              <p14:nvPr/>
            </p14:nvContentPartPr>
            <p14:xfrm>
              <a:off x="4306570" y="5379085"/>
              <a:ext cx="71120" cy="578485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7"/>
            </p:blipFill>
            <p:spPr>
              <a:xfrm>
                <a:off x="4306570" y="5379085"/>
                <a:ext cx="71120" cy="57848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>
            <a:grpSpLocks noGrp="1" noRot="1" noChangeAspect="1" noMove="1" noResize="1" noUngrp="1"/>
          </p:cNvGrpSpPr>
          <p:nvPr/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1" name="Rectangle 18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9"/>
            <p:cNvSpPr/>
            <p:nvPr/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16688" y="58647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altLang="zh-CN" sz="4000" dirty="0"/>
              <a:t>6.</a:t>
            </a:r>
            <a:r>
              <a:rPr lang="zh-CN" altLang="en-US" sz="4000" dirty="0"/>
              <a:t>参加的主要比赛</a:t>
            </a:r>
            <a:endParaRPr lang="zh-CN" altLang="en-US" sz="4000" dirty="0"/>
          </a:p>
        </p:txBody>
      </p:sp>
      <p:sp>
        <p:nvSpPr>
          <p:cNvPr id="4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zh-CN" altLang="en-US" sz="2000" dirty="0"/>
              <a:t>蓝桥杯：对于</a:t>
            </a:r>
            <a:r>
              <a:rPr lang="en-US" altLang="zh-CN" sz="2000" dirty="0"/>
              <a:t>python</a:t>
            </a:r>
            <a:r>
              <a:rPr lang="zh-CN" altLang="en-US" sz="2000" dirty="0"/>
              <a:t>选手最友好的比赛。对于目前的我们来说，进入国赛最简单的比赛</a:t>
            </a:r>
            <a:endParaRPr lang="en-US" altLang="zh-CN" sz="2000" dirty="0"/>
          </a:p>
          <a:p>
            <a:r>
              <a:rPr lang="zh-CN" altLang="en-US" sz="2000" dirty="0"/>
              <a:t>团体程序设计天梯赛：</a:t>
            </a:r>
            <a:endParaRPr lang="en-US" altLang="zh-CN" sz="2000" dirty="0"/>
          </a:p>
          <a:p>
            <a:r>
              <a:rPr lang="en-US" altLang="zh-CN" sz="2000" dirty="0"/>
              <a:t>ICPC/CCPC:</a:t>
            </a:r>
            <a:r>
              <a:rPr lang="zh-CN" altLang="en-US" sz="2000" dirty="0"/>
              <a:t>最高等级竞赛</a:t>
            </a:r>
            <a:endParaRPr lang="en-US" altLang="zh-CN" sz="2000" dirty="0"/>
          </a:p>
          <a:p>
            <a:r>
              <a:rPr lang="zh-CN" altLang="en-US" sz="2000" dirty="0"/>
              <a:t>其他比赛：码蹄杯、百度之星、</a:t>
            </a:r>
            <a:r>
              <a:rPr lang="en-US" altLang="zh-CN" sz="2000" dirty="0"/>
              <a:t>CCAC</a:t>
            </a:r>
            <a:r>
              <a:rPr lang="zh-CN" altLang="en-US" sz="2000" dirty="0"/>
              <a:t>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CCF-CAT </a:t>
            </a:r>
            <a:r>
              <a:rPr lang="zh-CN" altLang="en-US" sz="2000" dirty="0"/>
              <a:t>算法精英大赛</a:t>
            </a:r>
            <a:endParaRPr lang="zh-CN" altLang="en-US" sz="2000" dirty="0"/>
          </a:p>
        </p:txBody>
      </p:sp>
      <p:pic>
        <p:nvPicPr>
          <p:cNvPr id="11" name="图片 10" descr="图形用户界面, 文本&#10;&#10;AI 生成的内容可能不正确。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67" y="4190833"/>
            <a:ext cx="4389120" cy="134965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6532245" y="101600"/>
            <a:ext cx="2712720" cy="3837940"/>
            <a:chOff x="10159" y="88"/>
            <a:chExt cx="4272" cy="6044"/>
          </a:xfrm>
        </p:grpSpPr>
        <p:pic>
          <p:nvPicPr>
            <p:cNvPr id="4" name="图片 3" descr="9a583aba8738249eb6b43f360cd5c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9" y="88"/>
              <a:ext cx="4273" cy="6045"/>
            </a:xfrm>
            <a:prstGeom prst="rect">
              <a:avLst/>
            </a:prstGeom>
          </p:spPr>
        </p:pic>
        <p:pic>
          <p:nvPicPr>
            <p:cNvPr id="5" name="图片 4" descr="1b2bcc4f79e6d4a14204d2621f6bde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89" y="1711"/>
              <a:ext cx="718" cy="814"/>
            </a:xfrm>
            <a:prstGeom prst="rect">
              <a:avLst/>
            </a:prstGeom>
          </p:spPr>
        </p:pic>
        <p:pic>
          <p:nvPicPr>
            <p:cNvPr id="6" name="图片 5" descr="1b2bcc4f79e6d4a14204d2621f6bde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29" y="3563"/>
              <a:ext cx="586" cy="664"/>
            </a:xfrm>
            <a:prstGeom prst="rect">
              <a:avLst/>
            </a:prstGeom>
          </p:spPr>
        </p:pic>
        <p:pic>
          <p:nvPicPr>
            <p:cNvPr id="7" name="图片 6" descr="1b2bcc4f79e6d4a14204d2621f6bde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15" y="3564"/>
              <a:ext cx="585" cy="6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57200" y="457199"/>
            <a:ext cx="11734801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81798" y="1676400"/>
            <a:ext cx="4953000" cy="1216153"/>
          </a:xfrm>
        </p:spPr>
        <p:txBody>
          <a:bodyPr anchor="t">
            <a:normAutofit/>
          </a:bodyPr>
          <a:lstStyle/>
          <a:p>
            <a:r>
              <a:rPr lang="en-US" altLang="zh-CN" sz="4000" b="1"/>
              <a:t>7.</a:t>
            </a:r>
            <a:r>
              <a:rPr lang="zh-CN" altLang="en-US" sz="4000" b="1"/>
              <a:t>编译环境</a:t>
            </a:r>
            <a:endParaRPr lang="zh-CN" altLang="en-US" sz="4000" b="1"/>
          </a:p>
        </p:txBody>
      </p:sp>
      <p:pic>
        <p:nvPicPr>
          <p:cNvPr id="5" name="图片 4" descr="文本&#10;&#10;AI 生成的内容可能不正确。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" y="990597"/>
            <a:ext cx="4718302" cy="4876799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1798" y="3429000"/>
            <a:ext cx="4953000" cy="1752599"/>
          </a:xfrm>
        </p:spPr>
        <p:txBody>
          <a:bodyPr>
            <a:normAutofit/>
          </a:bodyPr>
          <a:lstStyle/>
          <a:p>
            <a:r>
              <a:rPr lang="zh-CN" altLang="en-US" sz="1800">
                <a:solidFill>
                  <a:schemeClr val="tx1">
                    <a:alpha val="55000"/>
                  </a:schemeClr>
                </a:solidFill>
              </a:rPr>
              <a:t>以蓝桥杯为例，只能使用下载</a:t>
            </a:r>
            <a:r>
              <a:rPr lang="en-US" altLang="zh-CN" sz="1800">
                <a:solidFill>
                  <a:schemeClr val="tx1">
                    <a:alpha val="55000"/>
                  </a:schemeClr>
                </a:solidFill>
              </a:rPr>
              <a:t>python</a:t>
            </a:r>
            <a:r>
              <a:rPr lang="zh-CN" altLang="en-US" sz="1800">
                <a:solidFill>
                  <a:schemeClr val="tx1">
                    <a:alpha val="55000"/>
                  </a:schemeClr>
                </a:solidFill>
              </a:rPr>
              <a:t>时自带的</a:t>
            </a:r>
            <a:r>
              <a:rPr lang="en-US" altLang="zh-CN" sz="1800">
                <a:solidFill>
                  <a:schemeClr val="tx1">
                    <a:alpha val="55000"/>
                  </a:schemeClr>
                </a:solidFill>
              </a:rPr>
              <a:t>idle</a:t>
            </a:r>
            <a:r>
              <a:rPr lang="zh-CN" altLang="en-US" sz="1800">
                <a:solidFill>
                  <a:schemeClr val="tx1">
                    <a:alpha val="55000"/>
                  </a:schemeClr>
                </a:solidFill>
              </a:rPr>
              <a:t>。</a:t>
            </a:r>
            <a:endParaRPr lang="en-US" altLang="zh-CN" sz="1800">
              <a:solidFill>
                <a:schemeClr val="tx1">
                  <a:alpha val="5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1516</Words>
  <Application>WPS 演示</Application>
  <PresentationFormat>宽屏</PresentationFormat>
  <Paragraphs>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Arial Unicode MS</vt:lpstr>
      <vt:lpstr>等线 Light</vt:lpstr>
      <vt:lpstr>等线</vt:lpstr>
      <vt:lpstr>微软雅黑</vt:lpstr>
      <vt:lpstr>Arial Unicode MS</vt:lpstr>
      <vt:lpstr>Office 主题​​</vt:lpstr>
      <vt:lpstr>算法竞赛介绍</vt:lpstr>
      <vt:lpstr>1.什么是算法竞赛:  选手们在限定时间内，利用自己掌握的编程知识、算法和数据结构，去解决一系列逻辑难题。 </vt:lpstr>
      <vt:lpstr>2.为什么要参与算法竞赛？</vt:lpstr>
      <vt:lpstr>3.一道算法题包括了哪些内容(P1001 A+B Problem - 洛谷)</vt:lpstr>
      <vt:lpstr>4.教学</vt:lpstr>
      <vt:lpstr>5.学习技巧</vt:lpstr>
      <vt:lpstr>PowerPoint 演示文稿</vt:lpstr>
      <vt:lpstr>6.参加的主要比赛</vt:lpstr>
      <vt:lpstr>7.编译环境</vt:lpstr>
      <vt:lpstr>使用idle的步骤</vt:lpstr>
      <vt:lpstr>PowerPoint 演示文稿</vt:lpstr>
      <vt:lpstr>Debugger：debug-&gt;debugger </vt:lpstr>
      <vt:lpstr>Debug运行的选择（1）</vt:lpstr>
      <vt:lpstr>Debug运行的选择（2）</vt:lpstr>
      <vt:lpstr>结束 ！！！！！！！！！！！！！！！！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z</dc:creator>
  <cp:lastModifiedBy>阳九</cp:lastModifiedBy>
  <cp:revision>13</cp:revision>
  <dcterms:created xsi:type="dcterms:W3CDTF">2025-06-09T05:22:00Z</dcterms:created>
  <dcterms:modified xsi:type="dcterms:W3CDTF">2025-07-12T14:22:14Z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D88534F83FFF4098BCAEF63845843539_12</vt:lpwstr>
  </property>
  <property fmtid="{D5CDD505-2E9C-101B-9397-08002B2CF9AE}" pid="3" name="KSOProductBuildVer">
    <vt:lpwstr>2052-12.1.0.21915</vt:lpwstr>
  </property>
</Properties>
</file>