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C90CD-8BCE-499A-9A82-CBD8DF79CB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E3E4D-4E89-4EA1-9E4F-8FCD46C7D22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P11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选择、冒泡、插入排序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/>
              <a:t>第二讲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345680" y="4906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 </a:t>
            </a:r>
            <a:r>
              <a:rPr lang="en-US" altLang="zh-CN" dirty="0"/>
              <a:t>(Selection 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每次都从“未排序”的部分中，找出那个“最小”或者“最大”的元素，然后把它放到“已排序”部分的末尾。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选择排序流程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4"/>
            <a:ext cx="477566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假设我们有一组数字：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，我们要把它从小到大排序。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第一轮：找到最小的，放到第一个位置。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中，找出最小的数。是谁呢？是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把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和当前第一个位置的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交换。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现在数组变成了：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第二轮：从剩下的未排序部分中，找到最小的，放到第二个位置。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已经在正确的位置（和它自己交换）。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数组依然是：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第三轮：从剩下的未排序部分中，找到最小的，放到第三个位置。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5,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把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和当前第三个位置的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交换。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现在数组变成了：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第四轮：从剩下的未排序部分中，找到最小的，放到第四个位置。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中，找出最小的数。是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！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已经在正确的位置。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数组依然是：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此时，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是已排序部分，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是未排序部分。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最后一轮：只剩一个，它一定是最大的，放到最后一个位置。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已经是最后一个未排序的，它自然就在正确位置了。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最终排序结果：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。🎉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冒泡排序 </a:t>
            </a:r>
            <a:r>
              <a:rPr lang="en-US" altLang="zh-CN" dirty="0"/>
              <a:t>(Bubble Sort)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反复遍历数组，比较相邻的两个元素，如果它们的顺序不对，就交换它们。每次遍历结束后，最大的（或最小的）那个元素就会被“冒泡”到它最终的位置。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冒泡排序流程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2970"/>
            <a:ext cx="7231467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继续使用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这个例子，从小到大排序。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第一趟（遍历）：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目标是把最大的数（9）“冒泡”到最后。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&gt; 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&lt; 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 &gt;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 &lt; 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这一趟结束后，最大的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已经“冒泡”到了数组的末尾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，它已经排好序了。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第二趟：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目标是把次大的数（8）“冒泡”到倒数第二个位置。这次我们只比较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&lt; 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1,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&gt;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1,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&lt; 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1,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到了它应有的位置。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第三趟：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目标是把次次大的数（5）“冒泡”到倒数第三个位置。这次我们只比较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1, 5]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&gt; 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，交换。数组变为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&lt; 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到了它应有的位置。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第四趟：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目标是把次次次大的数（2）“冒泡”到倒数第四个位置。这次我们只比较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比较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和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 &lt; 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，不交换。数组依然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这一趟结束后，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到了它应有的位置。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最终排序结果：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。大功告成！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插入排序 </a:t>
            </a:r>
            <a:r>
              <a:rPr lang="en-US" altLang="zh-CN" b="1" dirty="0"/>
              <a:t>(Insertion Sort)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将数组分为“已排序”和“未排序”两部分。每次从“未排序”部分取出一个元素，然后将其“插入”到“已排序”部分的正确位置上，同时将已排序部分中比它大的元素都往后挪一个位置。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插入排序流程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16026"/>
            <a:ext cx="631998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还是使用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[5, 2, 8, 1,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这个例子，从小到大排序。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初始状态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：我们认为第一个元素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已经是“已排序”部分。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8, 1,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[5]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小，所以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往右挪一位。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插入到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的前面。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[8, 1,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大，所以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应该放在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的后面。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8, 1,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8]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往右挪。数组：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5, _,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往右挪。数组：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[2, _, 5,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小，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往右挪。数组：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[_, 2, 5,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插入到最前面。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处理 </a:t>
            </a:r>
            <a:r>
              <a:rPr kumimoji="0" lang="zh-CN" altLang="zh-CN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从未排序部分取出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与已排序部分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中的元素从右往左比较。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比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大，所以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应该放在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的后面。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现在数组变为 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已排序：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未排序：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最终排序结果：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[1, 2, 5, 8, 9]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。牌都理好了！🤩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冒泡排序的</a:t>
            </a:r>
            <a:r>
              <a:rPr lang="zh-CN" altLang="en-US"/>
              <a:t>优化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在没有进行</a:t>
            </a:r>
            <a:r>
              <a:rPr lang="zh-CN" altLang="en-US"/>
              <a:t>冒泡操作的时候，我们可以提前截止，节省</a:t>
            </a:r>
            <a:r>
              <a:rPr lang="zh-CN" altLang="en-US"/>
              <a:t>时间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模板题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>
                <a:hlinkClick r:id="rId1"/>
              </a:rPr>
              <a:t>P1177 【</a:t>
            </a:r>
            <a:r>
              <a:rPr lang="zh-CN" altLang="en-US" dirty="0">
                <a:hlinkClick r:id="rId1"/>
              </a:rPr>
              <a:t>模板</a:t>
            </a:r>
            <a:r>
              <a:rPr lang="en-US" altLang="zh-CN" dirty="0">
                <a:hlinkClick r:id="rId1"/>
              </a:rPr>
              <a:t>】</a:t>
            </a:r>
            <a:r>
              <a:rPr lang="zh-CN" altLang="en-US" dirty="0">
                <a:hlinkClick r:id="rId1"/>
              </a:rPr>
              <a:t>排序 </a:t>
            </a:r>
            <a:r>
              <a:rPr lang="en-US" altLang="zh-CN" dirty="0">
                <a:hlinkClick r:id="rId1"/>
              </a:rPr>
              <a:t>- </a:t>
            </a:r>
            <a:r>
              <a:rPr lang="zh-CN" altLang="en-US">
                <a:hlinkClick r:id="rId1"/>
              </a:rPr>
              <a:t>洛谷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2392</Words>
  <Application>WPS 演示</Application>
  <PresentationFormat>宽屏</PresentationFormat>
  <Paragraphs>121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等线 Light</vt:lpstr>
      <vt:lpstr>等线</vt:lpstr>
      <vt:lpstr>微软雅黑</vt:lpstr>
      <vt:lpstr>Arial Unicode MS</vt:lpstr>
      <vt:lpstr>Calibri</vt:lpstr>
      <vt:lpstr>Office 主题​​</vt:lpstr>
      <vt:lpstr>选择、冒泡、插入排序</vt:lpstr>
      <vt:lpstr>选择排序 (Selection Sort)</vt:lpstr>
      <vt:lpstr>选择排序流程</vt:lpstr>
      <vt:lpstr>冒泡排序 (Bubble Sort)</vt:lpstr>
      <vt:lpstr>冒泡排序流程</vt:lpstr>
      <vt:lpstr>插入排序 (Insertion Sort)</vt:lpstr>
      <vt:lpstr>插入排序流程</vt:lpstr>
      <vt:lpstr>PowerPoint 演示文稿</vt:lpstr>
      <vt:lpstr>模板题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阳九</cp:lastModifiedBy>
  <cp:revision>9</cp:revision>
  <dcterms:created xsi:type="dcterms:W3CDTF">2025-06-23T05:27:00Z</dcterms:created>
  <dcterms:modified xsi:type="dcterms:W3CDTF">2025-07-18T07:49:38Z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07526BA20C634E7CBB31C0F97BAE54DE_12</vt:lpwstr>
  </property>
  <property fmtid="{D5CDD505-2E9C-101B-9397-08002B2CF9AE}" pid="3" name="KSOProductBuildVer">
    <vt:lpwstr>2052-12.1.0.21915</vt:lpwstr>
  </property>
</Properties>
</file>