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类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20000"/>
          </a:bodyPr>
          <a:p>
            <a:r>
              <a:rPr lang="zh-CN" altLang="en-US" dirty="0">
                <a:sym typeface="+mn-ea"/>
              </a:rPr>
              <a:t>算法竞赛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>
                <a:sym typeface="+mn-ea"/>
              </a:rPr>
              <a:t>第</a:t>
            </a:r>
            <a:r>
              <a:rPr lang="zh-CN" altLang="en-US">
                <a:sym typeface="+mn-ea"/>
              </a:rPr>
              <a:t>五讲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ym typeface="+mn-ea"/>
              </a:rPr>
              <a:t>BCNN</a:t>
            </a:r>
            <a:r>
              <a:rPr lang="zh-CN" altLang="en-US" dirty="0">
                <a:sym typeface="+mn-ea"/>
              </a:rPr>
              <a:t>算法与竞赛部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订阅号：</a:t>
            </a:r>
            <a:r>
              <a:rPr lang="en-US" altLang="zh-CN" dirty="0" err="1">
                <a:sym typeface="+mn-ea"/>
              </a:rPr>
              <a:t>bzy</a:t>
            </a:r>
            <a:r>
              <a:rPr lang="zh-CN" altLang="en-US" dirty="0">
                <a:sym typeface="+mn-ea"/>
              </a:rPr>
              <a:t>网研社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类的</a:t>
            </a:r>
            <a:r>
              <a:rPr lang="zh-CN" altLang="en-US"/>
              <a:t>定义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zh-CN" altLang="en-US"/>
              <a:t>核心比喻：蓝图与房子</a:t>
            </a:r>
            <a:endParaRPr lang="en-US" altLang="zh-CN"/>
          </a:p>
          <a:p>
            <a:r>
              <a:rPr lang="zh-CN" altLang="en-US"/>
              <a:t>类</a:t>
            </a:r>
            <a:r>
              <a:rPr lang="en-US" altLang="zh-CN"/>
              <a:t> (Class)</a:t>
            </a:r>
            <a:r>
              <a:rPr lang="zh-CN" altLang="en-US"/>
              <a:t>：就像一张房子的设计蓝图。蓝图本身不是房子，你不能住在蓝图里。但它定义了房子的所有特征和功能：</a:t>
            </a:r>
            <a:endParaRPr lang="en-US" altLang="zh-CN"/>
          </a:p>
          <a:p>
            <a:r>
              <a:rPr lang="zh-CN" altLang="en-US"/>
              <a:t>属性</a:t>
            </a:r>
            <a:r>
              <a:rPr lang="en-US" altLang="zh-CN"/>
              <a:t> (Attributes)</a:t>
            </a:r>
            <a:r>
              <a:rPr lang="zh-CN" altLang="en-US"/>
              <a:t>：房子有多少个房间、是什么颜色、有多大面积。这些是房子的</a:t>
            </a:r>
            <a:r>
              <a:rPr lang="en-US" altLang="zh-CN"/>
              <a:t>“</a:t>
            </a:r>
            <a:r>
              <a:rPr lang="zh-CN" altLang="en-US"/>
              <a:t>数据</a:t>
            </a:r>
            <a:r>
              <a:rPr lang="en-US" altLang="zh-CN"/>
              <a:t>”</a:t>
            </a:r>
            <a:r>
              <a:rPr lang="zh-CN" altLang="en-US"/>
              <a:t>或</a:t>
            </a:r>
            <a:r>
              <a:rPr lang="en-US" altLang="zh-CN"/>
              <a:t>“</a:t>
            </a:r>
            <a:r>
              <a:rPr lang="zh-CN" altLang="en-US"/>
              <a:t>状态</a:t>
            </a:r>
            <a:r>
              <a:rPr lang="en-US" altLang="zh-CN"/>
              <a:t>”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方法</a:t>
            </a:r>
            <a:r>
              <a:rPr lang="en-US" altLang="zh-CN"/>
              <a:t> (Methods)</a:t>
            </a:r>
            <a:r>
              <a:rPr lang="zh-CN" altLang="en-US"/>
              <a:t>：你可以对房子做什么操作，比如</a:t>
            </a:r>
            <a:r>
              <a:rPr lang="en-US" altLang="zh-CN"/>
              <a:t>“</a:t>
            </a:r>
            <a:r>
              <a:rPr lang="zh-CN" altLang="en-US"/>
              <a:t>开门</a:t>
            </a:r>
            <a:r>
              <a:rPr lang="en-US" altLang="zh-CN"/>
              <a:t>”</a:t>
            </a:r>
            <a:r>
              <a:rPr lang="zh-CN" altLang="en-US"/>
              <a:t>、</a:t>
            </a:r>
            <a:r>
              <a:rPr lang="en-US" altLang="zh-CN"/>
              <a:t>“</a:t>
            </a:r>
            <a:r>
              <a:rPr lang="zh-CN" altLang="en-US"/>
              <a:t>关灯</a:t>
            </a:r>
            <a:r>
              <a:rPr lang="en-US" altLang="zh-CN"/>
              <a:t>”</a:t>
            </a:r>
            <a:r>
              <a:rPr lang="zh-CN" altLang="en-US"/>
              <a:t>、</a:t>
            </a:r>
            <a:r>
              <a:rPr lang="en-US" altLang="zh-CN"/>
              <a:t>“</a:t>
            </a:r>
            <a:r>
              <a:rPr lang="zh-CN" altLang="en-US"/>
              <a:t>打扫卫生</a:t>
            </a:r>
            <a:r>
              <a:rPr lang="en-US" altLang="zh-CN"/>
              <a:t>”</a:t>
            </a:r>
            <a:r>
              <a:rPr lang="zh-CN" altLang="en-US"/>
              <a:t>。这些是房子的</a:t>
            </a:r>
            <a:r>
              <a:rPr lang="en-US" altLang="zh-CN"/>
              <a:t>“</a:t>
            </a:r>
            <a:r>
              <a:rPr lang="zh-CN" altLang="en-US"/>
              <a:t>行为</a:t>
            </a:r>
            <a:r>
              <a:rPr lang="en-US" altLang="zh-CN"/>
              <a:t>”</a:t>
            </a:r>
            <a:r>
              <a:rPr lang="zh-CN" altLang="en-US"/>
              <a:t>或</a:t>
            </a:r>
            <a:r>
              <a:rPr lang="en-US" altLang="zh-CN"/>
              <a:t>“</a:t>
            </a:r>
            <a:r>
              <a:rPr lang="zh-CN" altLang="en-US"/>
              <a:t>功能</a:t>
            </a:r>
            <a:r>
              <a:rPr lang="en-US" altLang="zh-CN"/>
              <a:t>”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对象</a:t>
            </a:r>
            <a:r>
              <a:rPr lang="en-US" altLang="zh-CN"/>
              <a:t> (Object/Instance)</a:t>
            </a:r>
            <a:r>
              <a:rPr lang="zh-CN" altLang="en-US"/>
              <a:t>：就是根据这张蓝图实际建造出来的房子。</a:t>
            </a:r>
            <a:endParaRPr lang="en-US" altLang="zh-CN"/>
          </a:p>
          <a:p>
            <a:r>
              <a:rPr lang="zh-CN" altLang="en-US"/>
              <a:t>你可以根据同一张蓝图建造很多栋房子（对象）。</a:t>
            </a:r>
            <a:endParaRPr lang="en-US" altLang="zh-CN"/>
          </a:p>
          <a:p>
            <a:r>
              <a:rPr lang="zh-CN" altLang="en-US"/>
              <a:t>每一栋房子（对象）都是独立的。张三的房子是红色的，李四的房子可以是蓝色的，但它们都遵循同一张蓝图的设计。</a:t>
            </a:r>
            <a:endParaRPr lang="en-US" altLang="zh-CN"/>
          </a:p>
          <a:p>
            <a:r>
              <a:rPr lang="zh-CN" altLang="en-US"/>
              <a:t>小结：类是模板，对象是根据模板创建的实体。</a:t>
            </a:r>
            <a:r>
              <a:rPr lang="en-US" altLang="zh-CN"/>
              <a:t> </a:t>
            </a:r>
            <a:r>
              <a:rPr lang="zh-CN" altLang="en-US"/>
              <a:t>我们在</a:t>
            </a:r>
            <a:r>
              <a:rPr lang="en-US" altLang="zh-CN"/>
              <a:t> Python </a:t>
            </a:r>
            <a:r>
              <a:rPr lang="zh-CN" altLang="en-US"/>
              <a:t>中定义一个类，就是为了能够方便地创建出许许多多个具有相同属性和方法的对象。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类的</a:t>
            </a:r>
            <a:r>
              <a:rPr lang="zh-CN" altLang="en-US"/>
              <a:t>属性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en-US" altLang="zh-CN"/>
              <a:t>“</a:t>
            </a:r>
            <a:r>
              <a:rPr lang="zh-CN" altLang="en-US"/>
              <a:t>光有蓝图还不够，我们需要定义房子有哪些特征。对于一只狗来说，它可能有名字、年龄等特征。我们希望在创建每一只狗的时候，就能指定它的名字和年龄。</a:t>
            </a:r>
            <a:r>
              <a:rPr lang="en-US" altLang="zh-CN"/>
              <a:t>”</a:t>
            </a:r>
            <a:endParaRPr lang="en-US" altLang="zh-CN"/>
          </a:p>
          <a:p>
            <a:r>
              <a:rPr lang="zh-CN" altLang="en-US"/>
              <a:t>这时，就要引入最重要也最特殊的</a:t>
            </a:r>
            <a:r>
              <a:rPr lang="en-US" altLang="zh-CN"/>
              <a:t>**__init__ </a:t>
            </a:r>
            <a:r>
              <a:rPr lang="zh-CN" altLang="en-US"/>
              <a:t>方法</a:t>
            </a:r>
            <a:r>
              <a:rPr lang="en-US" altLang="zh-CN"/>
              <a:t>**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/>
              <a:t>__init__ </a:t>
            </a:r>
            <a:r>
              <a:rPr lang="zh-CN" altLang="en-US"/>
              <a:t>方法：它是一个</a:t>
            </a:r>
            <a:r>
              <a:rPr lang="en-US" altLang="zh-CN"/>
              <a:t>“</a:t>
            </a:r>
            <a:r>
              <a:rPr lang="zh-CN" altLang="en-US"/>
              <a:t>初始化方法</a:t>
            </a:r>
            <a:r>
              <a:rPr lang="en-US" altLang="zh-CN"/>
              <a:t>”</a:t>
            </a:r>
            <a:r>
              <a:rPr lang="zh-CN" altLang="en-US"/>
              <a:t>或</a:t>
            </a:r>
            <a:r>
              <a:rPr lang="en-US" altLang="zh-CN"/>
              <a:t>“</a:t>
            </a:r>
            <a:r>
              <a:rPr lang="zh-CN" altLang="en-US"/>
              <a:t>构造函数</a:t>
            </a:r>
            <a:r>
              <a:rPr lang="en-US" altLang="zh-CN"/>
              <a:t>”</a:t>
            </a:r>
            <a:r>
              <a:rPr lang="zh-CN" altLang="en-US"/>
              <a:t>。当一个对象被创建时（例如</a:t>
            </a:r>
            <a:r>
              <a:rPr lang="en-US" altLang="zh-CN"/>
              <a:t> my_dog = Dog()</a:t>
            </a:r>
            <a:r>
              <a:rPr lang="zh-CN" altLang="en-US"/>
              <a:t>），这个方法会自动被调用。</a:t>
            </a:r>
            <a:endParaRPr lang="en-US" altLang="zh-CN"/>
          </a:p>
          <a:p>
            <a:r>
              <a:rPr lang="en-US" altLang="zh-CN"/>
              <a:t>self </a:t>
            </a:r>
            <a:r>
              <a:rPr lang="zh-CN" altLang="en-US"/>
              <a:t>参数：</a:t>
            </a:r>
            <a:endParaRPr lang="en-US" altLang="zh-CN"/>
          </a:p>
          <a:p>
            <a:r>
              <a:rPr lang="en-US" altLang="zh-CN"/>
              <a:t>self </a:t>
            </a:r>
            <a:r>
              <a:rPr lang="zh-CN" altLang="en-US"/>
              <a:t>代表对象本身。当</a:t>
            </a:r>
            <a:r>
              <a:rPr lang="en-US" altLang="zh-CN"/>
              <a:t> my_dog = Dog("</a:t>
            </a:r>
            <a:r>
              <a:rPr lang="zh-CN" altLang="en-US"/>
              <a:t>旺财</a:t>
            </a:r>
            <a:r>
              <a:rPr lang="en-US" altLang="zh-CN"/>
              <a:t>", 2) </a:t>
            </a:r>
            <a:r>
              <a:rPr lang="zh-CN" altLang="en-US"/>
              <a:t>这行代码执行时，</a:t>
            </a:r>
            <a:r>
              <a:rPr lang="en-US" altLang="zh-CN"/>
              <a:t>Python </a:t>
            </a:r>
            <a:r>
              <a:rPr lang="zh-CN" altLang="en-US"/>
              <a:t>会在内存里创建一个空的</a:t>
            </a:r>
            <a:r>
              <a:rPr lang="en-US" altLang="zh-CN"/>
              <a:t> Dog </a:t>
            </a:r>
            <a:r>
              <a:rPr lang="zh-CN" altLang="en-US"/>
              <a:t>对象，然后把这个对象自动作为第一个参数传给</a:t>
            </a:r>
            <a:r>
              <a:rPr lang="en-US" altLang="zh-CN"/>
              <a:t> __init__ </a:t>
            </a:r>
            <a:r>
              <a:rPr lang="zh-CN" altLang="en-US"/>
              <a:t>方法，这个参数就是</a:t>
            </a:r>
            <a:r>
              <a:rPr lang="en-US" altLang="zh-CN"/>
              <a:t> self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所以</a:t>
            </a:r>
            <a:r>
              <a:rPr lang="en-US" altLang="zh-CN"/>
              <a:t> self.name = name </a:t>
            </a:r>
            <a:r>
              <a:rPr lang="zh-CN" altLang="en-US"/>
              <a:t>的意思就是：</a:t>
            </a:r>
            <a:r>
              <a:rPr lang="en-US" altLang="zh-CN"/>
              <a:t>“</a:t>
            </a:r>
            <a:r>
              <a:rPr lang="zh-CN" altLang="en-US"/>
              <a:t>把传入的</a:t>
            </a:r>
            <a:r>
              <a:rPr lang="en-US" altLang="zh-CN"/>
              <a:t> name </a:t>
            </a:r>
            <a:r>
              <a:rPr lang="zh-CN" altLang="en-US"/>
              <a:t>值（</a:t>
            </a:r>
            <a:r>
              <a:rPr lang="en-US" altLang="zh-CN"/>
              <a:t>'</a:t>
            </a:r>
            <a:r>
              <a:rPr lang="zh-CN" altLang="en-US"/>
              <a:t>旺财</a:t>
            </a:r>
            <a:r>
              <a:rPr lang="en-US" altLang="zh-CN"/>
              <a:t>'</a:t>
            </a:r>
            <a:r>
              <a:rPr lang="zh-CN" altLang="en-US"/>
              <a:t>）赋给这个对象自己的</a:t>
            </a:r>
            <a:r>
              <a:rPr lang="en-US" altLang="zh-CN"/>
              <a:t> name </a:t>
            </a:r>
            <a:r>
              <a:rPr lang="zh-CN" altLang="en-US"/>
              <a:t>属性</a:t>
            </a:r>
            <a:r>
              <a:rPr lang="en-US" altLang="zh-CN"/>
              <a:t>”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类的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“</a:t>
            </a:r>
            <a:r>
              <a:rPr lang="zh-CN" altLang="en-US"/>
              <a:t>我们的狗不仅有名字和年龄，还应该能做一些事情，比如</a:t>
            </a:r>
            <a:r>
              <a:rPr lang="en-US" altLang="zh-CN"/>
              <a:t>‘</a:t>
            </a:r>
            <a:r>
              <a:rPr lang="zh-CN" altLang="en-US"/>
              <a:t>叫</a:t>
            </a:r>
            <a:r>
              <a:rPr lang="en-US" altLang="zh-CN"/>
              <a:t>’</a:t>
            </a:r>
            <a:r>
              <a:rPr lang="zh-CN" altLang="en-US"/>
              <a:t>或者</a:t>
            </a:r>
            <a:r>
              <a:rPr lang="en-US" altLang="zh-CN"/>
              <a:t>‘</a:t>
            </a:r>
            <a:r>
              <a:rPr lang="zh-CN" altLang="en-US"/>
              <a:t>摇尾巴</a:t>
            </a:r>
            <a:r>
              <a:rPr lang="en-US" altLang="zh-CN"/>
              <a:t>’</a:t>
            </a:r>
            <a:r>
              <a:rPr lang="zh-CN" altLang="en-US"/>
              <a:t>。这些就是它的方法。</a:t>
            </a:r>
            <a:r>
              <a:rPr lang="en-US" altLang="zh-CN"/>
              <a:t>”</a:t>
            </a:r>
            <a:endParaRPr lang="en-US" altLang="zh-CN"/>
          </a:p>
          <a:p>
            <a:r>
              <a:rPr lang="zh-CN" altLang="en-US"/>
              <a:t>方法本质上就是在类里面定义的函数。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用一个完整的、稍微复杂一点的例子来巩固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846</Words>
  <Application>WPS 演示</Application>
  <PresentationFormat>宽屏</PresentationFormat>
  <Paragraphs>38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Calibri</vt:lpstr>
      <vt:lpstr>Arial Unicode MS</vt:lpstr>
      <vt:lpstr>WPS</vt:lpstr>
      <vt:lpstr>类</vt:lpstr>
      <vt:lpstr>类的定义</vt:lpstr>
      <vt:lpstr>类的属性</vt:lpstr>
      <vt:lpstr>类的方法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tg z</dc:creator>
  <cp:lastModifiedBy>阳九</cp:lastModifiedBy>
  <cp:revision>5</cp:revision>
  <dcterms:created xsi:type="dcterms:W3CDTF">2023-08-09T12:44:00Z</dcterms:created>
  <dcterms:modified xsi:type="dcterms:W3CDTF">2025-07-18T11:46:14Z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2052-12.1.0.21915</vt:lpwstr>
  </property>
  <property fmtid="{D5CDD505-2E9C-101B-9397-08002B2CF9AE}" pid="3" name="ICV">
    <vt:lpwstr>C305FEF70525487D8A3523B0FCA5240A_12</vt:lpwstr>
  </property>
</Properties>
</file>