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C7340-57BA-8FD3-B45C-6A8FA2FF1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复杂度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34D57B-C761-C252-1945-49F146DB7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算法竞赛</a:t>
            </a:r>
            <a:r>
              <a:rPr lang="en-US" altLang="zh-CN" dirty="0"/>
              <a:t>-</a:t>
            </a:r>
            <a:r>
              <a:rPr lang="zh-CN" altLang="en-US" dirty="0"/>
              <a:t>第四讲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BCNN</a:t>
            </a:r>
            <a:r>
              <a:rPr lang="zh-CN" altLang="en-US" dirty="0"/>
              <a:t>算法与竞赛部</a:t>
            </a:r>
            <a:endParaRPr lang="en-US" altLang="zh-CN" dirty="0"/>
          </a:p>
          <a:p>
            <a:r>
              <a:rPr lang="zh-CN" altLang="en-US" dirty="0"/>
              <a:t>订阅号：</a:t>
            </a:r>
            <a:r>
              <a:rPr lang="en-US" altLang="zh-CN" dirty="0" err="1"/>
              <a:t>bzy</a:t>
            </a:r>
            <a:r>
              <a:rPr lang="zh-CN" altLang="en-US" dirty="0"/>
              <a:t>网研社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47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D16C4-30BE-B8B5-97EB-5EFBB33F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20D4F-B110-0BA2-D918-C4CE7323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时间复杂度和空间复杂度是衡量一个算法效率的重要标准。</a:t>
            </a:r>
          </a:p>
        </p:txBody>
      </p:sp>
    </p:spTree>
    <p:extLst>
      <p:ext uri="{BB962C8B-B14F-4D97-AF65-F5344CB8AC3E}">
        <p14:creationId xmlns:p14="http://schemas.microsoft.com/office/powerpoint/2010/main" val="342487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BC64A-FAAD-77FB-5E63-33235921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基本操作数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1F22F-C435-A0CC-6170-EB2A2FAD7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一个算法在不同的计算机上运行的速度会有一定的差别，并且实际运行速度难以在理论上进行计算，实际去测量又比较麻烦，所以我们通常考虑的不是算法运行的实际用时，而是算法运行所需要进行的基本操作的数量。</a:t>
            </a:r>
            <a:endParaRPr lang="en-US" altLang="zh-CN" dirty="0"/>
          </a:p>
          <a:p>
            <a:r>
              <a:rPr lang="zh-CN" altLang="en-US" dirty="0"/>
              <a:t>在普通的计算机上，加减乘除、访问变量（基本数据类型的变量，下同）、给变量赋值等都可以看作基本操作。</a:t>
            </a:r>
          </a:p>
        </p:txBody>
      </p:sp>
    </p:spTree>
    <p:extLst>
      <p:ext uri="{BB962C8B-B14F-4D97-AF65-F5344CB8AC3E}">
        <p14:creationId xmlns:p14="http://schemas.microsoft.com/office/powerpoint/2010/main" val="231145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32316-F22B-75B7-DC3F-09460719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F242D-B9DF-BC10-C52A-9E52C3915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衡量一个算法的快慢，一定要考虑数据规模的大小。所谓数据规模，一般指输入的数字个数、输入中给出的图的点数与边数等等。一般来说，数据规模越大，算法的用时就越长。而在算法竞赛中，我们衡量一个算法的效率时，最重要的不是看它在某个数据规模下的用时，而是看它的用时随数据规模而增长的趋势，即 </a:t>
            </a:r>
            <a:r>
              <a:rPr lang="zh-CN" altLang="en-US" b="1" dirty="0"/>
              <a:t>时间复杂度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3387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164AC-42B5-D2FF-AD09-368B3A6C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50ECC-0B29-D708-99C5-D45D7E7FC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当然，算法的运行用时并非完全由输入规模决定，而是也与输入的内容相关。所以，时间复杂度又分为几种，例如：</a:t>
            </a:r>
          </a:p>
          <a:p>
            <a:r>
              <a:rPr lang="zh-CN" altLang="en-US" dirty="0"/>
              <a:t>最坏时间复杂度，即每个输入规模下用时最长的输入对应的时间复杂度。在算法竞赛中，由于输入可以在给定的数据范围内任意给定，我们为保证算法能够通过某个数据范围内的任何数据，一般考虑最坏时间复杂度。</a:t>
            </a:r>
          </a:p>
          <a:p>
            <a:r>
              <a:rPr lang="zh-CN" altLang="en-US" dirty="0"/>
              <a:t>平均（期望）时间复杂度，即每个输入规模下所有可能输入对应用时的平均值的复杂度（随机输入下期望用时的复杂度）。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39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AA95E-4EF3-53D1-26F3-D702958C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 </a:t>
            </a:r>
            <a:r>
              <a:rPr lang="en-US" altLang="zh-CN" dirty="0"/>
              <a:t>O </a:t>
            </a:r>
            <a:r>
              <a:rPr lang="zh-CN" altLang="en-US" dirty="0"/>
              <a:t>符号</a:t>
            </a:r>
            <a:br>
              <a:rPr lang="zh-CN" altLang="en-US" dirty="0"/>
            </a:b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543391-21D1-2E26-E7E8-D24B802EC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/>
                  <a:t>研究时间复杂度时，我们关注的通常是程序用时的上界，而不关心其用时的下界。</a:t>
                </a:r>
                <a:endParaRPr lang="en-US" altLang="zh-CN" b="1" dirty="0"/>
              </a:p>
              <a:p>
                <a:endParaRPr lang="en-US" altLang="zh-CN" b="1" dirty="0"/>
              </a:p>
              <a:p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en-US" altLang="zh-CN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b="1" dirty="0"/>
                  <a:t> + 100n + 10) = 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b="1" dirty="0"/>
                  <a:t>)</a:t>
                </a:r>
              </a:p>
              <a:p>
                <a:r>
                  <a:rPr lang="en-US" altLang="zh-CN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zh-CN" b="1" dirty="0"/>
                  <a:t> + 10000000000000000000000000000000n + 10)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zh-CN" b="1" dirty="0"/>
                  <a:t> )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543391-21D1-2E26-E7E8-D24B802EC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片包含 图示&#10;&#10;AI 生成的内容可能不正确。">
            <a:extLst>
              <a:ext uri="{FF2B5EF4-FFF2-40B4-BE49-F238E27FC236}">
                <a16:creationId xmlns:a16="http://schemas.microsoft.com/office/drawing/2014/main" id="{D9A398E2-730C-B070-C0FA-317678039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68" y="2715240"/>
            <a:ext cx="7259063" cy="12860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AB4464-D9B9-E33A-AC0B-47B311FA7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68" y="5288660"/>
            <a:ext cx="5744377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46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5085F-8037-780F-22B4-A4802BFB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2F961-5BBC-55EA-94A2-96E48317B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 + N/2 + N/3 + N/4 + N/5 +…. + N/N - &gt;O(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1 + ½ + 1/3 + …. + 1/n -&gt;O(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581277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466</Words>
  <Application>Microsoft Office PowerPoint</Application>
  <PresentationFormat>宽屏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WPS</vt:lpstr>
      <vt:lpstr>复杂度</vt:lpstr>
      <vt:lpstr>复杂度</vt:lpstr>
      <vt:lpstr>基本操作数 </vt:lpstr>
      <vt:lpstr>时间复杂度</vt:lpstr>
      <vt:lpstr>复杂度</vt:lpstr>
      <vt:lpstr>大 O 符号 </vt:lpstr>
      <vt:lpstr>其他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tg z</dc:creator>
  <cp:lastModifiedBy>tg z</cp:lastModifiedBy>
  <cp:revision>4</cp:revision>
  <dcterms:created xsi:type="dcterms:W3CDTF">2023-08-09T12:44:55Z</dcterms:created>
  <dcterms:modified xsi:type="dcterms:W3CDTF">2025-06-26T16:43:09Z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2052-12.1.0.15259</vt:lpwstr>
  </property>
</Properties>
</file>