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2025/6/25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链表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算法竞赛</a:t>
            </a:r>
            <a:r>
              <a:rPr lang="en-US" altLang="zh-CN" dirty="0"/>
              <a:t>-</a:t>
            </a:r>
            <a:r>
              <a:rPr lang="zh-CN" altLang="en-US" dirty="0"/>
              <a:t>第一讲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BCNN</a:t>
            </a:r>
            <a:r>
              <a:rPr lang="zh-CN" altLang="en-US" dirty="0"/>
              <a:t>算法与竞赛部</a:t>
            </a:r>
            <a:endParaRPr lang="en-US" altLang="zh-CN" dirty="0"/>
          </a:p>
          <a:p>
            <a:r>
              <a:rPr lang="zh-CN" altLang="en-US" dirty="0"/>
              <a:t>订阅号：</a:t>
            </a:r>
            <a:r>
              <a:rPr lang="en-US" altLang="zh-CN" dirty="0" err="1"/>
              <a:t>bzy</a:t>
            </a:r>
            <a:r>
              <a:rPr lang="zh-CN" altLang="en-US" dirty="0"/>
              <a:t>网研社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91E985-1FBF-EAA5-7491-BAE992F4B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链表是什么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4D30B2-F72E-3570-A445-D5092E1A56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570134"/>
            <a:ext cx="926728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节点 (Node)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：链表的基本组成单位。每个节点通常包含两部分：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数据域 (Data Field)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：存储实际的数据。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指针域 (Pointer Field)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：存储指向下一个节点（或前一个节点）的地址。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这是链表能够“连接”起来的关键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头节点 (Head Node)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：链表的第一个节点。通过它，我们可以访问整个链表。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有时会引入一个“</a:t>
            </a: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虚拟头节点 (Dummy Head Node)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”或“哨兵节点”，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它不存储实际数据，但能极大地简化对链表头部进行插入或删除操作时的边界条件处理，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避免空指针异常。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尾节点 (Tail Node)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：链表的最后一个节点。它的指针域通常指向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NULL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(空)。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空链表 (Empty List)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：当头指针指向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NULL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时，表示链表为空，不包含任何节点。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97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776979-53FD-1DB3-E9EB-32C93AA3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98727A-E9BA-9C29-C598-1528D7867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9139612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199</Words>
  <Application>Microsoft Office PowerPoint</Application>
  <PresentationFormat>宽屏</PresentationFormat>
  <Paragraphs>16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 Unicode MS</vt:lpstr>
      <vt:lpstr>Arial</vt:lpstr>
      <vt:lpstr>Calibri</vt:lpstr>
      <vt:lpstr>WPS</vt:lpstr>
      <vt:lpstr>链表</vt:lpstr>
      <vt:lpstr>链表是什么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tg z</dc:creator>
  <cp:lastModifiedBy>tg z</cp:lastModifiedBy>
  <cp:revision>4</cp:revision>
  <dcterms:created xsi:type="dcterms:W3CDTF">2023-08-09T12:44:00Z</dcterms:created>
  <dcterms:modified xsi:type="dcterms:W3CDTF">2025-06-24T16:20:01Z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9B43BE7168E6432FA137D7D1C6CDF6FE_12</vt:lpwstr>
  </property>
</Properties>
</file>