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3B9D-24A9-6D4C-A329-7F3C9A7BE683}" type="datetimeFigureOut">
              <a:rPr lang="en-US" smtClean="0"/>
              <a:t>6/15/12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54F2-D2DA-BA4C-BB5C-DF297993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3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3B9D-24A9-6D4C-A329-7F3C9A7BE683}" type="datetimeFigureOut">
              <a:rPr lang="en-US" smtClean="0"/>
              <a:t>6/15/12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54F2-D2DA-BA4C-BB5C-DF297993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0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3B9D-24A9-6D4C-A329-7F3C9A7BE683}" type="datetimeFigureOut">
              <a:rPr lang="en-US" smtClean="0"/>
              <a:t>6/15/12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54F2-D2DA-BA4C-BB5C-DF297993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3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3B9D-24A9-6D4C-A329-7F3C9A7BE683}" type="datetimeFigureOut">
              <a:rPr lang="en-US" smtClean="0"/>
              <a:t>6/15/12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54F2-D2DA-BA4C-BB5C-DF297993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0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3B9D-24A9-6D4C-A329-7F3C9A7BE683}" type="datetimeFigureOut">
              <a:rPr lang="en-US" smtClean="0"/>
              <a:t>6/15/12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54F2-D2DA-BA4C-BB5C-DF297993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7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3B9D-24A9-6D4C-A329-7F3C9A7BE683}" type="datetimeFigureOut">
              <a:rPr lang="en-US" smtClean="0"/>
              <a:t>6/15/12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54F2-D2DA-BA4C-BB5C-DF297993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7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3B9D-24A9-6D4C-A329-7F3C9A7BE683}" type="datetimeFigureOut">
              <a:rPr lang="en-US" smtClean="0"/>
              <a:t>6/15/12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54F2-D2DA-BA4C-BB5C-DF297993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1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3B9D-24A9-6D4C-A329-7F3C9A7BE683}" type="datetimeFigureOut">
              <a:rPr lang="en-US" smtClean="0"/>
              <a:t>6/15/12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54F2-D2DA-BA4C-BB5C-DF297993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1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3B9D-24A9-6D4C-A329-7F3C9A7BE683}" type="datetimeFigureOut">
              <a:rPr lang="en-US" smtClean="0"/>
              <a:t>6/15/12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54F2-D2DA-BA4C-BB5C-DF297993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0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3B9D-24A9-6D4C-A329-7F3C9A7BE683}" type="datetimeFigureOut">
              <a:rPr lang="en-US" smtClean="0"/>
              <a:t>6/15/12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54F2-D2DA-BA4C-BB5C-DF297993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0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3B9D-24A9-6D4C-A329-7F3C9A7BE683}" type="datetimeFigureOut">
              <a:rPr lang="en-US" smtClean="0"/>
              <a:t>6/15/12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54F2-D2DA-BA4C-BB5C-DF297993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F3B9D-24A9-6D4C-A329-7F3C9A7BE683}" type="datetimeFigureOut">
              <a:rPr lang="en-US" smtClean="0"/>
              <a:t>6/15/12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654F2-D2DA-BA4C-BB5C-DF297993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5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-1665301" y="546592"/>
            <a:ext cx="0" cy="2771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-1659716" y="3318467"/>
            <a:ext cx="35311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-1337560" y="1136625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206495" y="870178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986182" y="1024777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614946" y="538695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4883" y="553359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790635" y="79394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649690" y="1150301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1278188" y="563112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0806" y="1074820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1950" y="67467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8344" y="945740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361096" y="67467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2550" y="824535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446321" y="1000852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13928" y="1150301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297682" y="843987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-1079210" y="770020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0217" y="1231192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-1345530" y="2824384"/>
            <a:ext cx="4982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314740" y="246813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90491" y="240368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-842489" y="257355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9503" y="269897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24350" y="82707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62212" y="714907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1452" y="940155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-1001068" y="61315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-94943" y="694550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704189" y="729571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-825379" y="905506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-1665301" y="2021281"/>
            <a:ext cx="3536750" cy="0"/>
          </a:xfrm>
          <a:prstGeom prst="line">
            <a:avLst/>
          </a:prstGeom>
          <a:ln w="60325">
            <a:solidFill>
              <a:srgbClr val="80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-1646412" y="2419607"/>
            <a:ext cx="3517861" cy="0"/>
          </a:xfrm>
          <a:prstGeom prst="line">
            <a:avLst/>
          </a:prstGeom>
          <a:ln w="60325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2556404" y="541160"/>
            <a:ext cx="0" cy="2771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561989" y="3313035"/>
            <a:ext cx="35311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884145" y="1131193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015210" y="864746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235523" y="1019345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06759" y="533263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66588" y="547927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431070" y="788512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572015" y="1144869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943517" y="557680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90899" y="1069388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893655" y="669242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060049" y="940308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860609" y="669242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384255" y="819103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775384" y="995420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735633" y="1144869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924023" y="838555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142495" y="764588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401922" y="1225760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876175" y="2586817"/>
            <a:ext cx="4982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0" i="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958137" y="2242506"/>
            <a:ext cx="5309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0" i="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205831" y="2184973"/>
            <a:ext cx="5309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0" i="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6433" y="2359555"/>
            <a:ext cx="5309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0" i="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543468" y="2464315"/>
            <a:ext cx="5309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0" i="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046055" y="821642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83917" y="709475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673157" y="934723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220637" y="607722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126762" y="689118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517516" y="724139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396326" y="90007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2556404" y="2015849"/>
            <a:ext cx="3536750" cy="0"/>
          </a:xfrm>
          <a:prstGeom prst="line">
            <a:avLst/>
          </a:prstGeom>
          <a:ln w="60325">
            <a:solidFill>
              <a:srgbClr val="80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561989" y="1300220"/>
            <a:ext cx="3531165" cy="1218001"/>
          </a:xfrm>
          <a:prstGeom prst="line">
            <a:avLst/>
          </a:prstGeom>
          <a:ln w="60325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6494382" y="563112"/>
            <a:ext cx="0" cy="2771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6499967" y="3334987"/>
            <a:ext cx="35311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6822123" y="1153145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953188" y="886698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173501" y="1041297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544737" y="555215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8304566" y="569879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369048" y="81046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509993" y="1166821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881495" y="579632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8128877" y="1091340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831633" y="69119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998027" y="962260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798587" y="69119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8322233" y="841055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713362" y="1017372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673611" y="1166821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862001" y="860507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080473" y="786540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339900" y="1247712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983737" y="2873732"/>
            <a:ext cx="4982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844943" y="248465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9050174" y="242020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313351" y="255175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359186" y="271549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984033" y="84359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8621895" y="731427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8611135" y="956675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158615" y="62967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8064740" y="711070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7455494" y="746091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334304" y="922026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2400" b="1" dirty="0">
              <a:solidFill>
                <a:srgbClr val="008000"/>
              </a:solidFill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6504670" y="2037801"/>
            <a:ext cx="3517861" cy="0"/>
          </a:xfrm>
          <a:prstGeom prst="line">
            <a:avLst/>
          </a:prstGeom>
          <a:ln w="60325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9202574" y="257260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9354974" y="272500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921796" y="261007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7312731" y="251822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7750800" y="284090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8647261" y="255481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7994765" y="265103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8792110" y="2785644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7429627" y="274509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73" name="Picture 17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515" y="3574336"/>
            <a:ext cx="304800" cy="279400"/>
          </a:xfrm>
          <a:prstGeom prst="rect">
            <a:avLst/>
          </a:prstGeom>
        </p:spPr>
      </p:pic>
      <p:pic>
        <p:nvPicPr>
          <p:cNvPr id="174" name="Picture 17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899" y="3574336"/>
            <a:ext cx="279400" cy="279400"/>
          </a:xfrm>
          <a:prstGeom prst="rect">
            <a:avLst/>
          </a:prstGeom>
        </p:spPr>
      </p:pic>
      <p:pic>
        <p:nvPicPr>
          <p:cNvPr id="175" name="Picture 17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86" y="3574336"/>
            <a:ext cx="2794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3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49167" y="1732929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8135" y="1671123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0291" y="2038993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77750" y="986777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20325" y="1275603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7037" y="1746605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4508" y="1011194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22262" y="1122756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40406" y="1597156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38118" y="1263008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07517" y="1366324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37037" y="2198555"/>
            <a:ext cx="5309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0" i="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91628" y="1061236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82538" y="1325875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3478" y="1440291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6484366" y="1912200"/>
            <a:ext cx="2659634" cy="940007"/>
          </a:xfrm>
          <a:prstGeom prst="line">
            <a:avLst/>
          </a:prstGeom>
          <a:ln w="60325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150771" y="1707532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89437" y="1899005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97172" y="1828833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49434" y="1122756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88560" y="741099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37037" y="718806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22999" y="1454217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534493" y="2141722"/>
            <a:ext cx="5309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0" i="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6735396" y="917470"/>
            <a:ext cx="1598193" cy="1405184"/>
          </a:xfrm>
          <a:prstGeom prst="ellipse">
            <a:avLst/>
          </a:prstGeom>
          <a:noFill/>
          <a:ln w="4445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536232" y="2162104"/>
            <a:ext cx="5309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0" i="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4419771" y="1595971"/>
            <a:ext cx="116461" cy="11156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3289114" y="1717316"/>
            <a:ext cx="2748461" cy="792042"/>
          </a:xfrm>
          <a:prstGeom prst="line">
            <a:avLst/>
          </a:prstGeom>
          <a:ln w="60325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3882505" y="1749166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231473" y="1687360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823629" y="2055230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411088" y="1003014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753663" y="1291840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570375" y="1762842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747846" y="1027431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655600" y="1138993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773744" y="1613393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971456" y="1279245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140855" y="1382561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024966" y="1077473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515876" y="1342112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706816" y="1456528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084109" y="1723769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722775" y="1915242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130510" y="1845070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882772" y="1138993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021898" y="757336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570375" y="735043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156337" y="1470454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873433" y="1703640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7222401" y="1641834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814557" y="2009704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7402016" y="957488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744591" y="1246314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561303" y="1717316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738774" y="981905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7646528" y="1093467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7764672" y="1567867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6962384" y="1233719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7131783" y="1337035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7015894" y="1031947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7506804" y="1296586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697744" y="1411002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8075037" y="1678243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7713703" y="1869716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7121438" y="1799544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873700" y="1093467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012826" y="711810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561303" y="689517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147265" y="1424928"/>
            <a:ext cx="4026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−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 rot="10800000">
            <a:off x="7466951" y="1589608"/>
            <a:ext cx="116461" cy="11156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3165500" y="917470"/>
            <a:ext cx="1245588" cy="69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611695" y="442526"/>
            <a:ext cx="844928" cy="493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/>
              <a:t>Cluster 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center</a:t>
            </a:r>
            <a:endParaRPr lang="en-US" dirty="0"/>
          </a:p>
        </p:txBody>
      </p:sp>
      <p:pic>
        <p:nvPicPr>
          <p:cNvPr id="166" name="Picture 16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360" y="3016731"/>
            <a:ext cx="2565400" cy="215900"/>
          </a:xfrm>
          <a:prstGeom prst="rect">
            <a:avLst/>
          </a:prstGeom>
        </p:spPr>
      </p:pic>
      <p:pic>
        <p:nvPicPr>
          <p:cNvPr id="167" name="Picture 16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629" y="3255426"/>
            <a:ext cx="1778000" cy="190500"/>
          </a:xfrm>
          <a:prstGeom prst="rect">
            <a:avLst/>
          </a:prstGeom>
        </p:spPr>
      </p:pic>
      <p:pic>
        <p:nvPicPr>
          <p:cNvPr id="168" name="Picture 16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09" y="3011127"/>
            <a:ext cx="1270000" cy="215900"/>
          </a:xfrm>
          <a:prstGeom prst="rect">
            <a:avLst/>
          </a:prstGeom>
        </p:spPr>
      </p:pic>
      <p:pic>
        <p:nvPicPr>
          <p:cNvPr id="169" name="Picture 16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575" y="3011127"/>
            <a:ext cx="3175000" cy="215900"/>
          </a:xfrm>
          <a:prstGeom prst="rect">
            <a:avLst/>
          </a:prstGeom>
        </p:spPr>
      </p:pic>
      <p:pic>
        <p:nvPicPr>
          <p:cNvPr id="170" name="Picture 16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337" y="3255426"/>
            <a:ext cx="7747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2953</TotalTime>
  <Words>167</Words>
  <Application>Microsoft Macintosh PowerPoint</Application>
  <PresentationFormat>On-screen Show (4:3)</PresentationFormat>
  <Paragraphs>167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Minnesota-Twin Cities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Zhou</dc:creator>
  <cp:lastModifiedBy>Tinghui Zhou</cp:lastModifiedBy>
  <cp:revision>11</cp:revision>
  <dcterms:created xsi:type="dcterms:W3CDTF">2012-04-24T22:54:49Z</dcterms:created>
  <dcterms:modified xsi:type="dcterms:W3CDTF">2012-06-15T17:57:46Z</dcterms:modified>
</cp:coreProperties>
</file>