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8" r:id="rId2"/>
    <p:sldId id="265" r:id="rId3"/>
    <p:sldId id="267" r:id="rId4"/>
    <p:sldId id="268" r:id="rId5"/>
    <p:sldId id="266" r:id="rId6"/>
    <p:sldId id="269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4676"/>
  </p:normalViewPr>
  <p:slideViewPr>
    <p:cSldViewPr snapToGrid="0" snapToObjects="1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FA7D2-CFD3-48E1-AD0E-B50F6E81FF9B}" type="datetimeFigureOut">
              <a:rPr lang="nl-NL" smtClean="0"/>
              <a:t>18-6-2019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139B7-6908-46EA-977B-8765AC62C4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5301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139B7-6908-46EA-977B-8765AC62C494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4712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0BAB5B-135B-394B-B2F6-9DC6383CD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CCF576A-4800-3E49-911B-0714E6ADF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DC1FB62-90A0-F24C-977F-B463F4E03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CAAB-C92E-AD40-A838-ECE26F40C1D6}" type="datetimeFigureOut">
              <a:rPr lang="nl-NL" smtClean="0"/>
              <a:t>18-6-2019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960C518-91B6-4140-9176-2B65D92F7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61D5963-99C4-E84F-BFF8-473214A2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26AA-12B4-8C44-A668-1C3F5485AD8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8281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A405B-7B8C-9C45-A642-666C1E38E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F480EB3-AD86-4D45-B0D0-FC9D2168B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4BB7363-3943-9A4B-B552-06AA2BCE9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CAAB-C92E-AD40-A838-ECE26F40C1D6}" type="datetimeFigureOut">
              <a:rPr lang="nl-NL" smtClean="0"/>
              <a:t>18-6-2019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DBEB932-FF70-EC46-9775-EB4C5292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8AF174B-A743-E24B-9BBE-80E73ECDA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26AA-12B4-8C44-A668-1C3F5485AD8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584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36E778F-D030-BC4C-A99C-334A4421E2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CB51E6A-6812-F74C-A8E9-05859191D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1E90AE8-4F92-A44F-A7C9-6C5B4A412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CAAB-C92E-AD40-A838-ECE26F40C1D6}" type="datetimeFigureOut">
              <a:rPr lang="nl-NL" smtClean="0"/>
              <a:t>18-6-2019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D00FF5-F412-3B48-9345-25E71A6B2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6FE1959-A2A4-C34F-8173-593673E4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26AA-12B4-8C44-A668-1C3F5485AD8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61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AC702E-1F18-C544-97BE-1CE12B29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3608C41-FD6E-8A45-99C0-D5EC54885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0CE3C18-4606-644A-BC66-5602E9115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CAAB-C92E-AD40-A838-ECE26F40C1D6}" type="datetimeFigureOut">
              <a:rPr lang="nl-NL" smtClean="0"/>
              <a:t>18-6-2019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39B63B9-14EC-5947-B22A-1EC872478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8C48144-BB16-5C43-A227-D94032A7D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26AA-12B4-8C44-A668-1C3F5485AD8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412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944824-289A-8F46-BD30-B81EA74D1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A43B3A5-ACCE-554C-A1DF-AA61354B8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54DE2F2-401A-8649-B403-971C96E5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CAAB-C92E-AD40-A838-ECE26F40C1D6}" type="datetimeFigureOut">
              <a:rPr lang="nl-NL" smtClean="0"/>
              <a:t>18-6-2019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F76658D-73BA-A140-8739-AE4DD7BA9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3BDFAA6-B257-5744-927D-906C7D528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26AA-12B4-8C44-A668-1C3F5485AD8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941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17284C-CD6C-3348-89D2-555CC20C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CC0FFC-2C64-C741-9FBB-B98D9AC8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0747C8E-B721-4146-8C71-557A9E9A1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E45EB46-FB12-BB41-9C20-7225FD02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CAAB-C92E-AD40-A838-ECE26F40C1D6}" type="datetimeFigureOut">
              <a:rPr lang="nl-NL" smtClean="0"/>
              <a:t>18-6-2019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B8967CE-302A-9D47-95A5-46FCAE48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F3BC545-9581-4348-A614-C97B26DE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26AA-12B4-8C44-A668-1C3F5485AD8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142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49E20-9306-7147-AB52-053E0B712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C6F8343-602E-CC47-928B-15346711D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CC51A29-4ED3-A744-8F46-D7FC596A9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990FC3F-12DF-AE4E-BFE4-3E51D7B8B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1863701-7C54-484C-8583-2FE41A1E6D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49E090E-1DD7-5D4F-B93E-2D825FDDC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CAAB-C92E-AD40-A838-ECE26F40C1D6}" type="datetimeFigureOut">
              <a:rPr lang="nl-NL" smtClean="0"/>
              <a:t>18-6-2019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5C5DD9E-47CA-774C-9D22-CCFF0EFF9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C9A6D85-03A3-F043-AB07-152596A5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26AA-12B4-8C44-A668-1C3F5485AD8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14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4E9BA1-6EB4-F140-90E5-74C242311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2E88FDE-A701-A049-ACCC-E692F502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CAAB-C92E-AD40-A838-ECE26F40C1D6}" type="datetimeFigureOut">
              <a:rPr lang="nl-NL" smtClean="0"/>
              <a:t>18-6-2019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D58BA8F-A1AA-FC48-BBDB-E756AE6A8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6C18AA5-B645-7642-B463-358D20B84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26AA-12B4-8C44-A668-1C3F5485AD8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2083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4CC0AE0-FC16-3449-B2DE-3A276C75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CAAB-C92E-AD40-A838-ECE26F40C1D6}" type="datetimeFigureOut">
              <a:rPr lang="nl-NL" smtClean="0"/>
              <a:t>18-6-2019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CC2BB7E-C79A-904A-AF98-1C152B214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3EFB989-E8F3-584C-9F7C-39FA1239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26AA-12B4-8C44-A668-1C3F5485AD8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936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401244-9E20-E24F-B999-8BCAD1B8E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22D1A5-A66D-1746-AFD1-744DC201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9169D6C-D664-6E4A-B1D9-ACC8B7382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AA8B9AC-FDCF-1C40-BEC6-85030974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CAAB-C92E-AD40-A838-ECE26F40C1D6}" type="datetimeFigureOut">
              <a:rPr lang="nl-NL" smtClean="0"/>
              <a:t>18-6-2019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AECAD1D-3D49-E948-84E0-BE3A2C2A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C10C068-BE4B-4646-979E-20228250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26AA-12B4-8C44-A668-1C3F5485AD8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0997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E854D-C275-8F4A-919D-652E2C41B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6386E2D-58CF-5148-AAC6-03EBC4BDF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E68DF6A-4E4E-7940-9176-1ABBEC2C9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FED25E8-FD13-1E41-A958-23DC27A3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CAAB-C92E-AD40-A838-ECE26F40C1D6}" type="datetimeFigureOut">
              <a:rPr lang="nl-NL" smtClean="0"/>
              <a:t>18-6-2019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B8BE8F5-8EDA-AA4D-9963-13F77D223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5CFA511-5DB5-B24C-A958-154376F3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26AA-12B4-8C44-A668-1C3F5485AD8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306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6B3FDD8-379B-4C42-A21D-4AD5BD6C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2CE87C5-168D-9B41-9F1F-56D32AA84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8BD9127-2B11-1A42-A98D-6E901FAF0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0CAAB-C92E-AD40-A838-ECE26F40C1D6}" type="datetimeFigureOut">
              <a:rPr lang="nl-NL" smtClean="0"/>
              <a:t>18-6-2019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892C56D-7A7A-D94E-BC42-042E2378ED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28DF12A-DD38-E84F-A935-354A93FDD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126AA-12B4-8C44-A668-1C3F5485AD8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809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84420-304A-8D4C-9A4B-293FE6A4C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/>
              <a:t>Hoe zit het in elkaar?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C85BB6B-D241-D24C-BDC7-5C7956088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nl-NL" dirty="0"/>
              <a:t>Website 3 pagina’s</a:t>
            </a:r>
          </a:p>
          <a:p>
            <a:r>
              <a:rPr lang="nl-NL" dirty="0"/>
              <a:t>11 scripts in totaal</a:t>
            </a:r>
          </a:p>
          <a:p>
            <a:r>
              <a:rPr lang="nl-NL" dirty="0"/>
              <a:t>2 </a:t>
            </a:r>
            <a:r>
              <a:rPr lang="nl-NL" dirty="0" err="1"/>
              <a:t>js</a:t>
            </a:r>
            <a:r>
              <a:rPr lang="nl-NL" dirty="0"/>
              <a:t> scripts</a:t>
            </a:r>
          </a:p>
          <a:p>
            <a:r>
              <a:rPr lang="nl-NL" dirty="0"/>
              <a:t>9 </a:t>
            </a:r>
            <a:r>
              <a:rPr lang="nl-NL" dirty="0" err="1"/>
              <a:t>php</a:t>
            </a:r>
            <a:r>
              <a:rPr lang="nl-NL" dirty="0"/>
              <a:t> scripts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187B8DC-6859-9C45-827F-28C8D734C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320" y="140272"/>
            <a:ext cx="4158480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60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23472-871D-B440-88FC-BE669650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move_piece.php</a:t>
            </a:r>
            <a:endParaRPr lang="nl-NL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1FC38-5694-4EB3-A137-BF1A67B18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505" y="1559500"/>
            <a:ext cx="10515600" cy="9455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Json file </a:t>
            </a:r>
            <a:r>
              <a:rPr lang="en-US" dirty="0" err="1"/>
              <a:t>updaten</a:t>
            </a:r>
            <a:endParaRPr lang="en-US" dirty="0"/>
          </a:p>
          <a:p>
            <a:r>
              <a:rPr lang="en-US" dirty="0"/>
              <a:t>Oude </a:t>
            </a:r>
            <a:r>
              <a:rPr lang="en-US" dirty="0" err="1"/>
              <a:t>positie</a:t>
            </a:r>
            <a:r>
              <a:rPr lang="en-US" dirty="0"/>
              <a:t> </a:t>
            </a:r>
            <a:r>
              <a:rPr lang="en-US" dirty="0" err="1"/>
              <a:t>verwijderen</a:t>
            </a:r>
            <a:r>
              <a:rPr lang="en-US" dirty="0"/>
              <a:t>, </a:t>
            </a:r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positie</a:t>
            </a:r>
            <a:r>
              <a:rPr lang="en-US" dirty="0"/>
              <a:t> </a:t>
            </a:r>
            <a:r>
              <a:rPr lang="en-US" dirty="0" err="1"/>
              <a:t>toevoegen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9DCEF8-AF65-4EF6-9770-EC6D7EC9CE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96" t="26667" r="31582" b="41528"/>
          <a:stretch/>
        </p:blipFill>
        <p:spPr>
          <a:xfrm>
            <a:off x="931505" y="2505067"/>
            <a:ext cx="9425473" cy="386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15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23472-871D-B440-88FC-BE6696503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Het </a:t>
            </a:r>
            <a:r>
              <a:rPr lang="en-US" b="1" dirty="0" err="1"/>
              <a:t>spel</a:t>
            </a:r>
            <a:r>
              <a:rPr lang="en-US" b="1" dirty="0"/>
              <a:t> </a:t>
            </a:r>
            <a:r>
              <a:rPr lang="en-US" b="1" dirty="0" err="1"/>
              <a:t>laten</a:t>
            </a:r>
            <a:r>
              <a:rPr lang="en-US" b="1" dirty="0"/>
              <a:t> </a:t>
            </a:r>
            <a:r>
              <a:rPr lang="en-US" b="1" dirty="0" err="1"/>
              <a:t>zien</a:t>
            </a:r>
            <a:r>
              <a:rPr lang="en-US" b="1" dirty="0"/>
              <a:t> op het scherm</a:t>
            </a:r>
            <a:endParaRPr lang="nl-NL" b="1" dirty="0"/>
          </a:p>
        </p:txBody>
      </p:sp>
      <p:pic>
        <p:nvPicPr>
          <p:cNvPr id="4" name="Tijdelijke aanduiding voor inhoud 4">
            <a:extLst>
              <a:ext uri="{FF2B5EF4-FFF2-40B4-BE49-F238E27FC236}">
                <a16:creationId xmlns:a16="http://schemas.microsoft.com/office/drawing/2014/main" id="{5D449496-CB74-4BA7-98F0-1021C6E71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63" y="981510"/>
            <a:ext cx="11259273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8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23472-871D-B440-88FC-BE6696503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Checkers.php</a:t>
            </a:r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F70D2C4E-1846-CC43-8B41-9299F2FF5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072" y="1027906"/>
            <a:ext cx="11017856" cy="5636302"/>
          </a:xfrm>
        </p:spPr>
      </p:pic>
    </p:spTree>
    <p:extLst>
      <p:ext uri="{BB962C8B-B14F-4D97-AF65-F5344CB8AC3E}">
        <p14:creationId xmlns:p14="http://schemas.microsoft.com/office/powerpoint/2010/main" val="3637397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369ECA-5931-4D4F-80DA-601CA6C3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Checkers.js</a:t>
            </a:r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4D6712-A6F9-4FD3-B1C1-DB7FE7DEC5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72" t="18367" r="5791" b="15238"/>
          <a:stretch/>
        </p:blipFill>
        <p:spPr>
          <a:xfrm>
            <a:off x="998376" y="1373041"/>
            <a:ext cx="9683620" cy="511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09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369ECA-5931-4D4F-80DA-601CA6C3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Checkers.json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3E083B-2D98-6B45-B7F6-464E8D90C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1690"/>
            <a:ext cx="10515600" cy="828934"/>
          </a:xfrm>
        </p:spPr>
        <p:txBody>
          <a:bodyPr/>
          <a:lstStyle/>
          <a:p>
            <a:r>
              <a:rPr lang="en-US" dirty="0" err="1"/>
              <a:t>Spelinformatie</a:t>
            </a:r>
            <a:r>
              <a:rPr lang="en-US" dirty="0"/>
              <a:t> </a:t>
            </a:r>
            <a:r>
              <a:rPr lang="en-US" dirty="0" err="1"/>
              <a:t>opgeslagen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array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DD05FE-6F5D-4996-AA76-5FC68CA54A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36" t="11973" r="19720" b="51564"/>
          <a:stretch/>
        </p:blipFill>
        <p:spPr>
          <a:xfrm>
            <a:off x="516331" y="2178698"/>
            <a:ext cx="11159337" cy="399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039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23472-871D-B440-88FC-BE669650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Beurt</a:t>
            </a:r>
            <a:r>
              <a:rPr lang="en-US" b="1" dirty="0"/>
              <a:t> </a:t>
            </a:r>
            <a:r>
              <a:rPr lang="en-US" b="1" dirty="0" err="1"/>
              <a:t>bepalen</a:t>
            </a:r>
            <a:endParaRPr lang="nl-NL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D5794A-12FD-4A84-80A8-C111FFE40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08029" cy="1464340"/>
          </a:xfrm>
        </p:spPr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variabelen</a:t>
            </a:r>
            <a:r>
              <a:rPr lang="en-US" dirty="0"/>
              <a:t> met de </a:t>
            </a:r>
            <a:r>
              <a:rPr lang="en-US" dirty="0" err="1"/>
              <a:t>uitkomsten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phpscript</a:t>
            </a:r>
            <a:endParaRPr lang="nl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E1C71C-5B9B-4A6F-AE53-31ADB18828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58" t="11800" r="20943" b="65007"/>
          <a:stretch/>
        </p:blipFill>
        <p:spPr>
          <a:xfrm>
            <a:off x="838200" y="2865065"/>
            <a:ext cx="10515600" cy="292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51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23472-871D-B440-88FC-BE6696503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555"/>
            <a:ext cx="10515600" cy="1325563"/>
          </a:xfrm>
        </p:spPr>
        <p:txBody>
          <a:bodyPr/>
          <a:lstStyle/>
          <a:p>
            <a:r>
              <a:rPr lang="en-US" dirty="0" err="1"/>
              <a:t>Turn.php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F01D2C-A2B8-4ED1-8B8E-8A31F773C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1894" y="1825625"/>
            <a:ext cx="4131906" cy="4351338"/>
          </a:xfrm>
        </p:spPr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turn_player</a:t>
            </a:r>
            <a:r>
              <a:rPr lang="en-US" dirty="0"/>
              <a:t> </a:t>
            </a:r>
            <a:r>
              <a:rPr lang="en-US" dirty="0" err="1"/>
              <a:t>variabele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aangemaakt</a:t>
            </a:r>
            <a:r>
              <a:rPr lang="en-US" dirty="0"/>
              <a:t> met </a:t>
            </a:r>
            <a:r>
              <a:rPr lang="en-US" dirty="0" err="1"/>
              <a:t>als</a:t>
            </a:r>
            <a:r>
              <a:rPr lang="en-US" dirty="0"/>
              <a:t> value de username van de </a:t>
            </a:r>
            <a:r>
              <a:rPr lang="en-US" dirty="0" err="1"/>
              <a:t>speler</a:t>
            </a:r>
            <a:r>
              <a:rPr lang="en-US" dirty="0"/>
              <a:t> die </a:t>
            </a:r>
            <a:r>
              <a:rPr lang="en-US" dirty="0" err="1"/>
              <a:t>aan</a:t>
            </a:r>
            <a:r>
              <a:rPr lang="en-US" dirty="0"/>
              <a:t> de </a:t>
            </a:r>
            <a:r>
              <a:rPr lang="en-US" dirty="0" err="1"/>
              <a:t>beurt</a:t>
            </a:r>
            <a:r>
              <a:rPr lang="en-US" dirty="0"/>
              <a:t> is</a:t>
            </a:r>
            <a:endParaRPr lang="nl-NL" dirty="0"/>
          </a:p>
          <a:p>
            <a:r>
              <a:rPr lang="en-US" dirty="0"/>
              <a:t>E</a:t>
            </a:r>
            <a:r>
              <a:rPr lang="nl-NL" dirty="0"/>
              <a:t>r wordt gereturned of de speler aan de beurt is en de kleur van de speler die aan de beurt 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94383F-65B6-4539-8325-25F9CF02E2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23" t="11564" r="40404" b="31565"/>
          <a:stretch/>
        </p:blipFill>
        <p:spPr>
          <a:xfrm>
            <a:off x="838200" y="1194317"/>
            <a:ext cx="6243736" cy="537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65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23472-871D-B440-88FC-BE669650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Mogelijke</a:t>
            </a:r>
            <a:r>
              <a:rPr lang="en-US" b="1" dirty="0"/>
              <a:t> </a:t>
            </a:r>
            <a:r>
              <a:rPr lang="en-US" b="1" dirty="0" err="1"/>
              <a:t>zetten</a:t>
            </a:r>
            <a:r>
              <a:rPr lang="en-US" b="1" dirty="0"/>
              <a:t> </a:t>
            </a:r>
            <a:r>
              <a:rPr lang="en-US" b="1" dirty="0" err="1"/>
              <a:t>bepalen</a:t>
            </a:r>
            <a:endParaRPr lang="nl-NL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1FC38-5694-4EB3-A137-BF1A67B18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707"/>
            <a:ext cx="10515600" cy="1206824"/>
          </a:xfrm>
        </p:spPr>
        <p:txBody>
          <a:bodyPr/>
          <a:lstStyle/>
          <a:p>
            <a:r>
              <a:rPr lang="en-US" dirty="0" err="1"/>
              <a:t>Berekeningen</a:t>
            </a:r>
            <a:r>
              <a:rPr lang="en-US" dirty="0"/>
              <a:t> in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gemaakt</a:t>
            </a:r>
            <a:r>
              <a:rPr lang="en-US" dirty="0"/>
              <a:t> van classes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BF3F33-FCF6-41B4-A9EC-8650005710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12" t="24652" r="8163" b="40272"/>
          <a:stretch/>
        </p:blipFill>
        <p:spPr>
          <a:xfrm>
            <a:off x="492579" y="2959651"/>
            <a:ext cx="11206841" cy="321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41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23472-871D-B440-88FC-BE669650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Stukken</a:t>
            </a:r>
            <a:r>
              <a:rPr lang="en-US" b="1" dirty="0"/>
              <a:t> </a:t>
            </a:r>
            <a:r>
              <a:rPr lang="en-US" b="1" dirty="0" err="1"/>
              <a:t>verplaatsen</a:t>
            </a:r>
            <a:endParaRPr lang="nl-NL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1FC38-5694-4EB3-A137-BF1A67B18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547308"/>
            <a:ext cx="10515600" cy="94556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Checken</a:t>
            </a:r>
            <a:r>
              <a:rPr lang="en-US" dirty="0"/>
              <a:t> of de </a:t>
            </a:r>
            <a:r>
              <a:rPr lang="en-US" dirty="0" err="1"/>
              <a:t>zet</a:t>
            </a:r>
            <a:r>
              <a:rPr lang="en-US" dirty="0"/>
              <a:t> </a:t>
            </a:r>
            <a:r>
              <a:rPr lang="en-US" dirty="0" err="1"/>
              <a:t>mogelijk</a:t>
            </a:r>
            <a:r>
              <a:rPr lang="en-US" dirty="0"/>
              <a:t> is </a:t>
            </a:r>
            <a:r>
              <a:rPr lang="en-US" dirty="0" err="1"/>
              <a:t>en</a:t>
            </a:r>
            <a:r>
              <a:rPr lang="en-US" dirty="0"/>
              <a:t> of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stuk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geslagen</a:t>
            </a:r>
            <a:endParaRPr lang="en-US" dirty="0"/>
          </a:p>
          <a:p>
            <a:r>
              <a:rPr lang="en-US" dirty="0" err="1"/>
              <a:t>Als</a:t>
            </a:r>
            <a:r>
              <a:rPr lang="en-US" dirty="0"/>
              <a:t> het </a:t>
            </a:r>
            <a:r>
              <a:rPr lang="en-US" dirty="0" err="1"/>
              <a:t>mogelijk</a:t>
            </a:r>
            <a:r>
              <a:rPr lang="en-US" dirty="0"/>
              <a:t> is </a:t>
            </a:r>
            <a:r>
              <a:rPr lang="en-US" dirty="0" err="1"/>
              <a:t>verplaatsen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7B3D14-7B84-48FB-A995-D0B275833A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01" t="30748" r="6875" b="23810"/>
          <a:stretch/>
        </p:blipFill>
        <p:spPr>
          <a:xfrm>
            <a:off x="838200" y="1490337"/>
            <a:ext cx="10515599" cy="387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1607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141</Words>
  <Application>Microsoft Office PowerPoint</Application>
  <PresentationFormat>Widescreen</PresentationFormat>
  <Paragraphs>25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Kantoorthema</vt:lpstr>
      <vt:lpstr>Hoe zit het in elkaar?</vt:lpstr>
      <vt:lpstr>Het spel laten zien op het scherm</vt:lpstr>
      <vt:lpstr>Checkers.php</vt:lpstr>
      <vt:lpstr>Checkers.js</vt:lpstr>
      <vt:lpstr>Checkers.json</vt:lpstr>
      <vt:lpstr>Beurt bepalen</vt:lpstr>
      <vt:lpstr>Turn.php</vt:lpstr>
      <vt:lpstr>Mogelijke zetten bepalen</vt:lpstr>
      <vt:lpstr>Stukken verplaatsen</vt:lpstr>
      <vt:lpstr>move_piece.php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Dammen 1 vs 1</dc:title>
  <dc:creator>Adam Smit</dc:creator>
  <cp:lastModifiedBy>Robin</cp:lastModifiedBy>
  <cp:revision>19</cp:revision>
  <dcterms:created xsi:type="dcterms:W3CDTF">2019-06-17T03:51:37Z</dcterms:created>
  <dcterms:modified xsi:type="dcterms:W3CDTF">2019-06-18T11:31:43Z</dcterms:modified>
</cp:coreProperties>
</file>