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85358-873C-40F9-B366-DFC3815DAB7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2292C-0A8E-4C64-A84A-DB0D5F28B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3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8F13AC0-0ABF-4AA4-860C-61F63E3CCB8B}" type="slidenum">
              <a:rPr lang="zh-CN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34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DEF2-D083-4DB2-80BA-A63091B8530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A66-853B-459F-A42C-089499B93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7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DEF2-D083-4DB2-80BA-A63091B8530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A66-853B-459F-A42C-089499B93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1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DEF2-D083-4DB2-80BA-A63091B8530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A66-853B-459F-A42C-089499B93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9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8D092-7A51-4600-A3A7-17F9833276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78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DEF2-D083-4DB2-80BA-A63091B8530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A66-853B-459F-A42C-089499B93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9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DEF2-D083-4DB2-80BA-A63091B8530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A66-853B-459F-A42C-089499B93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4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DEF2-D083-4DB2-80BA-A63091B8530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A66-853B-459F-A42C-089499B93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5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DEF2-D083-4DB2-80BA-A63091B8530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A66-853B-459F-A42C-089499B93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5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DEF2-D083-4DB2-80BA-A63091B8530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A66-853B-459F-A42C-089499B93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1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DEF2-D083-4DB2-80BA-A63091B8530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A66-853B-459F-A42C-089499B93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DEF2-D083-4DB2-80BA-A63091B8530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A66-853B-459F-A42C-089499B93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DEF2-D083-4DB2-80BA-A63091B8530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A66-853B-459F-A42C-089499B93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3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DEF2-D083-4DB2-80BA-A63091B8530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A8A66-853B-459F-A42C-089499B93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4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D2DF049-C010-4118-B16F-15555E92DB16}" type="slidenum">
              <a:rPr lang="zh-CN" altLang="en-US" sz="140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/>
          </a:p>
        </p:txBody>
      </p:sp>
      <p:sp>
        <p:nvSpPr>
          <p:cNvPr id="3075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FF3300"/>
                </a:solidFill>
                <a:ea typeface="宋体" panose="02010600030101010101" pitchFamily="2" charset="-122"/>
              </a:rPr>
              <a:t>Design Pattern Classification</a:t>
            </a:r>
          </a:p>
        </p:txBody>
      </p:sp>
      <p:graphicFrame>
        <p:nvGraphicFramePr>
          <p:cNvPr id="116779" name="Group 4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794890"/>
              </p:ext>
            </p:extLst>
          </p:nvPr>
        </p:nvGraphicFramePr>
        <p:xfrm>
          <a:off x="1981200" y="1600200"/>
          <a:ext cx="8229600" cy="47609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Purpose</a:t>
                      </a:r>
                    </a:p>
                  </a:txBody>
                  <a:tcPr marT="45718" marB="4571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Creational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Structural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Behavioral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9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Scope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Class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Factory method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Adapter (class)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Interpreter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Template method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3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Object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Abstract factory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Builder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Prototype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Singleton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Adapter (object)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Bridge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Composite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Decorator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Façade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Flyweight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Proxy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Chain of responsibility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Command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Iterator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Mediator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Memento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Observer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Strategy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Visitor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8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47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新細明體</vt:lpstr>
      <vt:lpstr>宋体</vt:lpstr>
      <vt:lpstr>Arial</vt:lpstr>
      <vt:lpstr>Calibri</vt:lpstr>
      <vt:lpstr>Calibri Light</vt:lpstr>
      <vt:lpstr>Office Theme</vt:lpstr>
      <vt:lpstr>Design Pattern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Classification</dc:title>
  <dc:creator>戴岳</dc:creator>
  <cp:lastModifiedBy>戴岳</cp:lastModifiedBy>
  <cp:revision>1</cp:revision>
  <dcterms:created xsi:type="dcterms:W3CDTF">2016-04-11T20:59:10Z</dcterms:created>
  <dcterms:modified xsi:type="dcterms:W3CDTF">2016-04-11T21:30:24Z</dcterms:modified>
</cp:coreProperties>
</file>