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ACB"/>
    <a:srgbClr val="E5C98D"/>
    <a:srgbClr val="A40B5E"/>
    <a:srgbClr val="DFAAC7"/>
    <a:srgbClr val="9FA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3E837C0-FAB7-4A3B-98C5-F14C949A32FD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10D5ACE1-1E5C-447B-B7D0-43596D0D1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9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0CCE-32B4-42E3-964C-AB5513F3E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5E967-BE39-42AB-A772-50394C640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6476-46F8-4FEC-89AD-59AF0A4A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F7C1-2C54-480A-94FC-98806139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1C8C-4AAC-4C04-B2AB-7DEE420F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8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F664-C7ED-4059-AFE6-DEEA3D21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7CAA5-82CF-46A8-8723-9361D977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FC32-9722-434B-976C-CB76165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4065-1EFF-4EEB-B0B6-45069CBA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34CD-840B-490E-A96A-CF648897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4FB28-94D0-430C-8601-18726F1A2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B7D24-4027-4D54-858A-97C2FB9C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D625-3754-4D9B-8B44-DE5FB1C4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F9E3-F954-4397-8019-13A25955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B388-033D-4F71-84AF-C7563368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832-CAAD-43A4-A8B6-9BB595F9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2EF-9874-49F2-8691-337DF52D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03A5-8132-4574-B99D-AAA8BF21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B415-B532-4B14-830E-54E299EF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2862-6BB4-4840-9988-AAE9AF5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3E9B-24EA-4BE2-8FB3-EBDF09AD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F2513-044C-4E50-A249-609ED22F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77C3-C532-46A4-AAB5-972FF1B7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2169-C186-49B2-8551-9A5570E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4057-F8A5-417A-9DF2-07723F9A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2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CF93-D7A4-4FA0-939D-5A33BF37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B461-7A48-4E8C-83A3-9CADA4341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C1E06-CDB4-40F3-84DF-F0D26156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B7-BEE5-4367-9A77-306E78CB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8740-6744-4E32-9437-E773BC24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4961-7583-4CAD-86AF-6C99666B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2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1276-7E62-4D0F-B9CA-19E4122C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089A-3CF8-4988-9FB1-2D86F341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95F5-6EF0-4420-96C7-9D95FA00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E9436-4879-400D-A7E5-3C30EA280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AB4D7-9C6F-488F-9F1A-D4AFCE800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350F1-6918-4AAC-B87B-5FA23035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732D0-2E22-4229-93D7-F55A9E3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A863E-2550-4C54-9792-1432007F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1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7A68-B8AA-42A5-8FCD-5E10C9BA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04A59-AFF0-4075-BA13-1689920C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58E4B-FD99-431E-A9B1-8C06141B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E3337-558F-401E-8789-EE55B793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BEC20-C5B2-425C-9452-07223CB6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825CD-C073-45EE-9230-C79DB0B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D6B7F-304F-47F4-9580-B9E5608F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5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E021-3E00-40BC-9B6E-BABD4F98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8E96-8651-4225-A655-F27EDB2F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FC963-967C-46B7-8FC1-34BE405D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838B7-07C9-4581-BD24-66704355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238C-BBF8-4834-848F-BF7D862E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94AA7-6505-402C-A141-30CA072D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3EE6-74EB-47B9-9999-254AABBE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64A84-548A-46B8-9F5D-EC679FAAE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D63CB-6B05-48B5-9142-B6DB0537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4E6-0495-4483-9463-2E7D9FE0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4AD42-C678-4310-BC40-4AA7D42D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CBC23-DC1D-4EA9-B425-FAEC489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D8F58-11D1-445A-A006-1B7F9F33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E1BA-9CB4-43BD-A06C-B4A3A296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4C43-994F-47CD-9403-344223AA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45D5-C023-4283-8363-F0B8B94D30E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05B4-588D-40FE-8BCE-228AEB9BE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50D02-3DEE-4349-8794-066263422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D11-059F-4A59-B43D-DBBAE15D6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5EE1AF-177E-44CB-9001-9AEF2B2DF6F0}"/>
              </a:ext>
            </a:extLst>
          </p:cNvPr>
          <p:cNvGrpSpPr/>
          <p:nvPr/>
        </p:nvGrpSpPr>
        <p:grpSpPr>
          <a:xfrm>
            <a:off x="376445" y="225287"/>
            <a:ext cx="2716926" cy="3629025"/>
            <a:chOff x="257175" y="609600"/>
            <a:chExt cx="2716926" cy="362902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1CF3D1C-6117-4A35-9534-D3782C798EE8}"/>
                </a:ext>
              </a:extLst>
            </p:cNvPr>
            <p:cNvSpPr/>
            <p:nvPr/>
          </p:nvSpPr>
          <p:spPr>
            <a:xfrm>
              <a:off x="257175" y="609600"/>
              <a:ext cx="2716926" cy="3629025"/>
            </a:xfrm>
            <a:prstGeom prst="roundRect">
              <a:avLst>
                <a:gd name="adj" fmla="val 5424"/>
              </a:avLst>
            </a:prstGeom>
            <a:blipFill>
              <a:blip r:embed="rId2"/>
              <a:tile tx="0" ty="0" sx="100000" sy="100000" flip="none" algn="tl"/>
            </a:blipFill>
            <a:ln w="28575">
              <a:solidFill>
                <a:srgbClr val="E3D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99C30F-BBF0-4C60-89B2-143C075DF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09" y="709959"/>
              <a:ext cx="2518133" cy="34754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B52A55-B4E1-4247-89EA-BC5077BBB04C}"/>
                </a:ext>
              </a:extLst>
            </p:cNvPr>
            <p:cNvSpPr txBox="1"/>
            <p:nvPr/>
          </p:nvSpPr>
          <p:spPr>
            <a:xfrm>
              <a:off x="946633" y="1027805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牛 </a:t>
              </a:r>
              <a:endParaRPr lang="en-US" altLang="zh-CN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9C0B8D-30BD-4491-85EA-9E8ACD71005B}"/>
                </a:ext>
              </a:extLst>
            </p:cNvPr>
            <p:cNvSpPr txBox="1"/>
            <p:nvPr/>
          </p:nvSpPr>
          <p:spPr>
            <a:xfrm>
              <a:off x="946633" y="3403377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Cattle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6C9ED2B-8341-4A4C-8D16-BD9A64E90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620" y="1437047"/>
              <a:ext cx="1508820" cy="201175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4D3D3D-2960-4F15-9C38-14CB745CF16B}"/>
              </a:ext>
            </a:extLst>
          </p:cNvPr>
          <p:cNvGrpSpPr/>
          <p:nvPr/>
        </p:nvGrpSpPr>
        <p:grpSpPr>
          <a:xfrm>
            <a:off x="3367295" y="225286"/>
            <a:ext cx="2716926" cy="3629025"/>
            <a:chOff x="3248025" y="609599"/>
            <a:chExt cx="2716926" cy="362902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A13D384-8AD5-4EED-B564-6D85C1B8C82B}"/>
                </a:ext>
              </a:extLst>
            </p:cNvPr>
            <p:cNvSpPr/>
            <p:nvPr/>
          </p:nvSpPr>
          <p:spPr>
            <a:xfrm>
              <a:off x="3248025" y="609599"/>
              <a:ext cx="2716926" cy="3629025"/>
            </a:xfrm>
            <a:prstGeom prst="roundRect">
              <a:avLst>
                <a:gd name="adj" fmla="val 5424"/>
              </a:avLst>
            </a:prstGeom>
            <a:blipFill>
              <a:blip r:embed="rId2"/>
              <a:tile tx="0" ty="0" sx="100000" sy="100000" flip="none" algn="tl"/>
            </a:blipFill>
            <a:ln w="28575">
              <a:solidFill>
                <a:srgbClr val="E3D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C38324-44E8-4314-AF50-E3DCBFB0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659" y="709958"/>
              <a:ext cx="2518133" cy="347541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2C301A-474D-4829-A3D5-5CBF6A23FE55}"/>
                </a:ext>
              </a:extLst>
            </p:cNvPr>
            <p:cNvSpPr txBox="1"/>
            <p:nvPr/>
          </p:nvSpPr>
          <p:spPr>
            <a:xfrm>
              <a:off x="3937483" y="1027804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熊 </a:t>
              </a:r>
              <a:endParaRPr lang="en-US" altLang="zh-CN" sz="24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B95ADC-EAE3-4389-8E29-3106C6EB49FD}"/>
                </a:ext>
              </a:extLst>
            </p:cNvPr>
            <p:cNvSpPr txBox="1"/>
            <p:nvPr/>
          </p:nvSpPr>
          <p:spPr>
            <a:xfrm>
              <a:off x="3937483" y="3403376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Bear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0DBA54-2213-4E2F-8EC2-B45A702A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8377" y="1437047"/>
              <a:ext cx="1452233" cy="19919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AFDD3A-79B1-4873-86A9-640297CD2B94}"/>
              </a:ext>
            </a:extLst>
          </p:cNvPr>
          <p:cNvGrpSpPr/>
          <p:nvPr/>
        </p:nvGrpSpPr>
        <p:grpSpPr>
          <a:xfrm>
            <a:off x="6257511" y="225286"/>
            <a:ext cx="2716926" cy="3629025"/>
            <a:chOff x="6138241" y="609599"/>
            <a:chExt cx="2716926" cy="3629025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39427EE-CB8D-4E8B-80F9-14531C4444A5}"/>
                </a:ext>
              </a:extLst>
            </p:cNvPr>
            <p:cNvSpPr/>
            <p:nvPr/>
          </p:nvSpPr>
          <p:spPr>
            <a:xfrm>
              <a:off x="6138241" y="609599"/>
              <a:ext cx="2716926" cy="3629025"/>
            </a:xfrm>
            <a:prstGeom prst="roundRect">
              <a:avLst>
                <a:gd name="adj" fmla="val 5424"/>
              </a:avLst>
            </a:prstGeom>
            <a:blipFill>
              <a:blip r:embed="rId2"/>
              <a:tile tx="0" ty="0" sx="100000" sy="100000" flip="none" algn="tl"/>
            </a:blipFill>
            <a:ln w="28575">
              <a:solidFill>
                <a:srgbClr val="E3D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C47C757-D038-456F-83C9-91440EE5B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875" y="709958"/>
              <a:ext cx="2518133" cy="34754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83943A-C961-4D25-9DE2-F52F6B9BC11F}"/>
                </a:ext>
              </a:extLst>
            </p:cNvPr>
            <p:cNvSpPr txBox="1"/>
            <p:nvPr/>
          </p:nvSpPr>
          <p:spPr>
            <a:xfrm>
              <a:off x="6827699" y="1027804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鹿 </a:t>
              </a:r>
              <a:endParaRPr lang="en-US" altLang="zh-CN" sz="24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78E322-10A2-4045-89CB-D52A3C36B3C8}"/>
                </a:ext>
              </a:extLst>
            </p:cNvPr>
            <p:cNvSpPr txBox="1"/>
            <p:nvPr/>
          </p:nvSpPr>
          <p:spPr>
            <a:xfrm>
              <a:off x="6827699" y="3403376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Deer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EA950B0-F3AA-41DA-88F8-15873E85E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023"/>
            <a:stretch/>
          </p:blipFill>
          <p:spPr>
            <a:xfrm>
              <a:off x="6680416" y="1446949"/>
              <a:ext cx="1574583" cy="199195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7B1B715-DFD8-4650-90CA-2235FF168DB3}"/>
              </a:ext>
            </a:extLst>
          </p:cNvPr>
          <p:cNvGrpSpPr/>
          <p:nvPr/>
        </p:nvGrpSpPr>
        <p:grpSpPr>
          <a:xfrm>
            <a:off x="9149008" y="225286"/>
            <a:ext cx="2716926" cy="3629025"/>
            <a:chOff x="9029738" y="609599"/>
            <a:chExt cx="2716926" cy="362902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C61D2B4-47B8-41B6-B2F1-218497B00131}"/>
                </a:ext>
              </a:extLst>
            </p:cNvPr>
            <p:cNvSpPr/>
            <p:nvPr/>
          </p:nvSpPr>
          <p:spPr>
            <a:xfrm>
              <a:off x="9029738" y="609599"/>
              <a:ext cx="2716926" cy="3629025"/>
            </a:xfrm>
            <a:prstGeom prst="roundRect">
              <a:avLst>
                <a:gd name="adj" fmla="val 5424"/>
              </a:avLst>
            </a:prstGeom>
            <a:blipFill>
              <a:blip r:embed="rId2"/>
              <a:tile tx="0" ty="0" sx="100000" sy="100000" flip="none" algn="tl"/>
            </a:blipFill>
            <a:ln w="28575">
              <a:solidFill>
                <a:srgbClr val="E3D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11A22B0-CD04-4260-82B6-6132959E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372" y="709958"/>
              <a:ext cx="2518133" cy="3475414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46DEC4-0B4A-480B-A016-7A92C5B124B4}"/>
                </a:ext>
              </a:extLst>
            </p:cNvPr>
            <p:cNvSpPr txBox="1"/>
            <p:nvPr/>
          </p:nvSpPr>
          <p:spPr>
            <a:xfrm>
              <a:off x="9719196" y="1027804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鲨鱼</a:t>
              </a:r>
              <a:endParaRPr lang="en-US" altLang="zh-CN" sz="24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9BB86E0-F4DC-46E5-B195-C9FCC1DE8561}"/>
                </a:ext>
              </a:extLst>
            </p:cNvPr>
            <p:cNvSpPr txBox="1"/>
            <p:nvPr/>
          </p:nvSpPr>
          <p:spPr>
            <a:xfrm>
              <a:off x="9719196" y="3403376"/>
              <a:ext cx="1307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Shark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46BA002-C91A-47F0-919C-9C6E828A5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3226" y="1446949"/>
              <a:ext cx="1557374" cy="2001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7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Z1679</dc:creator>
  <cp:lastModifiedBy>Jerry</cp:lastModifiedBy>
  <cp:revision>50</cp:revision>
  <cp:lastPrinted>2018-12-30T02:29:00Z</cp:lastPrinted>
  <dcterms:created xsi:type="dcterms:W3CDTF">2018-05-30T18:23:31Z</dcterms:created>
  <dcterms:modified xsi:type="dcterms:W3CDTF">2019-01-05T06:17:20Z</dcterms:modified>
</cp:coreProperties>
</file>