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95E248-9BE6-40B6-ADF5-91B4D0B335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13AF083-C612-40C7-9866-80A633F951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Ayman Ibrahim, Kierra McCallum, Zack Munford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Meezy</a:t>
            </a:r>
            <a:r>
              <a:rPr lang="en-US" sz="6000" dirty="0" smtClean="0"/>
              <a:t> </a:t>
            </a:r>
            <a:r>
              <a:rPr lang="en-US" sz="6000" dirty="0" err="1" smtClean="0"/>
              <a:t>Cutz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305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Purpose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Booking an appointment made easy for clients </a:t>
            </a:r>
          </a:p>
          <a:p>
            <a:r>
              <a:rPr lang="en-US" sz="2000" dirty="0" smtClean="0"/>
              <a:t>Allow barber to manage and communicate with client</a:t>
            </a:r>
          </a:p>
          <a:p>
            <a:r>
              <a:rPr lang="en-US" sz="2000" dirty="0" smtClean="0"/>
              <a:t>Appointment system allows better time management </a:t>
            </a:r>
          </a:p>
          <a:p>
            <a:r>
              <a:rPr lang="en-US" sz="2000" dirty="0" smtClean="0"/>
              <a:t>Display picture catalog of previous work done by </a:t>
            </a:r>
            <a:r>
              <a:rPr lang="en-US" sz="2000" dirty="0" err="1" smtClean="0"/>
              <a:t>Meezy</a:t>
            </a:r>
            <a:r>
              <a:rPr lang="en-US" sz="2000" dirty="0" smtClean="0"/>
              <a:t> </a:t>
            </a:r>
            <a:r>
              <a:rPr lang="en-US" sz="2000" dirty="0" err="1" smtClean="0"/>
              <a:t>Cutz</a:t>
            </a:r>
            <a:endParaRPr lang="en-US" sz="2000" dirty="0" smtClean="0"/>
          </a:p>
          <a:p>
            <a:r>
              <a:rPr lang="en-US" sz="2000" dirty="0" smtClean="0"/>
              <a:t>Allow clients to ask questions or express concerns about the website or business via email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Approach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Used the waterfall method 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351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Performance</a:t>
            </a:r>
            <a:endParaRPr lang="en-US" sz="2000" dirty="0"/>
          </a:p>
          <a:p>
            <a:pPr marL="742950" lvl="2" indent="-342900"/>
            <a:r>
              <a:rPr lang="en-US" sz="2000" dirty="0"/>
              <a:t>Dependent on the internet connection of the consumer</a:t>
            </a:r>
          </a:p>
          <a:p>
            <a:r>
              <a:rPr lang="en-US" sz="2000" dirty="0" smtClean="0"/>
              <a:t>Availability</a:t>
            </a:r>
            <a:endParaRPr lang="en-US" sz="2000" dirty="0"/>
          </a:p>
          <a:p>
            <a:pPr lvl="1"/>
            <a:r>
              <a:rPr lang="en-US" sz="2000" dirty="0" smtClean="0"/>
              <a:t>99% besides the maintenance hours</a:t>
            </a:r>
          </a:p>
          <a:p>
            <a:r>
              <a:rPr lang="en-US" sz="2000" dirty="0" smtClean="0"/>
              <a:t>Reliability</a:t>
            </a:r>
          </a:p>
          <a:p>
            <a:pPr lvl="1"/>
            <a:r>
              <a:rPr lang="en-US" sz="2000" dirty="0" smtClean="0"/>
              <a:t>Will be at a high percentage due to the website staying steady with performance without crashing or other issues</a:t>
            </a:r>
          </a:p>
          <a:p>
            <a:r>
              <a:rPr lang="en-US" sz="2000" dirty="0" smtClean="0"/>
              <a:t>Maintainability</a:t>
            </a:r>
          </a:p>
          <a:p>
            <a:pPr lvl="1"/>
            <a:r>
              <a:rPr lang="en-US" sz="2000" dirty="0" smtClean="0"/>
              <a:t>Will be at a high level due to the developers keeping up with the website constantly</a:t>
            </a:r>
          </a:p>
          <a:p>
            <a:r>
              <a:rPr lang="en-US" sz="2000" dirty="0" smtClean="0"/>
              <a:t>Service</a:t>
            </a:r>
          </a:p>
          <a:p>
            <a:pPr lvl="1"/>
            <a:r>
              <a:rPr lang="en-US" sz="2000" dirty="0" smtClean="0"/>
              <a:t>Kept </a:t>
            </a:r>
            <a:r>
              <a:rPr lang="en-US" sz="2000" dirty="0" err="1" smtClean="0"/>
              <a:t>uptodate</a:t>
            </a:r>
            <a:r>
              <a:rPr lang="en-US" sz="2000" dirty="0" smtClean="0"/>
              <a:t> due to the developers keeping a high level of priority to maintain quality service to consumers</a:t>
            </a:r>
          </a:p>
        </p:txBody>
      </p:sp>
    </p:spTree>
    <p:extLst>
      <p:ext uri="{BB962C8B-B14F-4D97-AF65-F5344CB8AC3E}">
        <p14:creationId xmlns:p14="http://schemas.microsoft.com/office/powerpoint/2010/main" val="129785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Architecture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page scrolling website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1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4" name="Content Placeholder 3" descr="Class Diagram (1)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5"/>
          <a:stretch/>
        </p:blipFill>
        <p:spPr bwMode="auto">
          <a:xfrm>
            <a:off x="1066800" y="1524000"/>
            <a:ext cx="5938838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13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database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Third party database was used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41046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56</TotalTime>
  <Words>151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Meezy Cutz</vt:lpstr>
      <vt:lpstr>Purpose</vt:lpstr>
      <vt:lpstr>Approach</vt:lpstr>
      <vt:lpstr>Requirements</vt:lpstr>
      <vt:lpstr>Architecture design</vt:lpstr>
      <vt:lpstr>Class diagram</vt:lpstr>
      <vt:lpstr>database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Meezy Cutz</dc:title>
  <dc:creator>SANDRA MCCALLUM</dc:creator>
  <cp:lastModifiedBy>SANDRA MCCALLUM</cp:lastModifiedBy>
  <cp:revision>8</cp:revision>
  <dcterms:created xsi:type="dcterms:W3CDTF">2017-12-06T23:13:11Z</dcterms:created>
  <dcterms:modified xsi:type="dcterms:W3CDTF">2017-12-07T00:09:29Z</dcterms:modified>
</cp:coreProperties>
</file>