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2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19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6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7A7BE1-B93E-48BD-9462-FBE928DAA8A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38462A-6479-4704-A853-92348B23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Meezy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Contribution included doing most of the website and helping </a:t>
            </a:r>
            <a:r>
              <a:rPr lang="en-US" dirty="0" smtClean="0"/>
              <a:t>little </a:t>
            </a:r>
            <a:r>
              <a:rPr lang="en-US" dirty="0" smtClean="0"/>
              <a:t>with documentation, other team members helped with parts of the site, design, and a lot of important documentation, and yes I was satisfied with me and my teams contribution as it was a team effort to complete it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I have learned more about HTML coding, how to implement and enhance certain features of a website, such as the appointment system, Designing a website better, somewhat learned how to do a database, and how to do the documents required in class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2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I like and dislike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I like was the freedom to choose what we wanted to do and designing the site</a:t>
            </a:r>
          </a:p>
          <a:p>
            <a:r>
              <a:rPr lang="en-US" dirty="0" smtClean="0"/>
              <a:t>One thing I didn’t like was a lot of the documentation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Meezy</vt:lpstr>
      <vt:lpstr>My Contribution</vt:lpstr>
      <vt:lpstr>What I have learned  </vt:lpstr>
      <vt:lpstr>One thing I like and dislike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Meezy</dc:title>
  <dc:creator>Zack Munford</dc:creator>
  <cp:lastModifiedBy>Zack Munford</cp:lastModifiedBy>
  <cp:revision>2</cp:revision>
  <dcterms:created xsi:type="dcterms:W3CDTF">2017-11-10T17:55:56Z</dcterms:created>
  <dcterms:modified xsi:type="dcterms:W3CDTF">2017-12-07T01:44:13Z</dcterms:modified>
</cp:coreProperties>
</file>