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A904-B0BB-410D-9C08-E8A6044ECD3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A87-8555-4077-8B46-34DBED3F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2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A904-B0BB-410D-9C08-E8A6044ECD3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A87-8555-4077-8B46-34DBED3F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4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A904-B0BB-410D-9C08-E8A6044ECD3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A87-8555-4077-8B46-34DBED3F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76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A904-B0BB-410D-9C08-E8A6044ECD3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A87-8555-4077-8B46-34DBED3F6BB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4375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A904-B0BB-410D-9C08-E8A6044ECD3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A87-8555-4077-8B46-34DBED3F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81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A904-B0BB-410D-9C08-E8A6044ECD3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A87-8555-4077-8B46-34DBED3F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53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A904-B0BB-410D-9C08-E8A6044ECD3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A87-8555-4077-8B46-34DBED3F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8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A904-B0BB-410D-9C08-E8A6044ECD3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A87-8555-4077-8B46-34DBED3F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2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A904-B0BB-410D-9C08-E8A6044ECD3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A87-8555-4077-8B46-34DBED3F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A904-B0BB-410D-9C08-E8A6044ECD3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A87-8555-4077-8B46-34DBED3F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0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A904-B0BB-410D-9C08-E8A6044ECD3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A87-8555-4077-8B46-34DBED3F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A904-B0BB-410D-9C08-E8A6044ECD3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A87-8555-4077-8B46-34DBED3F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A904-B0BB-410D-9C08-E8A6044ECD3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A87-8555-4077-8B46-34DBED3F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3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A904-B0BB-410D-9C08-E8A6044ECD3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A87-8555-4077-8B46-34DBED3F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A904-B0BB-410D-9C08-E8A6044ECD3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A87-8555-4077-8B46-34DBED3F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1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A904-B0BB-410D-9C08-E8A6044ECD3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A87-8555-4077-8B46-34DBED3F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0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A904-B0BB-410D-9C08-E8A6044ECD3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A87-8555-4077-8B46-34DBED3F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3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12A904-B0BB-410D-9C08-E8A6044ECD3C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0AA87-8555-4077-8B46-34DBED3F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75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Meezy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5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accomplished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 have completed the design and implementation of the main website about 95% through.</a:t>
            </a:r>
          </a:p>
          <a:p>
            <a:r>
              <a:rPr lang="en-US" dirty="0" smtClean="0"/>
              <a:t>The Appointment system is complete </a:t>
            </a:r>
          </a:p>
          <a:p>
            <a:r>
              <a:rPr lang="en-US" dirty="0" smtClean="0"/>
              <a:t>There is also a login system that will allow users to book an appointment quicker than before so they do not have to enter redundant information</a:t>
            </a:r>
          </a:p>
          <a:p>
            <a:r>
              <a:rPr lang="en-US" dirty="0" smtClean="0"/>
              <a:t>Google maps implementation </a:t>
            </a:r>
          </a:p>
          <a:p>
            <a:r>
              <a:rPr lang="en-US" dirty="0" smtClean="0"/>
              <a:t>The database is also almost complete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9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the next to weeks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Completing the database, linking it to the site and making it look appropriate for the website, also needing to create another form </a:t>
            </a:r>
          </a:p>
          <a:p>
            <a:r>
              <a:rPr lang="en-US" dirty="0" smtClean="0"/>
              <a:t>Doing small finishing touches on the website and doing an overview of everything to ensure cohesion and ease of use</a:t>
            </a:r>
          </a:p>
          <a:p>
            <a:r>
              <a:rPr lang="en-US" dirty="0" smtClean="0"/>
              <a:t>Finding a domain and upload plan </a:t>
            </a:r>
          </a:p>
          <a:p>
            <a:r>
              <a:rPr lang="en-US" dirty="0" smtClean="0"/>
              <a:t>Finishing remaining documentation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9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will do what and what will be produced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all work on the documentation and website together </a:t>
            </a:r>
          </a:p>
          <a:p>
            <a:endParaRPr lang="en-US" dirty="0"/>
          </a:p>
          <a:p>
            <a:r>
              <a:rPr lang="en-US" dirty="0" smtClean="0"/>
              <a:t>Things to be produced are the things mentioned in the plan for the next 2 weeks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2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faced so far &amp; solutions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we ran into so far were getting the minor problems and debugging the code for the database to get it to work with the website </a:t>
            </a:r>
          </a:p>
          <a:p>
            <a:r>
              <a:rPr lang="en-US" dirty="0" smtClean="0"/>
              <a:t>Solution was to search through and find the syntax errors and look up a solution and in turn correct it.</a:t>
            </a:r>
          </a:p>
          <a:p>
            <a:r>
              <a:rPr lang="en-US" dirty="0" smtClean="0"/>
              <a:t>Other problems mostly include the database and appointment system login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8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Problems and solutions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problems will most likely be on the database and things related to it. </a:t>
            </a:r>
          </a:p>
          <a:p>
            <a:r>
              <a:rPr lang="en-US" dirty="0" smtClean="0"/>
              <a:t>Solutions will be to research and find solutions to these problems that might occur.</a:t>
            </a:r>
          </a:p>
          <a:p>
            <a:r>
              <a:rPr lang="en-US" dirty="0" smtClean="0"/>
              <a:t>Other problems might be putting our small individual contributions together seamlessly which shouldn’t but might cause minor problems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5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32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277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Meezy </vt:lpstr>
      <vt:lpstr>What we Have accomplished </vt:lpstr>
      <vt:lpstr>Plan for the next to weeks </vt:lpstr>
      <vt:lpstr>Who will do what and what will be produced </vt:lpstr>
      <vt:lpstr>Problems faced so far &amp; solutions  </vt:lpstr>
      <vt:lpstr>Future Problems and solutions </vt:lpstr>
      <vt:lpstr>The End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Meezy</dc:title>
  <dc:creator>Zack Munford</dc:creator>
  <cp:lastModifiedBy>Zack Munford</cp:lastModifiedBy>
  <cp:revision>3</cp:revision>
  <dcterms:created xsi:type="dcterms:W3CDTF">2017-11-10T17:31:32Z</dcterms:created>
  <dcterms:modified xsi:type="dcterms:W3CDTF">2017-11-10T17:55:04Z</dcterms:modified>
</cp:coreProperties>
</file>