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72"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3F9230-A39A-4DA6-B18E-E971997E7E98}"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EAF4AD6-1F98-4125-8E19-E13F415FA68C}" type="slidenum">
              <a:rPr lang="en-US" smtClean="0"/>
              <a:t>‹#›</a:t>
            </a:fld>
            <a:endParaRPr lang="en-US"/>
          </a:p>
        </p:txBody>
      </p:sp>
    </p:spTree>
    <p:extLst>
      <p:ext uri="{BB962C8B-B14F-4D97-AF65-F5344CB8AC3E}">
        <p14:creationId xmlns:p14="http://schemas.microsoft.com/office/powerpoint/2010/main" val="1470898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3F9230-A39A-4DA6-B18E-E971997E7E98}"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EAF4AD6-1F98-4125-8E19-E13F415FA68C}" type="slidenum">
              <a:rPr lang="en-US" smtClean="0"/>
              <a:t>‹#›</a:t>
            </a:fld>
            <a:endParaRPr lang="en-US"/>
          </a:p>
        </p:txBody>
      </p:sp>
    </p:spTree>
    <p:extLst>
      <p:ext uri="{BB962C8B-B14F-4D97-AF65-F5344CB8AC3E}">
        <p14:creationId xmlns:p14="http://schemas.microsoft.com/office/powerpoint/2010/main" val="78777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3F9230-A39A-4DA6-B18E-E971997E7E98}"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EAF4AD6-1F98-4125-8E19-E13F415FA68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43092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A3F9230-A39A-4DA6-B18E-E971997E7E98}"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EAF4AD6-1F98-4125-8E19-E13F415FA68C}" type="slidenum">
              <a:rPr lang="en-US" smtClean="0"/>
              <a:t>‹#›</a:t>
            </a:fld>
            <a:endParaRPr lang="en-US"/>
          </a:p>
        </p:txBody>
      </p:sp>
    </p:spTree>
    <p:extLst>
      <p:ext uri="{BB962C8B-B14F-4D97-AF65-F5344CB8AC3E}">
        <p14:creationId xmlns:p14="http://schemas.microsoft.com/office/powerpoint/2010/main" val="1455858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A3F9230-A39A-4DA6-B18E-E971997E7E98}"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EAF4AD6-1F98-4125-8E19-E13F415FA68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43841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A3F9230-A39A-4DA6-B18E-E971997E7E98}"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EAF4AD6-1F98-4125-8E19-E13F415FA68C}" type="slidenum">
              <a:rPr lang="en-US" smtClean="0"/>
              <a:t>‹#›</a:t>
            </a:fld>
            <a:endParaRPr lang="en-US"/>
          </a:p>
        </p:txBody>
      </p:sp>
    </p:spTree>
    <p:extLst>
      <p:ext uri="{BB962C8B-B14F-4D97-AF65-F5344CB8AC3E}">
        <p14:creationId xmlns:p14="http://schemas.microsoft.com/office/powerpoint/2010/main" val="3504604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3F9230-A39A-4DA6-B18E-E971997E7E98}"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EAF4AD6-1F98-4125-8E19-E13F415FA68C}" type="slidenum">
              <a:rPr lang="en-US" smtClean="0"/>
              <a:t>‹#›</a:t>
            </a:fld>
            <a:endParaRPr lang="en-US"/>
          </a:p>
        </p:txBody>
      </p:sp>
    </p:spTree>
    <p:extLst>
      <p:ext uri="{BB962C8B-B14F-4D97-AF65-F5344CB8AC3E}">
        <p14:creationId xmlns:p14="http://schemas.microsoft.com/office/powerpoint/2010/main" val="2690136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3F9230-A39A-4DA6-B18E-E971997E7E98}"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EAF4AD6-1F98-4125-8E19-E13F415FA68C}" type="slidenum">
              <a:rPr lang="en-US" smtClean="0"/>
              <a:t>‹#›</a:t>
            </a:fld>
            <a:endParaRPr lang="en-US"/>
          </a:p>
        </p:txBody>
      </p:sp>
    </p:spTree>
    <p:extLst>
      <p:ext uri="{BB962C8B-B14F-4D97-AF65-F5344CB8AC3E}">
        <p14:creationId xmlns:p14="http://schemas.microsoft.com/office/powerpoint/2010/main" val="2616403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3F9230-A39A-4DA6-B18E-E971997E7E98}"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EAF4AD6-1F98-4125-8E19-E13F415FA68C}" type="slidenum">
              <a:rPr lang="en-US" smtClean="0"/>
              <a:t>‹#›</a:t>
            </a:fld>
            <a:endParaRPr lang="en-US"/>
          </a:p>
        </p:txBody>
      </p:sp>
    </p:spTree>
    <p:extLst>
      <p:ext uri="{BB962C8B-B14F-4D97-AF65-F5344CB8AC3E}">
        <p14:creationId xmlns:p14="http://schemas.microsoft.com/office/powerpoint/2010/main" val="2016489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3F9230-A39A-4DA6-B18E-E971997E7E98}" type="datetimeFigureOut">
              <a:rPr lang="en-US" smtClean="0"/>
              <a:t>11/10/2017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EAF4AD6-1F98-4125-8E19-E13F415FA68C}" type="slidenum">
              <a:rPr lang="en-US" smtClean="0"/>
              <a:t>‹#›</a:t>
            </a:fld>
            <a:endParaRPr lang="en-US"/>
          </a:p>
        </p:txBody>
      </p:sp>
    </p:spTree>
    <p:extLst>
      <p:ext uri="{BB962C8B-B14F-4D97-AF65-F5344CB8AC3E}">
        <p14:creationId xmlns:p14="http://schemas.microsoft.com/office/powerpoint/2010/main" val="272093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3F9230-A39A-4DA6-B18E-E971997E7E98}"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EAF4AD6-1F98-4125-8E19-E13F415FA68C}" type="slidenum">
              <a:rPr lang="en-US" smtClean="0"/>
              <a:t>‹#›</a:t>
            </a:fld>
            <a:endParaRPr lang="en-US"/>
          </a:p>
        </p:txBody>
      </p:sp>
    </p:spTree>
    <p:extLst>
      <p:ext uri="{BB962C8B-B14F-4D97-AF65-F5344CB8AC3E}">
        <p14:creationId xmlns:p14="http://schemas.microsoft.com/office/powerpoint/2010/main" val="309860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3F9230-A39A-4DA6-B18E-E971997E7E98}" type="datetimeFigureOut">
              <a:rPr lang="en-US" smtClean="0"/>
              <a:t>11/10/2017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EAF4AD6-1F98-4125-8E19-E13F415FA68C}" type="slidenum">
              <a:rPr lang="en-US" smtClean="0"/>
              <a:t>‹#›</a:t>
            </a:fld>
            <a:endParaRPr lang="en-US"/>
          </a:p>
        </p:txBody>
      </p:sp>
    </p:spTree>
    <p:extLst>
      <p:ext uri="{BB962C8B-B14F-4D97-AF65-F5344CB8AC3E}">
        <p14:creationId xmlns:p14="http://schemas.microsoft.com/office/powerpoint/2010/main" val="252408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3F9230-A39A-4DA6-B18E-E971997E7E98}" type="datetimeFigureOut">
              <a:rPr lang="en-US" smtClean="0"/>
              <a:t>11/10/2017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EAF4AD6-1F98-4125-8E19-E13F415FA68C}" type="slidenum">
              <a:rPr lang="en-US" smtClean="0"/>
              <a:t>‹#›</a:t>
            </a:fld>
            <a:endParaRPr lang="en-US"/>
          </a:p>
        </p:txBody>
      </p:sp>
    </p:spTree>
    <p:extLst>
      <p:ext uri="{BB962C8B-B14F-4D97-AF65-F5344CB8AC3E}">
        <p14:creationId xmlns:p14="http://schemas.microsoft.com/office/powerpoint/2010/main" val="1626248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3F9230-A39A-4DA6-B18E-E971997E7E98}" type="datetimeFigureOut">
              <a:rPr lang="en-US" smtClean="0"/>
              <a:t>11/10/2017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EAF4AD6-1F98-4125-8E19-E13F415FA68C}" type="slidenum">
              <a:rPr lang="en-US" smtClean="0"/>
              <a:t>‹#›</a:t>
            </a:fld>
            <a:endParaRPr lang="en-US"/>
          </a:p>
        </p:txBody>
      </p:sp>
    </p:spTree>
    <p:extLst>
      <p:ext uri="{BB962C8B-B14F-4D97-AF65-F5344CB8AC3E}">
        <p14:creationId xmlns:p14="http://schemas.microsoft.com/office/powerpoint/2010/main" val="2028093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3F9230-A39A-4DA6-B18E-E971997E7E98}"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EAF4AD6-1F98-4125-8E19-E13F415FA68C}" type="slidenum">
              <a:rPr lang="en-US" smtClean="0"/>
              <a:t>‹#›</a:t>
            </a:fld>
            <a:endParaRPr lang="en-US"/>
          </a:p>
        </p:txBody>
      </p:sp>
    </p:spTree>
    <p:extLst>
      <p:ext uri="{BB962C8B-B14F-4D97-AF65-F5344CB8AC3E}">
        <p14:creationId xmlns:p14="http://schemas.microsoft.com/office/powerpoint/2010/main" val="2766687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3F9230-A39A-4DA6-B18E-E971997E7E98}" type="datetimeFigureOut">
              <a:rPr lang="en-US" smtClean="0"/>
              <a:t>11/10/2017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EAF4AD6-1F98-4125-8E19-E13F415FA68C}" type="slidenum">
              <a:rPr lang="en-US" smtClean="0"/>
              <a:t>‹#›</a:t>
            </a:fld>
            <a:endParaRPr lang="en-US"/>
          </a:p>
        </p:txBody>
      </p:sp>
    </p:spTree>
    <p:extLst>
      <p:ext uri="{BB962C8B-B14F-4D97-AF65-F5344CB8AC3E}">
        <p14:creationId xmlns:p14="http://schemas.microsoft.com/office/powerpoint/2010/main" val="1247590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A3F9230-A39A-4DA6-B18E-E971997E7E98}" type="datetimeFigureOut">
              <a:rPr lang="en-US" smtClean="0"/>
              <a:t>11/10/2017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EAF4AD6-1F98-4125-8E19-E13F415FA68C}" type="slidenum">
              <a:rPr lang="en-US" smtClean="0"/>
              <a:t>‹#›</a:t>
            </a:fld>
            <a:endParaRPr lang="en-US"/>
          </a:p>
        </p:txBody>
      </p:sp>
    </p:spTree>
    <p:extLst>
      <p:ext uri="{BB962C8B-B14F-4D97-AF65-F5344CB8AC3E}">
        <p14:creationId xmlns:p14="http://schemas.microsoft.com/office/powerpoint/2010/main" val="9041043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Meezy</a:t>
            </a:r>
            <a:r>
              <a:rPr lang="en-US" dirty="0" smtClean="0"/>
              <a:t> </a:t>
            </a:r>
            <a:r>
              <a:rPr lang="en-US" dirty="0" err="1" smtClean="0"/>
              <a:t>Cutz</a:t>
            </a:r>
            <a:r>
              <a:rPr lang="en-US" dirty="0" smtClean="0"/>
              <a:t> 	</a:t>
            </a:r>
            <a:endParaRPr lang="en-US" dirty="0"/>
          </a:p>
        </p:txBody>
      </p:sp>
      <p:sp>
        <p:nvSpPr>
          <p:cNvPr id="3" name="Subtitle 2"/>
          <p:cNvSpPr>
            <a:spLocks noGrp="1"/>
          </p:cNvSpPr>
          <p:nvPr>
            <p:ph type="subTitle" idx="1"/>
          </p:nvPr>
        </p:nvSpPr>
        <p:spPr/>
        <p:txBody>
          <a:bodyPr/>
          <a:lstStyle/>
          <a:p>
            <a:r>
              <a:rPr lang="en-US" dirty="0" smtClean="0"/>
              <a:t>Ayman Ibrahim – Individual Contributions</a:t>
            </a:r>
            <a:endParaRPr lang="en-US" dirty="0"/>
          </a:p>
        </p:txBody>
      </p:sp>
    </p:spTree>
    <p:extLst>
      <p:ext uri="{BB962C8B-B14F-4D97-AF65-F5344CB8AC3E}">
        <p14:creationId xmlns:p14="http://schemas.microsoft.com/office/powerpoint/2010/main" val="4238159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of Project</a:t>
            </a:r>
            <a:endParaRPr lang="en-US" dirty="0"/>
          </a:p>
        </p:txBody>
      </p:sp>
      <p:sp>
        <p:nvSpPr>
          <p:cNvPr id="3" name="Content Placeholder 2"/>
          <p:cNvSpPr>
            <a:spLocks noGrp="1"/>
          </p:cNvSpPr>
          <p:nvPr>
            <p:ph idx="1"/>
          </p:nvPr>
        </p:nvSpPr>
        <p:spPr/>
        <p:txBody>
          <a:bodyPr/>
          <a:lstStyle/>
          <a:p>
            <a:r>
              <a:rPr lang="en-US" dirty="0" smtClean="0"/>
              <a:t>The status of the project in my view is that the project is near completion. The database is being worked on at the moment while we also add minor adjustments to the website design. </a:t>
            </a:r>
            <a:endParaRPr lang="en-US" dirty="0"/>
          </a:p>
        </p:txBody>
      </p:sp>
    </p:spTree>
    <p:extLst>
      <p:ext uri="{BB962C8B-B14F-4D97-AF65-F5344CB8AC3E}">
        <p14:creationId xmlns:p14="http://schemas.microsoft.com/office/powerpoint/2010/main" val="2566864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Contribution</a:t>
            </a:r>
            <a:endParaRPr lang="en-US" dirty="0"/>
          </a:p>
        </p:txBody>
      </p:sp>
      <p:sp>
        <p:nvSpPr>
          <p:cNvPr id="3" name="Content Placeholder 2"/>
          <p:cNvSpPr>
            <a:spLocks noGrp="1"/>
          </p:cNvSpPr>
          <p:nvPr>
            <p:ph idx="1"/>
          </p:nvPr>
        </p:nvSpPr>
        <p:spPr/>
        <p:txBody>
          <a:bodyPr/>
          <a:lstStyle/>
          <a:p>
            <a:r>
              <a:rPr lang="en-US" dirty="0" smtClean="0"/>
              <a:t>My contributions include adjustments to the website design, documentation that are due on specific dates as well as providing assistance whenever it is needed with the code and database.  </a:t>
            </a:r>
            <a:endParaRPr lang="en-US" dirty="0"/>
          </a:p>
        </p:txBody>
      </p:sp>
    </p:spTree>
    <p:extLst>
      <p:ext uri="{BB962C8B-B14F-4D97-AF65-F5344CB8AC3E}">
        <p14:creationId xmlns:p14="http://schemas.microsoft.com/office/powerpoint/2010/main" val="271807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I’ve Learned – Next 3 Weeks</a:t>
            </a:r>
            <a:endParaRPr lang="en-US" dirty="0"/>
          </a:p>
        </p:txBody>
      </p:sp>
      <p:sp>
        <p:nvSpPr>
          <p:cNvPr id="3" name="Content Placeholder 2"/>
          <p:cNvSpPr>
            <a:spLocks noGrp="1"/>
          </p:cNvSpPr>
          <p:nvPr>
            <p:ph idx="1"/>
          </p:nvPr>
        </p:nvSpPr>
        <p:spPr/>
        <p:txBody>
          <a:bodyPr/>
          <a:lstStyle/>
          <a:p>
            <a:r>
              <a:rPr lang="en-US" dirty="0" smtClean="0"/>
              <a:t>I’ve learned that the implementation of a database is confusing. While trying to implement it, Mohan has provided great assistance with the database. I’ve also learned more about how important documents are so that the implementers know what they will be </a:t>
            </a:r>
            <a:r>
              <a:rPr lang="en-US" smtClean="0"/>
              <a:t>doing beforehand. </a:t>
            </a:r>
            <a:endParaRPr lang="en-US" dirty="0" smtClean="0"/>
          </a:p>
          <a:p>
            <a:r>
              <a:rPr lang="en-US" dirty="0" smtClean="0"/>
              <a:t>Within the next three weeks, we plan on completing the database and proceeding to purchasing or finding a domain online. After that is completed, we will be able to launch the website for customer use.</a:t>
            </a:r>
            <a:endParaRPr lang="en-US" dirty="0"/>
          </a:p>
        </p:txBody>
      </p:sp>
    </p:spTree>
    <p:extLst>
      <p:ext uri="{BB962C8B-B14F-4D97-AF65-F5344CB8AC3E}">
        <p14:creationId xmlns:p14="http://schemas.microsoft.com/office/powerpoint/2010/main" val="12213711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TotalTime>
  <Words>172</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Wisp</vt:lpstr>
      <vt:lpstr>Meezy Cutz  </vt:lpstr>
      <vt:lpstr>Status of Project</vt:lpstr>
      <vt:lpstr>My Contribution</vt:lpstr>
      <vt:lpstr>What I’ve Learned – Next 3 Weeks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Meezy Cutz</dc:title>
  <dc:creator>Zack Munford</dc:creator>
  <cp:lastModifiedBy>Zack Munford</cp:lastModifiedBy>
  <cp:revision>3</cp:revision>
  <dcterms:created xsi:type="dcterms:W3CDTF">2017-11-10T18:06:59Z</dcterms:created>
  <dcterms:modified xsi:type="dcterms:W3CDTF">2017-11-10T18:21:41Z</dcterms:modified>
</cp:coreProperties>
</file>