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A7A7BE1-B93E-48BD-9462-FBE928DAA8A4}" type="datetimeFigureOut">
              <a:rPr lang="en-US" smtClean="0"/>
              <a:t>11/10/2017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423200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A7BE1-B93E-48BD-9462-FBE928DAA8A4}"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21580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7A7BE1-B93E-48BD-9462-FBE928DAA8A4}"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2711263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7A7BE1-B93E-48BD-9462-FBE928DAA8A4}"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1916554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7A7BE1-B93E-48BD-9462-FBE928DAA8A4}"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2685285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7A7BE1-B93E-48BD-9462-FBE928DAA8A4}"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2667221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7A7BE1-B93E-48BD-9462-FBE928DAA8A4}" type="datetimeFigureOut">
              <a:rPr lang="en-US" smtClean="0"/>
              <a:t>11/10/2017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2230532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7A7BE1-B93E-48BD-9462-FBE928DAA8A4}"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3580319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7A7BE1-B93E-48BD-9462-FBE928DAA8A4}"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236270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7A7BE1-B93E-48BD-9462-FBE928DAA8A4}"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276632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7A7BE1-B93E-48BD-9462-FBE928DAA8A4}"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362176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7A7BE1-B93E-48BD-9462-FBE928DAA8A4}"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176289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7A7BE1-B93E-48BD-9462-FBE928DAA8A4}"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285588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7A7BE1-B93E-48BD-9462-FBE928DAA8A4}"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47372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A7BE1-B93E-48BD-9462-FBE928DAA8A4}"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379155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A7BE1-B93E-48BD-9462-FBE928DAA8A4}"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273321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A7BE1-B93E-48BD-9462-FBE928DAA8A4}"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38462A-6479-4704-A853-92348B23D827}" type="slidenum">
              <a:rPr lang="en-US" smtClean="0"/>
              <a:t>‹#›</a:t>
            </a:fld>
            <a:endParaRPr lang="en-US"/>
          </a:p>
        </p:txBody>
      </p:sp>
    </p:spTree>
    <p:extLst>
      <p:ext uri="{BB962C8B-B14F-4D97-AF65-F5344CB8AC3E}">
        <p14:creationId xmlns:p14="http://schemas.microsoft.com/office/powerpoint/2010/main" val="303635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A7A7BE1-B93E-48BD-9462-FBE928DAA8A4}" type="datetimeFigureOut">
              <a:rPr lang="en-US" smtClean="0"/>
              <a:t>11/10/2017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E38462A-6479-4704-A853-92348B23D827}" type="slidenum">
              <a:rPr lang="en-US" smtClean="0"/>
              <a:t>‹#›</a:t>
            </a:fld>
            <a:endParaRPr lang="en-US"/>
          </a:p>
        </p:txBody>
      </p:sp>
    </p:spTree>
    <p:extLst>
      <p:ext uri="{BB962C8B-B14F-4D97-AF65-F5344CB8AC3E}">
        <p14:creationId xmlns:p14="http://schemas.microsoft.com/office/powerpoint/2010/main" val="3111045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Meezy</a:t>
            </a:r>
            <a:endParaRPr lang="en-US" dirty="0"/>
          </a:p>
        </p:txBody>
      </p:sp>
      <p:sp>
        <p:nvSpPr>
          <p:cNvPr id="3" name="Subtitle 2"/>
          <p:cNvSpPr>
            <a:spLocks noGrp="1"/>
          </p:cNvSpPr>
          <p:nvPr>
            <p:ph type="subTitle" idx="1"/>
          </p:nvPr>
        </p:nvSpPr>
        <p:spPr/>
        <p:txBody>
          <a:bodyPr/>
          <a:lstStyle/>
          <a:p>
            <a:r>
              <a:rPr lang="en-US" dirty="0" smtClean="0"/>
              <a:t>Individual Report</a:t>
            </a:r>
            <a:endParaRPr lang="en-US" dirty="0"/>
          </a:p>
        </p:txBody>
      </p:sp>
    </p:spTree>
    <p:extLst>
      <p:ext uri="{BB962C8B-B14F-4D97-AF65-F5344CB8AC3E}">
        <p14:creationId xmlns:p14="http://schemas.microsoft.com/office/powerpoint/2010/main" val="262995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of Project : in my view </a:t>
            </a:r>
            <a:endParaRPr lang="en-US" dirty="0"/>
          </a:p>
        </p:txBody>
      </p:sp>
      <p:sp>
        <p:nvSpPr>
          <p:cNvPr id="3" name="Content Placeholder 2"/>
          <p:cNvSpPr>
            <a:spLocks noGrp="1"/>
          </p:cNvSpPr>
          <p:nvPr>
            <p:ph idx="1"/>
          </p:nvPr>
        </p:nvSpPr>
        <p:spPr/>
        <p:txBody>
          <a:bodyPr/>
          <a:lstStyle/>
          <a:p>
            <a:r>
              <a:rPr lang="en-US" dirty="0" smtClean="0"/>
              <a:t>The status of the project in my view is its pretty much complete besides finishing the database, minor touches to the site and uploading it and some documentation that is left </a:t>
            </a:r>
            <a:endParaRPr lang="en-US" dirty="0"/>
          </a:p>
        </p:txBody>
      </p:sp>
    </p:spTree>
    <p:extLst>
      <p:ext uri="{BB962C8B-B14F-4D97-AF65-F5344CB8AC3E}">
        <p14:creationId xmlns:p14="http://schemas.microsoft.com/office/powerpoint/2010/main" val="287661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Contribution</a:t>
            </a:r>
            <a:endParaRPr lang="en-US" dirty="0"/>
          </a:p>
        </p:txBody>
      </p:sp>
      <p:sp>
        <p:nvSpPr>
          <p:cNvPr id="3" name="Content Placeholder 2"/>
          <p:cNvSpPr>
            <a:spLocks noGrp="1"/>
          </p:cNvSpPr>
          <p:nvPr>
            <p:ph idx="1"/>
          </p:nvPr>
        </p:nvSpPr>
        <p:spPr/>
        <p:txBody>
          <a:bodyPr/>
          <a:lstStyle/>
          <a:p>
            <a:r>
              <a:rPr lang="en-US" dirty="0" smtClean="0"/>
              <a:t>So far I Have contributed to the website design and implementation and the database which is currently in progress, along with some help in the documentation that is required with it </a:t>
            </a:r>
          </a:p>
          <a:p>
            <a:pPr marL="0" indent="0">
              <a:buNone/>
            </a:pPr>
            <a:endParaRPr lang="en-US" dirty="0"/>
          </a:p>
        </p:txBody>
      </p:sp>
    </p:spTree>
    <p:extLst>
      <p:ext uri="{BB962C8B-B14F-4D97-AF65-F5344CB8AC3E}">
        <p14:creationId xmlns:p14="http://schemas.microsoft.com/office/powerpoint/2010/main" val="370029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have learned and will learn next 3 weeks  </a:t>
            </a:r>
            <a:endParaRPr lang="en-US" dirty="0"/>
          </a:p>
        </p:txBody>
      </p:sp>
      <p:sp>
        <p:nvSpPr>
          <p:cNvPr id="3" name="Content Placeholder 2"/>
          <p:cNvSpPr>
            <a:spLocks noGrp="1"/>
          </p:cNvSpPr>
          <p:nvPr>
            <p:ph idx="1"/>
          </p:nvPr>
        </p:nvSpPr>
        <p:spPr/>
        <p:txBody>
          <a:bodyPr/>
          <a:lstStyle/>
          <a:p>
            <a:r>
              <a:rPr lang="en-US" dirty="0" smtClean="0"/>
              <a:t>So far I have learned more about HTML coding, how to implement and enhance certain features of a website, such as the appointment system, Designing a website better, somewhat learned how to do a database, and how to do the documents required in class </a:t>
            </a:r>
          </a:p>
          <a:p>
            <a:r>
              <a:rPr lang="en-US" dirty="0" smtClean="0"/>
              <a:t>And I will continue to learn about database the next 3 weeks</a:t>
            </a:r>
            <a:endParaRPr lang="en-US" dirty="0"/>
          </a:p>
        </p:txBody>
      </p:sp>
    </p:spTree>
    <p:extLst>
      <p:ext uri="{BB962C8B-B14F-4D97-AF65-F5344CB8AC3E}">
        <p14:creationId xmlns:p14="http://schemas.microsoft.com/office/powerpoint/2010/main" val="445264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TotalTime>
  <Words>147</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Meezy</vt:lpstr>
      <vt:lpstr>Status of Project : in my view </vt:lpstr>
      <vt:lpstr>My Contribution</vt:lpstr>
      <vt:lpstr>What I have learned and will learn next 3 weeks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Meezy</dc:title>
  <dc:creator>Zack Munford</dc:creator>
  <cp:lastModifiedBy>Zack Munford</cp:lastModifiedBy>
  <cp:revision>1</cp:revision>
  <dcterms:created xsi:type="dcterms:W3CDTF">2017-11-10T17:55:56Z</dcterms:created>
  <dcterms:modified xsi:type="dcterms:W3CDTF">2017-11-10T18:04:53Z</dcterms:modified>
</cp:coreProperties>
</file>