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347175"/>
            <a:ext cx="8915399" cy="2262781"/>
          </a:xfrm>
        </p:spPr>
        <p:txBody>
          <a:bodyPr/>
          <a:lstStyle/>
          <a:p>
            <a:r>
              <a:rPr lang="en-US" dirty="0" err="1" smtClean="0"/>
              <a:t>Meezy</a:t>
            </a:r>
            <a:r>
              <a:rPr lang="en-US" dirty="0" smtClean="0"/>
              <a:t> </a:t>
            </a:r>
            <a:r>
              <a:rPr lang="en-US" dirty="0" err="1" smtClean="0"/>
              <a:t>Cutz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3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Approximately 90% done </a:t>
            </a:r>
          </a:p>
          <a:p>
            <a:r>
              <a:rPr lang="en-US" dirty="0" smtClean="0"/>
              <a:t>Have main site almost done </a:t>
            </a:r>
          </a:p>
          <a:p>
            <a:r>
              <a:rPr lang="en-US" dirty="0" smtClean="0"/>
              <a:t>CSS done</a:t>
            </a:r>
          </a:p>
          <a:p>
            <a:r>
              <a:rPr lang="en-US" dirty="0" smtClean="0"/>
              <a:t>Database done </a:t>
            </a:r>
          </a:p>
          <a:p>
            <a:r>
              <a:rPr lang="en-US" dirty="0" smtClean="0"/>
              <a:t>Login information done </a:t>
            </a:r>
          </a:p>
          <a:p>
            <a:r>
              <a:rPr lang="en-US" dirty="0" smtClean="0"/>
              <a:t>Mainly Documentation and small editing left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5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terminal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88146"/>
            <a:ext cx="8298656" cy="3778250"/>
          </a:xfrm>
        </p:spPr>
      </p:pic>
    </p:spTree>
    <p:extLst>
      <p:ext uri="{BB962C8B-B14F-4D97-AF65-F5344CB8AC3E}">
        <p14:creationId xmlns:p14="http://schemas.microsoft.com/office/powerpoint/2010/main" val="22480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check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15" y="2133600"/>
            <a:ext cx="8419395" cy="3778250"/>
          </a:xfrm>
        </p:spPr>
      </p:pic>
    </p:spTree>
    <p:extLst>
      <p:ext uri="{BB962C8B-B14F-4D97-AF65-F5344CB8AC3E}">
        <p14:creationId xmlns:p14="http://schemas.microsoft.com/office/powerpoint/2010/main" val="259511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Appointment Confirmation Email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27620"/>
            <a:ext cx="8915400" cy="3590209"/>
          </a:xfrm>
        </p:spPr>
      </p:pic>
    </p:spTree>
    <p:extLst>
      <p:ext uri="{BB962C8B-B14F-4D97-AF65-F5344CB8AC3E}">
        <p14:creationId xmlns:p14="http://schemas.microsoft.com/office/powerpoint/2010/main" val="256490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Appointment Reminder Email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049" y="2133600"/>
            <a:ext cx="8849727" cy="3778250"/>
          </a:xfrm>
        </p:spPr>
      </p:pic>
    </p:spTree>
    <p:extLst>
      <p:ext uri="{BB962C8B-B14F-4D97-AF65-F5344CB8AC3E}">
        <p14:creationId xmlns:p14="http://schemas.microsoft.com/office/powerpoint/2010/main" val="265592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25" t="15729" r="2722" b="11525"/>
          <a:stretch/>
        </p:blipFill>
        <p:spPr>
          <a:xfrm>
            <a:off x="1219613" y="1545465"/>
            <a:ext cx="10284999" cy="49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7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134" y="1100628"/>
            <a:ext cx="8911687" cy="1280890"/>
          </a:xfrm>
        </p:spPr>
        <p:txBody>
          <a:bodyPr>
            <a:noAutofit/>
          </a:bodyPr>
          <a:lstStyle/>
          <a:p>
            <a:r>
              <a:rPr lang="en-US" sz="11500" dirty="0" smtClean="0"/>
              <a:t>The End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4507552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41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Meezy Cutz</vt:lpstr>
      <vt:lpstr>Status </vt:lpstr>
      <vt:lpstr>Login terminal </vt:lpstr>
      <vt:lpstr>Login check</vt:lpstr>
      <vt:lpstr>Appointment Confirmation Email</vt:lpstr>
      <vt:lpstr>Appointment Reminder Email</vt:lpstr>
      <vt:lpstr>Admin Screen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Meezy Cutz</dc:title>
  <dc:creator>Zack Munford</dc:creator>
  <cp:lastModifiedBy>Zack Munford</cp:lastModifiedBy>
  <cp:revision>3</cp:revision>
  <dcterms:created xsi:type="dcterms:W3CDTF">2017-10-27T16:40:31Z</dcterms:created>
  <dcterms:modified xsi:type="dcterms:W3CDTF">2017-10-27T17:05:39Z</dcterms:modified>
</cp:coreProperties>
</file>