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09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8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6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Meezy</a:t>
            </a:r>
            <a:r>
              <a:rPr lang="en-US" dirty="0" smtClean="0"/>
              <a:t> </a:t>
            </a:r>
            <a:r>
              <a:rPr lang="en-US" dirty="0" err="1" smtClean="0"/>
              <a:t>Cutz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Kierra McCallum– Individual 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close to being complete</a:t>
            </a:r>
          </a:p>
          <a:p>
            <a:r>
              <a:rPr lang="en-US" dirty="0" smtClean="0"/>
              <a:t>database is still being worked on </a:t>
            </a:r>
          </a:p>
          <a:p>
            <a:r>
              <a:rPr lang="en-US" dirty="0" smtClean="0"/>
              <a:t>adjustments are still being made to the website design.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on what should be done to the website as far as design goes </a:t>
            </a:r>
          </a:p>
          <a:p>
            <a:r>
              <a:rPr lang="en-US" dirty="0" smtClean="0"/>
              <a:t>documentation </a:t>
            </a:r>
            <a:r>
              <a:rPr lang="en-US" dirty="0" err="1" smtClean="0"/>
              <a:t>thats</a:t>
            </a:r>
            <a:r>
              <a:rPr lang="en-US" dirty="0" smtClean="0"/>
              <a:t> due as well as giving assistance whenever it is </a:t>
            </a:r>
            <a:r>
              <a:rPr lang="en-US" dirty="0" smtClean="0"/>
              <a:t>needed</a:t>
            </a:r>
          </a:p>
          <a:p>
            <a:r>
              <a:rPr lang="en-US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 – Next 3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I’ve learned more about html and implementing codes, along with the complications </a:t>
            </a:r>
            <a:r>
              <a:rPr lang="en-US" smtClean="0"/>
              <a:t>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1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84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Meezy Cutz  </vt:lpstr>
      <vt:lpstr>Status of Project</vt:lpstr>
      <vt:lpstr>My Contribution</vt:lpstr>
      <vt:lpstr>What I’ve Learned – Next 3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 Cutz</dc:title>
  <dc:creator>Zack Munford</dc:creator>
  <cp:lastModifiedBy>Kierra K McCallum</cp:lastModifiedBy>
  <cp:revision>8</cp:revision>
  <dcterms:created xsi:type="dcterms:W3CDTF">2017-11-10T18:06:59Z</dcterms:created>
  <dcterms:modified xsi:type="dcterms:W3CDTF">2017-11-10T18:41:42Z</dcterms:modified>
</cp:coreProperties>
</file>