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1"/>
  </p:notesMasterIdLst>
  <p:handoutMasterIdLst>
    <p:handoutMasterId r:id="rId12"/>
  </p:handoutMasterIdLst>
  <p:sldIdLst>
    <p:sldId id="257" r:id="rId3"/>
    <p:sldId id="258" r:id="rId4"/>
    <p:sldId id="259" r:id="rId5"/>
    <p:sldId id="260" r:id="rId6"/>
    <p:sldId id="261" r:id="rId7"/>
    <p:sldId id="262" r:id="rId8"/>
    <p:sldId id="263" r:id="rId9"/>
    <p:sldId id="264"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4" autoAdjust="0"/>
  </p:normalViewPr>
  <p:slideViewPr>
    <p:cSldViewPr>
      <p:cViewPr varScale="1">
        <p:scale>
          <a:sx n="108" d="100"/>
          <a:sy n="108" d="100"/>
        </p:scale>
        <p:origin x="654" y="10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10/2/2016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10/2/2016</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Once you click on the media tab on the left you can select Add New, once you do that you will click select files and a dialog box will come up allowing you to upload files from your PC. You can also just drag and drop them into the dotted area. </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dirty="0"/>
          </a:p>
        </p:txBody>
      </p:sp>
    </p:spTree>
    <p:extLst>
      <p:ext uri="{BB962C8B-B14F-4D97-AF65-F5344CB8AC3E}">
        <p14:creationId xmlns:p14="http://schemas.microsoft.com/office/powerpoint/2010/main" val="49606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Once you add a media file you will see it listed in your media library. You can click on the item you just uploaded and you will find it provides more information about that item, such as the URL WordPress gives it.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dirty="0"/>
          </a:p>
        </p:txBody>
      </p:sp>
    </p:spTree>
    <p:extLst>
      <p:ext uri="{BB962C8B-B14F-4D97-AF65-F5344CB8AC3E}">
        <p14:creationId xmlns:p14="http://schemas.microsoft.com/office/powerpoint/2010/main" val="238722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You can also give the media file a tile, caption, alternative text, or description. This is very similar to what you can do when coding HTML. </a:t>
            </a:r>
          </a:p>
          <a:p>
            <a:r>
              <a:rPr lang="en-US" sz="1600" kern="1200" dirty="0">
                <a:solidFill>
                  <a:schemeClr val="tx1"/>
                </a:solidFill>
                <a:effectLst/>
                <a:latin typeface="+mn-lt"/>
                <a:ea typeface="+mn-ea"/>
                <a:cs typeface="+mn-cs"/>
              </a:rPr>
              <a:t>Recommended Settings: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There are really no settings within this in particular Most of the settings would be made within the media files you upload and that would be up to you to determine what is best for your site.</a:t>
            </a:r>
          </a:p>
          <a:p>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dirty="0"/>
          </a:p>
        </p:txBody>
      </p:sp>
    </p:spTree>
    <p:extLst>
      <p:ext uri="{BB962C8B-B14F-4D97-AF65-F5344CB8AC3E}">
        <p14:creationId xmlns:p14="http://schemas.microsoft.com/office/powerpoint/2010/main" val="275201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benefit of using the media library is it stores the media on your account. So when you write a new posts or upload an image to a page, you can find it in your media gallery, even if it’s not saved on the computer you are using. </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dirty="0"/>
          </a:p>
        </p:txBody>
      </p:sp>
    </p:spTree>
    <p:extLst>
      <p:ext uri="{BB962C8B-B14F-4D97-AF65-F5344CB8AC3E}">
        <p14:creationId xmlns:p14="http://schemas.microsoft.com/office/powerpoint/2010/main" val="3477383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Library category will store all your media files. While the Add New category allows you to add new media files both individually or bulk. </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dirty="0"/>
          </a:p>
        </p:txBody>
      </p:sp>
    </p:spTree>
    <p:extLst>
      <p:ext uri="{BB962C8B-B14F-4D97-AF65-F5344CB8AC3E}">
        <p14:creationId xmlns:p14="http://schemas.microsoft.com/office/powerpoint/2010/main" val="7894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dirty="0"/>
          </a:p>
        </p:txBody>
      </p:sp>
    </p:spTree>
    <p:extLst>
      <p:ext uri="{BB962C8B-B14F-4D97-AF65-F5344CB8AC3E}">
        <p14:creationId xmlns:p14="http://schemas.microsoft.com/office/powerpoint/2010/main" val="54205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10/2/2016</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10/2/2016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10/2/2016</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10/2/2016</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10/2/2016</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10/2/2016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10/2/2016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10/2/2016</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5" y="152400"/>
            <a:ext cx="8735325" cy="2000251"/>
          </a:xfrm>
        </p:spPr>
        <p:txBody>
          <a:bodyPr/>
          <a:lstStyle/>
          <a:p>
            <a:r>
              <a:rPr lang="en-US" dirty="0"/>
              <a:t>WordPress-Media Category</a:t>
            </a:r>
          </a:p>
        </p:txBody>
      </p:sp>
      <p:sp>
        <p:nvSpPr>
          <p:cNvPr id="5" name="Subtitle 4"/>
          <p:cNvSpPr>
            <a:spLocks noGrp="1"/>
          </p:cNvSpPr>
          <p:nvPr>
            <p:ph type="subTitle" idx="1"/>
          </p:nvPr>
        </p:nvSpPr>
        <p:spPr>
          <a:xfrm>
            <a:off x="1603534" y="2195262"/>
            <a:ext cx="8735325" cy="1752600"/>
          </a:xfrm>
        </p:spPr>
        <p:txBody>
          <a:bodyPr/>
          <a:lstStyle/>
          <a:p>
            <a:r>
              <a:rPr lang="en-US" dirty="0"/>
              <a:t>CPT-201-BA: Web content Development</a:t>
            </a:r>
          </a:p>
          <a:p>
            <a:r>
              <a:rPr lang="en-US" dirty="0"/>
              <a:t>Group Deux:</a:t>
            </a:r>
          </a:p>
          <a:p>
            <a:r>
              <a:rPr lang="en-US" i="1" dirty="0"/>
              <a:t>Nathan Keslar-Programming Major</a:t>
            </a:r>
          </a:p>
          <a:p>
            <a:r>
              <a:rPr lang="en-US" i="1" dirty="0"/>
              <a:t>Zachary Murphy-Programming Major</a:t>
            </a:r>
          </a:p>
        </p:txBody>
      </p:sp>
      <p:pic>
        <p:nvPicPr>
          <p:cNvPr id="1026" name="Picture 2" descr="Image result for word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412" y="3810000"/>
            <a:ext cx="3884152" cy="241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Media Category</a:t>
            </a:r>
          </a:p>
        </p:txBody>
      </p:sp>
      <p:sp>
        <p:nvSpPr>
          <p:cNvPr id="3" name="Content Placeholder 2"/>
          <p:cNvSpPr>
            <a:spLocks noGrp="1"/>
          </p:cNvSpPr>
          <p:nvPr>
            <p:ph idx="1"/>
          </p:nvPr>
        </p:nvSpPr>
        <p:spPr/>
        <p:txBody>
          <a:bodyPr/>
          <a:lstStyle/>
          <a:p>
            <a:r>
              <a:rPr lang="en-US" dirty="0"/>
              <a:t>Category used to manage and store all media for your WordPress site.</a:t>
            </a:r>
          </a:p>
          <a:p>
            <a:pPr lvl="1"/>
            <a:r>
              <a:rPr lang="en-US" dirty="0"/>
              <a:t>Pictures</a:t>
            </a:r>
          </a:p>
          <a:p>
            <a:pPr lvl="1"/>
            <a:r>
              <a:rPr lang="en-US" dirty="0"/>
              <a:t>Videos</a:t>
            </a:r>
          </a:p>
          <a:p>
            <a:pPr lvl="1"/>
            <a:r>
              <a:rPr lang="en-US" dirty="0"/>
              <a:t>Graphics</a:t>
            </a:r>
          </a:p>
          <a:p>
            <a:r>
              <a:rPr lang="en-US" dirty="0"/>
              <a:t>Keeps everything in one place.</a:t>
            </a:r>
          </a:p>
        </p:txBody>
      </p:sp>
    </p:spTree>
    <p:extLst>
      <p:ext uri="{BB962C8B-B14F-4D97-AF65-F5344CB8AC3E}">
        <p14:creationId xmlns:p14="http://schemas.microsoft.com/office/powerpoint/2010/main" val="32702987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it- Step 1</a:t>
            </a:r>
          </a:p>
        </p:txBody>
      </p:sp>
      <p:pic>
        <p:nvPicPr>
          <p:cNvPr id="5" name="Picture 4"/>
          <p:cNvPicPr/>
          <p:nvPr/>
        </p:nvPicPr>
        <p:blipFill rotWithShape="1">
          <a:blip r:embed="rId3"/>
          <a:srcRect r="34936" b="58120"/>
          <a:stretch/>
        </p:blipFill>
        <p:spPr bwMode="auto">
          <a:xfrm>
            <a:off x="1189221" y="1518653"/>
            <a:ext cx="10390163" cy="4424947"/>
          </a:xfrm>
          <a:prstGeom prst="rect">
            <a:avLst/>
          </a:prstGeom>
          <a:ln>
            <a:noFill/>
          </a:ln>
          <a:extLst>
            <a:ext uri="{53640926-AAD7-44D8-BBD7-CCE9431645EC}">
              <a14:shadowObscured xmlns:a14="http://schemas.microsoft.com/office/drawing/2010/main"/>
            </a:ext>
          </a:extLst>
        </p:spPr>
      </p:pic>
      <p:sp>
        <p:nvSpPr>
          <p:cNvPr id="7" name="Rectangle 6"/>
          <p:cNvSpPr/>
          <p:nvPr/>
        </p:nvSpPr>
        <p:spPr>
          <a:xfrm>
            <a:off x="3884612" y="2895600"/>
            <a:ext cx="6858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365544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it- Step 2</a:t>
            </a:r>
          </a:p>
        </p:txBody>
      </p:sp>
      <p:sp>
        <p:nvSpPr>
          <p:cNvPr id="7" name="Rectangle 6"/>
          <p:cNvSpPr/>
          <p:nvPr/>
        </p:nvSpPr>
        <p:spPr>
          <a:xfrm>
            <a:off x="3884612" y="2895600"/>
            <a:ext cx="6858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pic>
        <p:nvPicPr>
          <p:cNvPr id="6" name="Picture 5"/>
          <p:cNvPicPr/>
          <p:nvPr/>
        </p:nvPicPr>
        <p:blipFill>
          <a:blip r:embed="rId3"/>
          <a:stretch>
            <a:fillRect/>
          </a:stretch>
        </p:blipFill>
        <p:spPr>
          <a:xfrm>
            <a:off x="1218882" y="1525270"/>
            <a:ext cx="10209529" cy="4570730"/>
          </a:xfrm>
          <a:prstGeom prst="rect">
            <a:avLst/>
          </a:prstGeom>
        </p:spPr>
      </p:pic>
    </p:spTree>
    <p:extLst>
      <p:ext uri="{BB962C8B-B14F-4D97-AF65-F5344CB8AC3E}">
        <p14:creationId xmlns:p14="http://schemas.microsoft.com/office/powerpoint/2010/main" val="13544475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it- Step 3</a:t>
            </a:r>
          </a:p>
        </p:txBody>
      </p:sp>
      <p:pic>
        <p:nvPicPr>
          <p:cNvPr id="5" name="Picture 4"/>
          <p:cNvPicPr/>
          <p:nvPr/>
        </p:nvPicPr>
        <p:blipFill>
          <a:blip r:embed="rId3"/>
          <a:stretch>
            <a:fillRect/>
          </a:stretch>
        </p:blipFill>
        <p:spPr>
          <a:xfrm>
            <a:off x="1067933" y="1447800"/>
            <a:ext cx="10662399" cy="5207000"/>
          </a:xfrm>
          <a:prstGeom prst="rect">
            <a:avLst/>
          </a:prstGeom>
        </p:spPr>
      </p:pic>
      <p:sp>
        <p:nvSpPr>
          <p:cNvPr id="4" name="Rectangle 3"/>
          <p:cNvSpPr/>
          <p:nvPr/>
        </p:nvSpPr>
        <p:spPr>
          <a:xfrm>
            <a:off x="8609012" y="2819400"/>
            <a:ext cx="2895600" cy="14478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5600422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it- Step 4</a:t>
            </a:r>
          </a:p>
        </p:txBody>
      </p:sp>
      <p:pic>
        <p:nvPicPr>
          <p:cNvPr id="6" name="Picture 5"/>
          <p:cNvPicPr/>
          <p:nvPr/>
        </p:nvPicPr>
        <p:blipFill>
          <a:blip r:embed="rId3"/>
          <a:stretch>
            <a:fillRect/>
          </a:stretch>
        </p:blipFill>
        <p:spPr>
          <a:xfrm>
            <a:off x="912812" y="1498600"/>
            <a:ext cx="10820400" cy="5130800"/>
          </a:xfrm>
          <a:prstGeom prst="rect">
            <a:avLst/>
          </a:prstGeom>
        </p:spPr>
      </p:pic>
    </p:spTree>
    <p:extLst>
      <p:ext uri="{BB962C8B-B14F-4D97-AF65-F5344CB8AC3E}">
        <p14:creationId xmlns:p14="http://schemas.microsoft.com/office/powerpoint/2010/main" val="927564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Subcategories</a:t>
            </a:r>
          </a:p>
        </p:txBody>
      </p:sp>
      <p:sp>
        <p:nvSpPr>
          <p:cNvPr id="6" name="Content Placeholder 5"/>
          <p:cNvSpPr>
            <a:spLocks noGrp="1"/>
          </p:cNvSpPr>
          <p:nvPr>
            <p:ph sz="half" idx="2"/>
          </p:nvPr>
        </p:nvSpPr>
        <p:spPr/>
        <p:txBody>
          <a:bodyPr/>
          <a:lstStyle/>
          <a:p>
            <a:r>
              <a:rPr lang="en-US" dirty="0"/>
              <a:t>Library: stores all your media files.</a:t>
            </a:r>
          </a:p>
          <a:p>
            <a:r>
              <a:rPr lang="en-US" dirty="0"/>
              <a:t>Add Ned: allows you to add new media files both individually and in bulk.</a:t>
            </a:r>
          </a:p>
        </p:txBody>
      </p:sp>
      <p:pic>
        <p:nvPicPr>
          <p:cNvPr id="4" name="Picture 3"/>
          <p:cNvPicPr/>
          <p:nvPr/>
        </p:nvPicPr>
        <p:blipFill>
          <a:blip r:embed="rId3"/>
          <a:stretch>
            <a:fillRect/>
          </a:stretch>
        </p:blipFill>
        <p:spPr>
          <a:xfrm>
            <a:off x="1065212" y="2263140"/>
            <a:ext cx="4648200" cy="3352800"/>
          </a:xfrm>
          <a:prstGeom prst="rect">
            <a:avLst/>
          </a:prstGeom>
        </p:spPr>
      </p:pic>
    </p:spTree>
    <p:extLst>
      <p:ext uri="{BB962C8B-B14F-4D97-AF65-F5344CB8AC3E}">
        <p14:creationId xmlns:p14="http://schemas.microsoft.com/office/powerpoint/2010/main" val="4166069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5" y="152400"/>
            <a:ext cx="8735325" cy="2000251"/>
          </a:xfrm>
        </p:spPr>
        <p:txBody>
          <a:bodyPr/>
          <a:lstStyle/>
          <a:p>
            <a:r>
              <a:rPr lang="en-US" dirty="0"/>
              <a:t>WordPress-Media Category</a:t>
            </a:r>
          </a:p>
        </p:txBody>
      </p:sp>
      <p:pic>
        <p:nvPicPr>
          <p:cNvPr id="1026" name="Picture 2" descr="Image result for wordp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12" y="3810000"/>
            <a:ext cx="3884152" cy="241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3190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352</Words>
  <Application>Microsoft Office PowerPoint</Application>
  <PresentationFormat>Custom</PresentationFormat>
  <Paragraphs>33</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Tech 16x9</vt:lpstr>
      <vt:lpstr>WordPress-Media Category</vt:lpstr>
      <vt:lpstr>What is the Media Category</vt:lpstr>
      <vt:lpstr>How to use it- Step 1</vt:lpstr>
      <vt:lpstr>How to use it- Step 2</vt:lpstr>
      <vt:lpstr>How to use it- Step 3</vt:lpstr>
      <vt:lpstr>How to use it- Step 4</vt:lpstr>
      <vt:lpstr>Subcategories</vt:lpstr>
      <vt:lpstr>WordPress-Media Category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2016-10-02T19:24:53Z</dcterms:created>
  <dcterms:modified xsi:type="dcterms:W3CDTF">2016-10-02T19:39:20Z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