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B523B8-75DE-4E12-9ABB-F078A1B84E8C}" type="datetimeFigureOut">
              <a:rPr lang="en-GB" smtClean="0"/>
              <a:t>13/06/2023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6B84C2-BFEE-4329-8323-102433B083E7}" type="slidenum">
              <a:rPr lang="en-GB" smtClean="0"/>
              <a:t>‹#›</a:t>
            </a:fld>
            <a:endParaRPr lang="en-GB"/>
          </a:p>
        </p:txBody>
      </p:sp>
    </p:spTree>
    <p:extLst>
      <p:ext uri="{BB962C8B-B14F-4D97-AF65-F5344CB8AC3E}">
        <p14:creationId xmlns:p14="http://schemas.microsoft.com/office/powerpoint/2010/main" val="3160373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B523B8-75DE-4E12-9ABB-F078A1B84E8C}" type="datetimeFigureOut">
              <a:rPr lang="en-GB" smtClean="0"/>
              <a:t>13/06/2023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6B84C2-BFEE-4329-8323-102433B083E7}" type="slidenum">
              <a:rPr lang="en-GB" smtClean="0"/>
              <a:t>‹#›</a:t>
            </a:fld>
            <a:endParaRPr lang="en-GB"/>
          </a:p>
        </p:txBody>
      </p:sp>
    </p:spTree>
    <p:extLst>
      <p:ext uri="{BB962C8B-B14F-4D97-AF65-F5344CB8AC3E}">
        <p14:creationId xmlns:p14="http://schemas.microsoft.com/office/powerpoint/2010/main" val="1300414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B523B8-75DE-4E12-9ABB-F078A1B84E8C}" type="datetimeFigureOut">
              <a:rPr lang="en-GB" smtClean="0"/>
              <a:t>13/06/2023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6B84C2-BFEE-4329-8323-102433B083E7}" type="slidenum">
              <a:rPr lang="en-GB" smtClean="0"/>
              <a:t>‹#›</a:t>
            </a:fld>
            <a:endParaRPr lang="en-GB"/>
          </a:p>
        </p:txBody>
      </p:sp>
    </p:spTree>
    <p:extLst>
      <p:ext uri="{BB962C8B-B14F-4D97-AF65-F5344CB8AC3E}">
        <p14:creationId xmlns:p14="http://schemas.microsoft.com/office/powerpoint/2010/main" val="610667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B523B8-75DE-4E12-9ABB-F078A1B84E8C}" type="datetimeFigureOut">
              <a:rPr lang="en-GB" smtClean="0"/>
              <a:t>13/06/2023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6B84C2-BFEE-4329-8323-102433B083E7}" type="slidenum">
              <a:rPr lang="en-GB" smtClean="0"/>
              <a:t>‹#›</a:t>
            </a:fld>
            <a:endParaRPr lang="en-GB"/>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473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B523B8-75DE-4E12-9ABB-F078A1B84E8C}" type="datetimeFigureOut">
              <a:rPr lang="en-GB" smtClean="0"/>
              <a:t>13/06/2023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6B84C2-BFEE-4329-8323-102433B083E7}" type="slidenum">
              <a:rPr lang="en-GB" smtClean="0"/>
              <a:t>‹#›</a:t>
            </a:fld>
            <a:endParaRPr lang="en-GB"/>
          </a:p>
        </p:txBody>
      </p:sp>
    </p:spTree>
    <p:extLst>
      <p:ext uri="{BB962C8B-B14F-4D97-AF65-F5344CB8AC3E}">
        <p14:creationId xmlns:p14="http://schemas.microsoft.com/office/powerpoint/2010/main" val="737076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B523B8-75DE-4E12-9ABB-F078A1B84E8C}" type="datetimeFigureOut">
              <a:rPr lang="en-GB" smtClean="0"/>
              <a:t>13/06/2023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76B84C2-BFEE-4329-8323-102433B083E7}" type="slidenum">
              <a:rPr lang="en-GB" smtClean="0"/>
              <a:t>‹#›</a:t>
            </a:fld>
            <a:endParaRPr lang="en-GB"/>
          </a:p>
        </p:txBody>
      </p:sp>
    </p:spTree>
    <p:extLst>
      <p:ext uri="{BB962C8B-B14F-4D97-AF65-F5344CB8AC3E}">
        <p14:creationId xmlns:p14="http://schemas.microsoft.com/office/powerpoint/2010/main" val="3197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B523B8-75DE-4E12-9ABB-F078A1B84E8C}" type="datetimeFigureOut">
              <a:rPr lang="en-GB" smtClean="0"/>
              <a:t>13/06/2023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76B84C2-BFEE-4329-8323-102433B083E7}" type="slidenum">
              <a:rPr lang="en-GB" smtClean="0"/>
              <a:t>‹#›</a:t>
            </a:fld>
            <a:endParaRPr lang="en-GB"/>
          </a:p>
        </p:txBody>
      </p:sp>
    </p:spTree>
    <p:extLst>
      <p:ext uri="{BB962C8B-B14F-4D97-AF65-F5344CB8AC3E}">
        <p14:creationId xmlns:p14="http://schemas.microsoft.com/office/powerpoint/2010/main" val="504375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B523B8-75DE-4E12-9ABB-F078A1B84E8C}" type="datetimeFigureOut">
              <a:rPr lang="en-GB" smtClean="0"/>
              <a:t>13/06/2023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6B84C2-BFEE-4329-8323-102433B083E7}" type="slidenum">
              <a:rPr lang="en-GB" smtClean="0"/>
              <a:t>‹#›</a:t>
            </a:fld>
            <a:endParaRPr lang="en-GB"/>
          </a:p>
        </p:txBody>
      </p:sp>
    </p:spTree>
    <p:extLst>
      <p:ext uri="{BB962C8B-B14F-4D97-AF65-F5344CB8AC3E}">
        <p14:creationId xmlns:p14="http://schemas.microsoft.com/office/powerpoint/2010/main" val="2004119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B523B8-75DE-4E12-9ABB-F078A1B84E8C}" type="datetimeFigureOut">
              <a:rPr lang="en-GB" smtClean="0"/>
              <a:t>13/06/2023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6B84C2-BFEE-4329-8323-102433B083E7}" type="slidenum">
              <a:rPr lang="en-GB" smtClean="0"/>
              <a:t>‹#›</a:t>
            </a:fld>
            <a:endParaRPr lang="en-GB"/>
          </a:p>
        </p:txBody>
      </p:sp>
    </p:spTree>
    <p:extLst>
      <p:ext uri="{BB962C8B-B14F-4D97-AF65-F5344CB8AC3E}">
        <p14:creationId xmlns:p14="http://schemas.microsoft.com/office/powerpoint/2010/main" val="912794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B523B8-75DE-4E12-9ABB-F078A1B84E8C}" type="datetimeFigureOut">
              <a:rPr lang="en-GB" smtClean="0"/>
              <a:t>13/06/2023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6B84C2-BFEE-4329-8323-102433B083E7}" type="slidenum">
              <a:rPr lang="en-GB" smtClean="0"/>
              <a:t>‹#›</a:t>
            </a:fld>
            <a:endParaRPr lang="en-GB"/>
          </a:p>
        </p:txBody>
      </p:sp>
    </p:spTree>
    <p:extLst>
      <p:ext uri="{BB962C8B-B14F-4D97-AF65-F5344CB8AC3E}">
        <p14:creationId xmlns:p14="http://schemas.microsoft.com/office/powerpoint/2010/main" val="4267558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B523B8-75DE-4E12-9ABB-F078A1B84E8C}" type="datetimeFigureOut">
              <a:rPr lang="en-GB" smtClean="0"/>
              <a:t>13/06/2023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6B84C2-BFEE-4329-8323-102433B083E7}" type="slidenum">
              <a:rPr lang="en-GB" smtClean="0"/>
              <a:t>‹#›</a:t>
            </a:fld>
            <a:endParaRPr lang="en-GB"/>
          </a:p>
        </p:txBody>
      </p:sp>
    </p:spTree>
    <p:extLst>
      <p:ext uri="{BB962C8B-B14F-4D97-AF65-F5344CB8AC3E}">
        <p14:creationId xmlns:p14="http://schemas.microsoft.com/office/powerpoint/2010/main" val="2546804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B523B8-75DE-4E12-9ABB-F078A1B84E8C}" type="datetimeFigureOut">
              <a:rPr lang="en-GB" smtClean="0"/>
              <a:t>13/06/2023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6B84C2-BFEE-4329-8323-102433B083E7}" type="slidenum">
              <a:rPr lang="en-GB" smtClean="0"/>
              <a:t>‹#›</a:t>
            </a:fld>
            <a:endParaRPr lang="en-GB"/>
          </a:p>
        </p:txBody>
      </p:sp>
    </p:spTree>
    <p:extLst>
      <p:ext uri="{BB962C8B-B14F-4D97-AF65-F5344CB8AC3E}">
        <p14:creationId xmlns:p14="http://schemas.microsoft.com/office/powerpoint/2010/main" val="1716243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B523B8-75DE-4E12-9ABB-F078A1B84E8C}" type="datetimeFigureOut">
              <a:rPr lang="en-GB" smtClean="0"/>
              <a:t>13/06/2023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76B84C2-BFEE-4329-8323-102433B083E7}" type="slidenum">
              <a:rPr lang="en-GB" smtClean="0"/>
              <a:t>‹#›</a:t>
            </a:fld>
            <a:endParaRPr lang="en-GB"/>
          </a:p>
        </p:txBody>
      </p:sp>
    </p:spTree>
    <p:extLst>
      <p:ext uri="{BB962C8B-B14F-4D97-AF65-F5344CB8AC3E}">
        <p14:creationId xmlns:p14="http://schemas.microsoft.com/office/powerpoint/2010/main" val="721101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B523B8-75DE-4E12-9ABB-F078A1B84E8C}" type="datetimeFigureOut">
              <a:rPr lang="en-GB" smtClean="0"/>
              <a:t>13/06/2023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76B84C2-BFEE-4329-8323-102433B083E7}" type="slidenum">
              <a:rPr lang="en-GB" smtClean="0"/>
              <a:t>‹#›</a:t>
            </a:fld>
            <a:endParaRPr lang="en-GB"/>
          </a:p>
        </p:txBody>
      </p:sp>
    </p:spTree>
    <p:extLst>
      <p:ext uri="{BB962C8B-B14F-4D97-AF65-F5344CB8AC3E}">
        <p14:creationId xmlns:p14="http://schemas.microsoft.com/office/powerpoint/2010/main" val="3320637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B523B8-75DE-4E12-9ABB-F078A1B84E8C}" type="datetimeFigureOut">
              <a:rPr lang="en-GB" smtClean="0"/>
              <a:t>13/06/2023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76B84C2-BFEE-4329-8323-102433B083E7}" type="slidenum">
              <a:rPr lang="en-GB" smtClean="0"/>
              <a:t>‹#›</a:t>
            </a:fld>
            <a:endParaRPr lang="en-GB"/>
          </a:p>
        </p:txBody>
      </p:sp>
    </p:spTree>
    <p:extLst>
      <p:ext uri="{BB962C8B-B14F-4D97-AF65-F5344CB8AC3E}">
        <p14:creationId xmlns:p14="http://schemas.microsoft.com/office/powerpoint/2010/main" val="2349891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B523B8-75DE-4E12-9ABB-F078A1B84E8C}" type="datetimeFigureOut">
              <a:rPr lang="en-GB" smtClean="0"/>
              <a:t>13/06/2023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6B84C2-BFEE-4329-8323-102433B083E7}" type="slidenum">
              <a:rPr lang="en-GB" smtClean="0"/>
              <a:t>‹#›</a:t>
            </a:fld>
            <a:endParaRPr lang="en-GB"/>
          </a:p>
        </p:txBody>
      </p:sp>
    </p:spTree>
    <p:extLst>
      <p:ext uri="{BB962C8B-B14F-4D97-AF65-F5344CB8AC3E}">
        <p14:creationId xmlns:p14="http://schemas.microsoft.com/office/powerpoint/2010/main" val="395101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B523B8-75DE-4E12-9ABB-F078A1B84E8C}" type="datetimeFigureOut">
              <a:rPr lang="en-GB" smtClean="0"/>
              <a:t>13/06/2023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6B84C2-BFEE-4329-8323-102433B083E7}" type="slidenum">
              <a:rPr lang="en-GB" smtClean="0"/>
              <a:t>‹#›</a:t>
            </a:fld>
            <a:endParaRPr lang="en-GB"/>
          </a:p>
        </p:txBody>
      </p:sp>
    </p:spTree>
    <p:extLst>
      <p:ext uri="{BB962C8B-B14F-4D97-AF65-F5344CB8AC3E}">
        <p14:creationId xmlns:p14="http://schemas.microsoft.com/office/powerpoint/2010/main" val="2819585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4B523B8-75DE-4E12-9ABB-F078A1B84E8C}" type="datetimeFigureOut">
              <a:rPr lang="en-GB" smtClean="0"/>
              <a:t>13/06/2023</a:t>
            </a:fld>
            <a:endParaRPr lang="en-GB"/>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GB"/>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76B84C2-BFEE-4329-8323-102433B083E7}" type="slidenum">
              <a:rPr lang="en-GB" smtClean="0"/>
              <a:t>‹#›</a:t>
            </a:fld>
            <a:endParaRPr lang="en-GB"/>
          </a:p>
        </p:txBody>
      </p:sp>
    </p:spTree>
    <p:extLst>
      <p:ext uri="{BB962C8B-B14F-4D97-AF65-F5344CB8AC3E}">
        <p14:creationId xmlns:p14="http://schemas.microsoft.com/office/powerpoint/2010/main" val="16518187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FA25A-3F10-42F4-30A0-2E65B8185E7B}"/>
              </a:ext>
            </a:extLst>
          </p:cNvPr>
          <p:cNvSpPr>
            <a:spLocks noGrp="1"/>
          </p:cNvSpPr>
          <p:nvPr>
            <p:ph type="ctrTitle"/>
          </p:nvPr>
        </p:nvSpPr>
        <p:spPr/>
        <p:txBody>
          <a:bodyPr/>
          <a:lstStyle/>
          <a:p>
            <a:r>
              <a:rPr lang="lv-LV" dirty="0"/>
              <a:t>Prezentācija par manu eksāmana darbu</a:t>
            </a:r>
            <a:endParaRPr lang="en-GB" dirty="0"/>
          </a:p>
        </p:txBody>
      </p:sp>
      <p:sp>
        <p:nvSpPr>
          <p:cNvPr id="3" name="Subtitle 2">
            <a:extLst>
              <a:ext uri="{FF2B5EF4-FFF2-40B4-BE49-F238E27FC236}">
                <a16:creationId xmlns:a16="http://schemas.microsoft.com/office/drawing/2014/main" id="{825341A6-8A77-4836-296B-FF7B419AFE0E}"/>
              </a:ext>
            </a:extLst>
          </p:cNvPr>
          <p:cNvSpPr>
            <a:spLocks noGrp="1"/>
          </p:cNvSpPr>
          <p:nvPr>
            <p:ph type="subTitle" idx="1"/>
          </p:nvPr>
        </p:nvSpPr>
        <p:spPr/>
        <p:txBody>
          <a:bodyPr/>
          <a:lstStyle/>
          <a:p>
            <a:r>
              <a:rPr lang="lv-LV" dirty="0"/>
              <a:t>Toms Brašs – 2PT1</a:t>
            </a:r>
            <a:endParaRPr lang="en-GB" dirty="0"/>
          </a:p>
        </p:txBody>
      </p:sp>
    </p:spTree>
    <p:extLst>
      <p:ext uri="{BB962C8B-B14F-4D97-AF65-F5344CB8AC3E}">
        <p14:creationId xmlns:p14="http://schemas.microsoft.com/office/powerpoint/2010/main" val="1629619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A12F-9482-3C31-F85C-0BAA1D523407}"/>
              </a:ext>
            </a:extLst>
          </p:cNvPr>
          <p:cNvSpPr>
            <a:spLocks noGrp="1"/>
          </p:cNvSpPr>
          <p:nvPr>
            <p:ph type="title"/>
          </p:nvPr>
        </p:nvSpPr>
        <p:spPr/>
        <p:txBody>
          <a:bodyPr/>
          <a:lstStyle/>
          <a:p>
            <a:r>
              <a:rPr lang="lv-LV" dirty="0"/>
              <a:t>P</a:t>
            </a:r>
            <a:r>
              <a:rPr lang="en-GB" dirty="0" err="1"/>
              <a:t>atērē</a:t>
            </a:r>
            <a:r>
              <a:rPr lang="lv-LV" dirty="0"/>
              <a:t>tais</a:t>
            </a:r>
            <a:r>
              <a:rPr lang="en-GB" dirty="0"/>
              <a:t> laik</a:t>
            </a:r>
            <a:r>
              <a:rPr lang="lv-LV" dirty="0"/>
              <a:t>s</a:t>
            </a:r>
            <a:endParaRPr lang="en-GB" dirty="0"/>
          </a:p>
        </p:txBody>
      </p:sp>
      <p:sp>
        <p:nvSpPr>
          <p:cNvPr id="3" name="Content Placeholder 2">
            <a:extLst>
              <a:ext uri="{FF2B5EF4-FFF2-40B4-BE49-F238E27FC236}">
                <a16:creationId xmlns:a16="http://schemas.microsoft.com/office/drawing/2014/main" id="{8F28236C-5664-1A61-BCC7-F2D34DE3F5B8}"/>
              </a:ext>
            </a:extLst>
          </p:cNvPr>
          <p:cNvSpPr>
            <a:spLocks noGrp="1"/>
          </p:cNvSpPr>
          <p:nvPr>
            <p:ph idx="1"/>
          </p:nvPr>
        </p:nvSpPr>
        <p:spPr/>
        <p:txBody>
          <a:bodyPr/>
          <a:lstStyle/>
          <a:p>
            <a:pPr marL="36900" indent="0">
              <a:buNone/>
            </a:pPr>
            <a:r>
              <a:rPr lang="lv-LV" dirty="0"/>
              <a:t>Taisot šo darbu, es sākumā taisīju mācību materiālu, es izdomāju 5 slaidus dienā taisīt, tad uztaisīju UML diagrammas, un tad tikai taisīju programmu. Šis vis aizņēma man apmēram 7 darba stundas, lai uztaisītu darbojošu visu.</a:t>
            </a:r>
            <a:endParaRPr lang="en-GB" dirty="0"/>
          </a:p>
        </p:txBody>
      </p:sp>
    </p:spTree>
    <p:extLst>
      <p:ext uri="{BB962C8B-B14F-4D97-AF65-F5344CB8AC3E}">
        <p14:creationId xmlns:p14="http://schemas.microsoft.com/office/powerpoint/2010/main" val="593641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CDD68-7AEE-D674-23F2-8B34427B487E}"/>
              </a:ext>
            </a:extLst>
          </p:cNvPr>
          <p:cNvSpPr>
            <a:spLocks noGrp="1"/>
          </p:cNvSpPr>
          <p:nvPr>
            <p:ph type="title"/>
          </p:nvPr>
        </p:nvSpPr>
        <p:spPr/>
        <p:txBody>
          <a:bodyPr/>
          <a:lstStyle/>
          <a:p>
            <a:r>
              <a:rPr lang="lv-LV" dirty="0"/>
              <a:t>Apjoms kodu rindiņās</a:t>
            </a:r>
            <a:endParaRPr lang="en-GB" dirty="0"/>
          </a:p>
        </p:txBody>
      </p:sp>
      <p:sp>
        <p:nvSpPr>
          <p:cNvPr id="3" name="Content Placeholder 2">
            <a:extLst>
              <a:ext uri="{FF2B5EF4-FFF2-40B4-BE49-F238E27FC236}">
                <a16:creationId xmlns:a16="http://schemas.microsoft.com/office/drawing/2014/main" id="{7AB038D7-8F81-5B0D-CEB0-8C152AA0BC74}"/>
              </a:ext>
            </a:extLst>
          </p:cNvPr>
          <p:cNvSpPr>
            <a:spLocks noGrp="1"/>
          </p:cNvSpPr>
          <p:nvPr>
            <p:ph idx="1"/>
          </p:nvPr>
        </p:nvSpPr>
        <p:spPr/>
        <p:txBody>
          <a:bodyPr/>
          <a:lstStyle/>
          <a:p>
            <a:pPr marL="36900" indent="0">
              <a:buNone/>
            </a:pPr>
            <a:r>
              <a:rPr lang="lv-LV" dirty="0"/>
              <a:t>Mans kods ir 2 klasēs ‘Main’ un ‘Quiz’, main daļa vienkārši sauc quiz klasi, tāpēc tā ir tikai 6 rindiņas, bet ‘Quiz’ klase satur 102 kodu rindiņas. Tā ir ļoti vienkārša programma, kura ir viegli saprotama.</a:t>
            </a:r>
          </a:p>
          <a:p>
            <a:pPr marL="36900" indent="0">
              <a:buNone/>
            </a:pPr>
            <a:r>
              <a:rPr lang="lv-LV" dirty="0"/>
              <a:t>Es visus jautājumus, izvēles, kā arī pareizās atbildes saturu masīvos, lai varētu pievienot vairākus jautājumus spēlei.</a:t>
            </a:r>
            <a:endParaRPr lang="en-GB" dirty="0"/>
          </a:p>
        </p:txBody>
      </p:sp>
    </p:spTree>
    <p:extLst>
      <p:ext uri="{BB962C8B-B14F-4D97-AF65-F5344CB8AC3E}">
        <p14:creationId xmlns:p14="http://schemas.microsoft.com/office/powerpoint/2010/main" val="2830659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18786-F203-6D75-D06E-D8E9E11EBB02}"/>
              </a:ext>
            </a:extLst>
          </p:cNvPr>
          <p:cNvSpPr>
            <a:spLocks noGrp="1"/>
          </p:cNvSpPr>
          <p:nvPr>
            <p:ph type="title"/>
          </p:nvPr>
        </p:nvSpPr>
        <p:spPr/>
        <p:txBody>
          <a:bodyPr/>
          <a:lstStyle/>
          <a:p>
            <a:r>
              <a:rPr lang="en-GB" dirty="0"/>
              <a:t>UML </a:t>
            </a:r>
            <a:r>
              <a:rPr lang="en-GB" dirty="0" err="1"/>
              <a:t>Diagrammas</a:t>
            </a:r>
            <a:endParaRPr lang="en-GB" dirty="0"/>
          </a:p>
        </p:txBody>
      </p:sp>
      <p:sp>
        <p:nvSpPr>
          <p:cNvPr id="3" name="Content Placeholder 2">
            <a:extLst>
              <a:ext uri="{FF2B5EF4-FFF2-40B4-BE49-F238E27FC236}">
                <a16:creationId xmlns:a16="http://schemas.microsoft.com/office/drawing/2014/main" id="{2BF4CFAC-BFC6-C434-5F1A-5C11D4A2B1E1}"/>
              </a:ext>
            </a:extLst>
          </p:cNvPr>
          <p:cNvSpPr>
            <a:spLocks noGrp="1"/>
          </p:cNvSpPr>
          <p:nvPr>
            <p:ph idx="1"/>
          </p:nvPr>
        </p:nvSpPr>
        <p:spPr>
          <a:xfrm>
            <a:off x="661869" y="1667135"/>
            <a:ext cx="10353762" cy="4058751"/>
          </a:xfrm>
        </p:spPr>
        <p:txBody>
          <a:bodyPr/>
          <a:lstStyle/>
          <a:p>
            <a:pPr marL="36900" indent="0">
              <a:buNone/>
            </a:pPr>
            <a:r>
              <a:rPr lang="en-GB" dirty="0"/>
              <a:t>Es </a:t>
            </a:r>
            <a:r>
              <a:rPr lang="lv-LV" dirty="0"/>
              <a:t>uztaisīju klašu diagrammu, tā</a:t>
            </a:r>
            <a:r>
              <a:rPr lang="en-GB" dirty="0"/>
              <a:t> s</a:t>
            </a:r>
            <a:r>
              <a:rPr lang="lv-LV" dirty="0"/>
              <a:t>niedz vizuālu priekšstatu par klašu struktūru un attiecībām sistēmā. Tā palīdz ieinteresētajām personām, piemēram, programmētājam, izprast programmas ideju.</a:t>
            </a:r>
          </a:p>
          <a:p>
            <a:pPr marL="36900" indent="0">
              <a:buNone/>
            </a:pPr>
            <a:endParaRPr lang="lv-LV" dirty="0"/>
          </a:p>
          <a:p>
            <a:pPr marL="36900" indent="0">
              <a:buNone/>
            </a:pPr>
            <a:r>
              <a:rPr lang="lv-LV" dirty="0"/>
              <a:t>Es arī uztaisīju Aktivitāšu diagrammu, kura modelē plūsmu no vienas darbības uz citu darbību.</a:t>
            </a:r>
            <a:endParaRPr lang="en-GB" dirty="0"/>
          </a:p>
        </p:txBody>
      </p:sp>
    </p:spTree>
    <p:extLst>
      <p:ext uri="{BB962C8B-B14F-4D97-AF65-F5344CB8AC3E}">
        <p14:creationId xmlns:p14="http://schemas.microsoft.com/office/powerpoint/2010/main" val="231026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B1A4-D6A2-7A71-152F-8181FEAF6FCC}"/>
              </a:ext>
            </a:extLst>
          </p:cNvPr>
          <p:cNvSpPr>
            <a:spLocks noGrp="1"/>
          </p:cNvSpPr>
          <p:nvPr>
            <p:ph type="title"/>
          </p:nvPr>
        </p:nvSpPr>
        <p:spPr/>
        <p:txBody>
          <a:bodyPr/>
          <a:lstStyle/>
          <a:p>
            <a:r>
              <a:rPr lang="lv-LV" dirty="0"/>
              <a:t>Klašu diagramma</a:t>
            </a:r>
            <a:endParaRPr lang="en-GB" dirty="0"/>
          </a:p>
        </p:txBody>
      </p:sp>
      <p:sp>
        <p:nvSpPr>
          <p:cNvPr id="3" name="Content Placeholder 2">
            <a:extLst>
              <a:ext uri="{FF2B5EF4-FFF2-40B4-BE49-F238E27FC236}">
                <a16:creationId xmlns:a16="http://schemas.microsoft.com/office/drawing/2014/main" id="{46B1930E-43D5-9332-BCC4-F008083C952F}"/>
              </a:ext>
            </a:extLst>
          </p:cNvPr>
          <p:cNvSpPr>
            <a:spLocks noGrp="1"/>
          </p:cNvSpPr>
          <p:nvPr>
            <p:ph idx="1"/>
          </p:nvPr>
        </p:nvSpPr>
        <p:spPr/>
        <p:txBody>
          <a:bodyPr>
            <a:normAutofit lnSpcReduction="10000"/>
          </a:bodyPr>
          <a:lstStyle/>
          <a:p>
            <a:pPr marL="114300" indent="0">
              <a:buNone/>
            </a:pPr>
            <a:r>
              <a:rPr lang="lv-LV" dirty="0"/>
              <a:t>Klasei ir trīs privāti mainīgie:</a:t>
            </a:r>
          </a:p>
          <a:p>
            <a:r>
              <a:rPr lang="lv-LV" dirty="0"/>
              <a:t>"jautajumi" ir virkņu masīvs, kurā glabājas visi jautājumi.</a:t>
            </a:r>
          </a:p>
          <a:p>
            <a:r>
              <a:rPr lang="lv-LV" dirty="0"/>
              <a:t>"izveles" ir 2D virkņu masīvs, kurā tiek saglabātas atbilžu izvēles katram jautājumam.</a:t>
            </a:r>
          </a:p>
          <a:p>
            <a:r>
              <a:rPr lang="lv-LV" dirty="0"/>
              <a:t>"pareizasAtbildes" ir 2D rakstzīmju masīvs, kurā tiek saglabātas pareizās atbildes uz katru jautājumu.</a:t>
            </a:r>
          </a:p>
          <a:p>
            <a:endParaRPr lang="lv-LV" dirty="0"/>
          </a:p>
          <a:p>
            <a:pPr marL="114300" indent="0">
              <a:buNone/>
            </a:pPr>
            <a:r>
              <a:rPr lang="lv-LV" dirty="0"/>
              <a:t>Klasei ir trīs publiskās metodes:</a:t>
            </a:r>
          </a:p>
          <a:p>
            <a:r>
              <a:rPr lang="lv-LV" dirty="0"/>
              <a:t>"saktSpeli()" sāk spēli.</a:t>
            </a:r>
          </a:p>
          <a:p>
            <a:r>
              <a:rPr lang="lv-LV" dirty="0"/>
              <a:t>"paraditIzveles(int)" parāda atbilžu variantus konkrētam jautājumam.</a:t>
            </a:r>
          </a:p>
          <a:p>
            <a:r>
              <a:rPr lang="lv-LV" dirty="0"/>
              <a:t>"vaiAtbildePareiza(int, String)" pārbauda, ​​vai lietotāja atbilde sakrīt ar pareizo atbildi.</a:t>
            </a:r>
            <a:endParaRPr lang="en-GB" dirty="0"/>
          </a:p>
          <a:p>
            <a:pPr marL="36900" indent="0">
              <a:buNone/>
            </a:pPr>
            <a:endParaRPr lang="en-GB" dirty="0"/>
          </a:p>
        </p:txBody>
      </p:sp>
    </p:spTree>
    <p:extLst>
      <p:ext uri="{BB962C8B-B14F-4D97-AF65-F5344CB8AC3E}">
        <p14:creationId xmlns:p14="http://schemas.microsoft.com/office/powerpoint/2010/main" val="1389969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F0A58-77AB-2C13-C71F-BD0178159B72}"/>
              </a:ext>
            </a:extLst>
          </p:cNvPr>
          <p:cNvSpPr>
            <a:spLocks noGrp="1"/>
          </p:cNvSpPr>
          <p:nvPr>
            <p:ph type="title"/>
          </p:nvPr>
        </p:nvSpPr>
        <p:spPr/>
        <p:txBody>
          <a:bodyPr/>
          <a:lstStyle/>
          <a:p>
            <a:r>
              <a:rPr lang="lv-LV" dirty="0"/>
              <a:t>Klašu diagramma</a:t>
            </a:r>
            <a:endParaRPr lang="en-GB" dirty="0"/>
          </a:p>
        </p:txBody>
      </p:sp>
      <p:pic>
        <p:nvPicPr>
          <p:cNvPr id="4" name="Content Placeholder 3">
            <a:extLst>
              <a:ext uri="{FF2B5EF4-FFF2-40B4-BE49-F238E27FC236}">
                <a16:creationId xmlns:a16="http://schemas.microsoft.com/office/drawing/2014/main" id="{8C3785CD-DD6E-21B7-10E4-6C6A7986FDA9}"/>
              </a:ext>
            </a:extLst>
          </p:cNvPr>
          <p:cNvPicPr>
            <a:picLocks noGrp="1" noChangeAspect="1"/>
          </p:cNvPicPr>
          <p:nvPr>
            <p:ph idx="1"/>
          </p:nvPr>
        </p:nvPicPr>
        <p:blipFill>
          <a:blip r:embed="rId2"/>
          <a:stretch>
            <a:fillRect/>
          </a:stretch>
        </p:blipFill>
        <p:spPr>
          <a:xfrm>
            <a:off x="685622" y="1580050"/>
            <a:ext cx="10810107" cy="4849019"/>
          </a:xfrm>
          <a:prstGeom prst="rect">
            <a:avLst/>
          </a:prstGeom>
        </p:spPr>
      </p:pic>
    </p:spTree>
    <p:extLst>
      <p:ext uri="{BB962C8B-B14F-4D97-AF65-F5344CB8AC3E}">
        <p14:creationId xmlns:p14="http://schemas.microsoft.com/office/powerpoint/2010/main" val="730005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C55F1-71C0-8AAE-35B5-187DB4F16439}"/>
              </a:ext>
            </a:extLst>
          </p:cNvPr>
          <p:cNvSpPr>
            <a:spLocks noGrp="1"/>
          </p:cNvSpPr>
          <p:nvPr>
            <p:ph type="title"/>
          </p:nvPr>
        </p:nvSpPr>
        <p:spPr/>
        <p:txBody>
          <a:bodyPr/>
          <a:lstStyle/>
          <a:p>
            <a:r>
              <a:rPr lang="lv-LV" dirty="0"/>
              <a:t>Aktivitāšu diagramma</a:t>
            </a:r>
            <a:endParaRPr lang="en-GB" dirty="0"/>
          </a:p>
        </p:txBody>
      </p:sp>
      <p:sp>
        <p:nvSpPr>
          <p:cNvPr id="3" name="Content Placeholder 2">
            <a:extLst>
              <a:ext uri="{FF2B5EF4-FFF2-40B4-BE49-F238E27FC236}">
                <a16:creationId xmlns:a16="http://schemas.microsoft.com/office/drawing/2014/main" id="{1C4351C2-67E4-9309-3D81-CAA43CE71B46}"/>
              </a:ext>
            </a:extLst>
          </p:cNvPr>
          <p:cNvSpPr>
            <a:spLocks noGrp="1"/>
          </p:cNvSpPr>
          <p:nvPr>
            <p:ph idx="1"/>
          </p:nvPr>
        </p:nvSpPr>
        <p:spPr/>
        <p:txBody>
          <a:bodyPr/>
          <a:lstStyle/>
          <a:p>
            <a:pPr marL="114300" indent="0">
              <a:buNone/>
            </a:pPr>
            <a:r>
              <a:rPr lang="lv-LV" dirty="0"/>
              <a:t>Aktivitāšu diagramma man palīdzēja redzēt, vai vieglāk saprast loģiku programmai, kuru taisu. </a:t>
            </a:r>
          </a:p>
          <a:p>
            <a:pPr marL="114300" indent="0">
              <a:buNone/>
            </a:pPr>
            <a:r>
              <a:rPr lang="lv-LV" dirty="0"/>
              <a:t>Aktivitāšu diagrammā ir redzams, ka pārbauda, ja atbild uz jautājumu ar pirmo mēģinājumu, ja ir ar pirmo mēģinājumu, un pareizi atbildēts, tad pieskaita punktu un parāda nākamo jautājumu.</a:t>
            </a:r>
          </a:p>
          <a:p>
            <a:pPr marL="114300" indent="0">
              <a:buNone/>
            </a:pPr>
            <a:r>
              <a:rPr lang="lv-LV" dirty="0"/>
              <a:t>Kad visi jautājumi ir atbildēti, tad programma aizveras.</a:t>
            </a:r>
            <a:endParaRPr lang="en-GB" dirty="0"/>
          </a:p>
          <a:p>
            <a:pPr marL="36900" indent="0">
              <a:buNone/>
            </a:pPr>
            <a:endParaRPr lang="en-GB" dirty="0"/>
          </a:p>
        </p:txBody>
      </p:sp>
    </p:spTree>
    <p:extLst>
      <p:ext uri="{BB962C8B-B14F-4D97-AF65-F5344CB8AC3E}">
        <p14:creationId xmlns:p14="http://schemas.microsoft.com/office/powerpoint/2010/main" val="1111033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CBDA8-72A7-35D8-821A-A61E6A5A45AF}"/>
              </a:ext>
            </a:extLst>
          </p:cNvPr>
          <p:cNvSpPr>
            <a:spLocks noGrp="1"/>
          </p:cNvSpPr>
          <p:nvPr>
            <p:ph type="title"/>
          </p:nvPr>
        </p:nvSpPr>
        <p:spPr>
          <a:xfrm>
            <a:off x="913795" y="-67716"/>
            <a:ext cx="10353762" cy="970450"/>
          </a:xfrm>
        </p:spPr>
        <p:txBody>
          <a:bodyPr/>
          <a:lstStyle/>
          <a:p>
            <a:r>
              <a:rPr lang="lv-LV" dirty="0"/>
              <a:t>Aktivitāšu diagramma</a:t>
            </a:r>
            <a:endParaRPr lang="en-GB" dirty="0"/>
          </a:p>
        </p:txBody>
      </p:sp>
      <p:pic>
        <p:nvPicPr>
          <p:cNvPr id="4" name="Picture 3">
            <a:extLst>
              <a:ext uri="{FF2B5EF4-FFF2-40B4-BE49-F238E27FC236}">
                <a16:creationId xmlns:a16="http://schemas.microsoft.com/office/drawing/2014/main" id="{0675EEA8-5623-E38F-98ED-ED348EC652BC}"/>
              </a:ext>
            </a:extLst>
          </p:cNvPr>
          <p:cNvPicPr>
            <a:picLocks noChangeAspect="1"/>
          </p:cNvPicPr>
          <p:nvPr/>
        </p:nvPicPr>
        <p:blipFill>
          <a:blip r:embed="rId2"/>
          <a:stretch>
            <a:fillRect/>
          </a:stretch>
        </p:blipFill>
        <p:spPr>
          <a:xfrm>
            <a:off x="2624623" y="737022"/>
            <a:ext cx="6942754" cy="6055664"/>
          </a:xfrm>
          <a:prstGeom prst="rect">
            <a:avLst/>
          </a:prstGeom>
        </p:spPr>
      </p:pic>
    </p:spTree>
    <p:extLst>
      <p:ext uri="{BB962C8B-B14F-4D97-AF65-F5344CB8AC3E}">
        <p14:creationId xmlns:p14="http://schemas.microsoft.com/office/powerpoint/2010/main" val="721098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734BB-0A23-B430-1D50-00C1B42C2DFE}"/>
              </a:ext>
            </a:extLst>
          </p:cNvPr>
          <p:cNvSpPr>
            <a:spLocks noGrp="1"/>
          </p:cNvSpPr>
          <p:nvPr>
            <p:ph type="title"/>
          </p:nvPr>
        </p:nvSpPr>
        <p:spPr/>
        <p:txBody>
          <a:bodyPr>
            <a:normAutofit fontScale="90000"/>
          </a:bodyPr>
          <a:lstStyle/>
          <a:p>
            <a:r>
              <a:rPr lang="lv-LV" dirty="0"/>
              <a:t>I</a:t>
            </a:r>
            <a:r>
              <a:rPr lang="en-GB" dirty="0" err="1"/>
              <a:t>nformācij</a:t>
            </a:r>
            <a:r>
              <a:rPr lang="lv-LV" dirty="0"/>
              <a:t>a</a:t>
            </a:r>
            <a:r>
              <a:rPr lang="en-GB" dirty="0"/>
              <a:t> par </a:t>
            </a:r>
            <a:r>
              <a:rPr lang="en-GB" dirty="0" err="1"/>
              <a:t>izstrādātā</a:t>
            </a:r>
            <a:r>
              <a:rPr lang="en-GB" dirty="0"/>
              <a:t> </a:t>
            </a:r>
            <a:r>
              <a:rPr lang="en-GB" dirty="0" err="1"/>
              <a:t>mācību</a:t>
            </a:r>
            <a:r>
              <a:rPr lang="en-GB" dirty="0"/>
              <a:t> </a:t>
            </a:r>
            <a:r>
              <a:rPr lang="en-GB" dirty="0" err="1"/>
              <a:t>materiāla</a:t>
            </a:r>
            <a:r>
              <a:rPr lang="en-GB" dirty="0"/>
              <a:t> </a:t>
            </a:r>
            <a:r>
              <a:rPr lang="en-GB" dirty="0" err="1"/>
              <a:t>tēmu</a:t>
            </a:r>
            <a:endParaRPr lang="en-GB" dirty="0"/>
          </a:p>
        </p:txBody>
      </p:sp>
      <p:sp>
        <p:nvSpPr>
          <p:cNvPr id="3" name="Content Placeholder 2">
            <a:extLst>
              <a:ext uri="{FF2B5EF4-FFF2-40B4-BE49-F238E27FC236}">
                <a16:creationId xmlns:a16="http://schemas.microsoft.com/office/drawing/2014/main" id="{D88D1C4F-314B-3F52-08FB-F6A48640C388}"/>
              </a:ext>
            </a:extLst>
          </p:cNvPr>
          <p:cNvSpPr>
            <a:spLocks noGrp="1"/>
          </p:cNvSpPr>
          <p:nvPr>
            <p:ph idx="1"/>
          </p:nvPr>
        </p:nvSpPr>
        <p:spPr/>
        <p:txBody>
          <a:bodyPr/>
          <a:lstStyle/>
          <a:p>
            <a:pPr marL="36900" indent="0">
              <a:buNone/>
            </a:pPr>
            <a:r>
              <a:rPr lang="lv-LV" dirty="0"/>
              <a:t>Taisot savu mācību materiālu, es izdomāju pievienot visus skaitlisko mainīgo veidus, kā arī 5 visbiežāk izmantotas funkcijas saistītas ar skaitļiem. Katrs slaids paskaidro, kur izmanto noteikto veidu vai funkciju, piem., ‘byte’ izmanto, ja vajag saglabāt veselu skaitli no -128 līdz 127. To izmanto, lai ietaupītu datora atmiņu. Katram slaidam, kurā paskaidroju veidu, esmu pievienojis piemēru, kurā redzams, kā vienkāršā programmā izmantotu.</a:t>
            </a:r>
            <a:endParaRPr lang="en-GB" dirty="0"/>
          </a:p>
        </p:txBody>
      </p:sp>
    </p:spTree>
    <p:extLst>
      <p:ext uri="{BB962C8B-B14F-4D97-AF65-F5344CB8AC3E}">
        <p14:creationId xmlns:p14="http://schemas.microsoft.com/office/powerpoint/2010/main" val="169908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8834B-FF31-A9F5-78B4-FFE5FBBAE963}"/>
              </a:ext>
            </a:extLst>
          </p:cNvPr>
          <p:cNvSpPr>
            <a:spLocks noGrp="1"/>
          </p:cNvSpPr>
          <p:nvPr>
            <p:ph type="title"/>
          </p:nvPr>
        </p:nvSpPr>
        <p:spPr/>
        <p:txBody>
          <a:bodyPr>
            <a:normAutofit fontScale="90000"/>
          </a:bodyPr>
          <a:lstStyle/>
          <a:p>
            <a:r>
              <a:rPr lang="lv-LV" dirty="0"/>
              <a:t>Izvēlētajiem zināšanu pārbaudes testa izstrādes līdzekļiem</a:t>
            </a:r>
            <a:endParaRPr lang="en-GB" dirty="0"/>
          </a:p>
        </p:txBody>
      </p:sp>
      <p:sp>
        <p:nvSpPr>
          <p:cNvPr id="3" name="Content Placeholder 2">
            <a:extLst>
              <a:ext uri="{FF2B5EF4-FFF2-40B4-BE49-F238E27FC236}">
                <a16:creationId xmlns:a16="http://schemas.microsoft.com/office/drawing/2014/main" id="{80EC145D-A6D0-EFE9-5C1D-EA05157A6071}"/>
              </a:ext>
            </a:extLst>
          </p:cNvPr>
          <p:cNvSpPr>
            <a:spLocks noGrp="1"/>
          </p:cNvSpPr>
          <p:nvPr>
            <p:ph idx="1"/>
          </p:nvPr>
        </p:nvSpPr>
        <p:spPr/>
        <p:txBody>
          <a:bodyPr/>
          <a:lstStyle/>
          <a:p>
            <a:pPr marL="36900" indent="0">
              <a:buNone/>
            </a:pPr>
            <a:r>
              <a:rPr lang="lv-LV" dirty="0"/>
              <a:t>Taisot savu programmu par ‘Biežāk lietotām funkcijām darbā ar skaitliskajiem mainīgajiem’ es izmantoju ‘IntelliJ IDEA’ Java IDE. Ļoti viegli bija uzstādīt, kā arī viegli bija izmantot.</a:t>
            </a:r>
            <a:endParaRPr lang="en-GB" dirty="0"/>
          </a:p>
        </p:txBody>
      </p:sp>
    </p:spTree>
    <p:extLst>
      <p:ext uri="{BB962C8B-B14F-4D97-AF65-F5344CB8AC3E}">
        <p14:creationId xmlns:p14="http://schemas.microsoft.com/office/powerpoint/2010/main" val="2198973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36977-D3EC-644B-5855-6A38F4B8E4CE}"/>
              </a:ext>
            </a:extLst>
          </p:cNvPr>
          <p:cNvSpPr>
            <a:spLocks noGrp="1"/>
          </p:cNvSpPr>
          <p:nvPr>
            <p:ph type="title"/>
          </p:nvPr>
        </p:nvSpPr>
        <p:spPr/>
        <p:txBody>
          <a:bodyPr/>
          <a:lstStyle/>
          <a:p>
            <a:r>
              <a:rPr lang="lv-LV" dirty="0"/>
              <a:t>Sastaptie šķēršļi izstrādes laikā</a:t>
            </a:r>
            <a:endParaRPr lang="en-GB" dirty="0"/>
          </a:p>
        </p:txBody>
      </p:sp>
      <p:sp>
        <p:nvSpPr>
          <p:cNvPr id="3" name="Content Placeholder 2">
            <a:extLst>
              <a:ext uri="{FF2B5EF4-FFF2-40B4-BE49-F238E27FC236}">
                <a16:creationId xmlns:a16="http://schemas.microsoft.com/office/drawing/2014/main" id="{8657722F-F03A-C50F-3390-D39ED68CB447}"/>
              </a:ext>
            </a:extLst>
          </p:cNvPr>
          <p:cNvSpPr>
            <a:spLocks noGrp="1"/>
          </p:cNvSpPr>
          <p:nvPr>
            <p:ph idx="1"/>
          </p:nvPr>
        </p:nvSpPr>
        <p:spPr/>
        <p:txBody>
          <a:bodyPr/>
          <a:lstStyle/>
          <a:p>
            <a:pPr marL="36900" indent="0">
              <a:buNone/>
            </a:pPr>
            <a:r>
              <a:rPr lang="lv-LV" dirty="0"/>
              <a:t>Taisot savu programmu es sastapu vairākus šķēršļus, lielākais no tiem bija, tas, ka nevarēju izdomāt veidu, lai programma tikai pieskaitītu punktu, ja lietotājs atbild pirmajā reizē pareizi.</a:t>
            </a:r>
          </a:p>
          <a:p>
            <a:pPr marL="36900" indent="0">
              <a:buNone/>
            </a:pPr>
            <a:r>
              <a:rPr lang="lv-LV" dirty="0"/>
              <a:t>Vēlāk pēc vairākiem mēģinājumiem mainot kodu, es izdomāju, ka vajag jaunu mainīgo ‘meginajumi’, kuru palieliena katru reizi, ka atbild jautājumu nepareizi, bet vērtība ‘meginajumi’ aiziet atpakaļ uz nulli, katru reizi, kad parādās jauns jautājums. Uztaisot šo mainīgo varēju pieskaitīt punktu, ja lietotājs bija atbildējis pareizi un ‘meginajumi’ bija 0.</a:t>
            </a:r>
            <a:endParaRPr lang="en-GB" dirty="0"/>
          </a:p>
        </p:txBody>
      </p:sp>
    </p:spTree>
    <p:extLst>
      <p:ext uri="{BB962C8B-B14F-4D97-AF65-F5344CB8AC3E}">
        <p14:creationId xmlns:p14="http://schemas.microsoft.com/office/powerpoint/2010/main" val="20459667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89</TotalTime>
  <Words>560</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Calisto MT</vt:lpstr>
      <vt:lpstr>Wingdings 2</vt:lpstr>
      <vt:lpstr>Slate</vt:lpstr>
      <vt:lpstr>Prezentācija par manu eksāmana darbu</vt:lpstr>
      <vt:lpstr>UML Diagrammas</vt:lpstr>
      <vt:lpstr>Klašu diagramma</vt:lpstr>
      <vt:lpstr>Klašu diagramma</vt:lpstr>
      <vt:lpstr>Aktivitāšu diagramma</vt:lpstr>
      <vt:lpstr>Aktivitāšu diagramma</vt:lpstr>
      <vt:lpstr>Informācija par izstrādātā mācību materiāla tēmu</vt:lpstr>
      <vt:lpstr>Izvēlētajiem zināšanu pārbaudes testa izstrādes līdzekļiem</vt:lpstr>
      <vt:lpstr>Sastaptie šķēršļi izstrādes laikā</vt:lpstr>
      <vt:lpstr>Patērētais laiks</vt:lpstr>
      <vt:lpstr>Apjoms kodu rindiņās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Prezentācija par manu eksāmana darbu</dc:title>
  <dc:creator>Toms Brašs</dc:creator>
  <cp:lastModifiedBy>Toms Brašs</cp:lastModifiedBy>
  <cp:revision>3</cp:revision>
  <dcterms:created xsi:type="dcterms:W3CDTF">2023-06-13T13:20:06Z</dcterms:created>
  <dcterms:modified xsi:type="dcterms:W3CDTF">2023-06-13T14:49:49Z</dcterms:modified>
</cp:coreProperties>
</file>