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09962-189F-43F2-BB55-B107D85405FB}" type="datetimeFigureOut">
              <a:rPr lang="en-US" smtClean="0"/>
              <a:pPr/>
              <a:t>16-Jul-15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3F13BEDA-B02F-43C0-BB1E-3C8BC3DF3F4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09962-189F-43F2-BB55-B107D85405FB}" type="datetimeFigureOut">
              <a:rPr lang="en-US" smtClean="0"/>
              <a:pPr/>
              <a:t>16-Jul-15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3BEDA-B02F-43C0-BB1E-3C8BC3DF3F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3F13BEDA-B02F-43C0-BB1E-3C8BC3DF3F4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09962-189F-43F2-BB55-B107D85405FB}" type="datetimeFigureOut">
              <a:rPr lang="en-US" smtClean="0"/>
              <a:pPr/>
              <a:t>16-Jul-15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09962-189F-43F2-BB55-B107D85405FB}" type="datetimeFigureOut">
              <a:rPr lang="en-US" smtClean="0"/>
              <a:pPr/>
              <a:t>16-Jul-15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3F13BEDA-B02F-43C0-BB1E-3C8BC3DF3F4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09962-189F-43F2-BB55-B107D85405FB}" type="datetimeFigureOut">
              <a:rPr lang="en-US" smtClean="0"/>
              <a:pPr/>
              <a:t>16-Jul-15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3F13BEDA-B02F-43C0-BB1E-3C8BC3DF3F4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AB609962-189F-43F2-BB55-B107D85405FB}" type="datetimeFigureOut">
              <a:rPr lang="en-US" smtClean="0"/>
              <a:pPr/>
              <a:t>16-Jul-15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3BEDA-B02F-43C0-BB1E-3C8BC3DF3F4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09962-189F-43F2-BB55-B107D85405FB}" type="datetimeFigureOut">
              <a:rPr lang="en-US" smtClean="0"/>
              <a:pPr/>
              <a:t>16-Jul-15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3F13BEDA-B02F-43C0-BB1E-3C8BC3DF3F4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09962-189F-43F2-BB55-B107D85405FB}" type="datetimeFigureOut">
              <a:rPr lang="en-US" smtClean="0"/>
              <a:pPr/>
              <a:t>16-Jul-15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3F13BEDA-B02F-43C0-BB1E-3C8BC3DF3F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09962-189F-43F2-BB55-B107D85405FB}" type="datetimeFigureOut">
              <a:rPr lang="en-US" smtClean="0"/>
              <a:pPr/>
              <a:t>16-Jul-15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F13BEDA-B02F-43C0-BB1E-3C8BC3DF3F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3F13BEDA-B02F-43C0-BB1E-3C8BC3DF3F4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09962-189F-43F2-BB55-B107D85405FB}" type="datetimeFigureOut">
              <a:rPr lang="en-US" smtClean="0"/>
              <a:pPr/>
              <a:t>16-Jul-15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3F13BEDA-B02F-43C0-BB1E-3C8BC3DF3F4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AB609962-189F-43F2-BB55-B107D85405FB}" type="datetimeFigureOut">
              <a:rPr lang="en-US" smtClean="0"/>
              <a:pPr/>
              <a:t>16-Jul-15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AB609962-189F-43F2-BB55-B107D85405FB}" type="datetimeFigureOut">
              <a:rPr lang="en-US" smtClean="0"/>
              <a:pPr/>
              <a:t>16-Jul-15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3F13BEDA-B02F-43C0-BB1E-3C8BC3DF3F4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 smtClean="0"/>
              <a:t>By: Tong </a:t>
            </a:r>
            <a:r>
              <a:rPr lang="en-SG" dirty="0" err="1" smtClean="0"/>
              <a:t>Zi</a:t>
            </a:r>
            <a:r>
              <a:rPr lang="en-SG" dirty="0" smtClean="0"/>
              <a:t> Hang (</a:t>
            </a:r>
            <a:r>
              <a:rPr lang="en-SG" dirty="0" err="1" smtClean="0"/>
              <a:t>SingAren</a:t>
            </a:r>
            <a:r>
              <a:rPr lang="en-SG" dirty="0" smtClean="0"/>
              <a:t> Intern)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 err="1" smtClean="0"/>
              <a:t>Eduroam</a:t>
            </a:r>
            <a:r>
              <a:rPr lang="en-SG" dirty="0" smtClean="0"/>
              <a:t> Stats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Architecture of stats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SG" sz="2000" b="1" dirty="0" smtClean="0"/>
              <a:t>Convert.py</a:t>
            </a:r>
            <a:r>
              <a:rPr lang="en-SG" sz="2000" dirty="0" smtClean="0"/>
              <a:t>: Processes log file data into text and </a:t>
            </a:r>
            <a:r>
              <a:rPr lang="en-SG" sz="2000" dirty="0" err="1" smtClean="0"/>
              <a:t>csv</a:t>
            </a:r>
            <a:r>
              <a:rPr lang="en-SG" sz="2000" dirty="0" smtClean="0"/>
              <a:t> files</a:t>
            </a:r>
          </a:p>
          <a:p>
            <a:pPr>
              <a:lnSpc>
                <a:spcPct val="150000"/>
              </a:lnSpc>
            </a:pPr>
            <a:r>
              <a:rPr lang="en-SG" sz="2000" b="1" dirty="0" smtClean="0"/>
              <a:t>IHL.py</a:t>
            </a:r>
            <a:r>
              <a:rPr lang="en-SG" sz="2000" dirty="0" smtClean="0"/>
              <a:t>: </a:t>
            </a:r>
            <a:r>
              <a:rPr lang="en-SG" sz="2000" dirty="0" smtClean="0"/>
              <a:t>Contains </a:t>
            </a:r>
            <a:r>
              <a:rPr lang="en-SG" sz="2000" dirty="0" smtClean="0"/>
              <a:t>methods for </a:t>
            </a:r>
            <a:r>
              <a:rPr lang="en-SG" sz="2000" dirty="0" err="1" smtClean="0"/>
              <a:t>uniqueUserFiles</a:t>
            </a:r>
            <a:r>
              <a:rPr lang="en-SG" sz="2000" dirty="0" smtClean="0"/>
              <a:t> I/O and variables for log data extraction.</a:t>
            </a:r>
          </a:p>
          <a:p>
            <a:pPr>
              <a:lnSpc>
                <a:spcPct val="150000"/>
              </a:lnSpc>
            </a:pPr>
            <a:r>
              <a:rPr lang="en-SG" sz="2000" b="1" dirty="0" smtClean="0"/>
              <a:t>CreateHTML.py</a:t>
            </a:r>
            <a:r>
              <a:rPr lang="en-SG" sz="2000" dirty="0" smtClean="0"/>
              <a:t>: Writes html files for each IHL.</a:t>
            </a:r>
          </a:p>
          <a:p>
            <a:pPr>
              <a:lnSpc>
                <a:spcPct val="150000"/>
              </a:lnSpc>
            </a:pPr>
            <a:r>
              <a:rPr lang="en-SG" sz="2000" b="1" dirty="0" smtClean="0"/>
              <a:t>CreateHTML_singaren.py</a:t>
            </a:r>
            <a:r>
              <a:rPr lang="en-SG" sz="2000" dirty="0" smtClean="0"/>
              <a:t>: Writes html file for </a:t>
            </a:r>
            <a:r>
              <a:rPr lang="en-SG" sz="2000" dirty="0" err="1" smtClean="0"/>
              <a:t>singaren</a:t>
            </a:r>
            <a:r>
              <a:rPr lang="en-SG" sz="2000" dirty="0" smtClean="0"/>
              <a:t> staff.</a:t>
            </a:r>
          </a:p>
          <a:p>
            <a:pPr>
              <a:lnSpc>
                <a:spcPct val="150000"/>
              </a:lnSpc>
            </a:pPr>
            <a:r>
              <a:rPr lang="en-SG" sz="2000" b="1" dirty="0" err="1" smtClean="0"/>
              <a:t>Ihlconfig.json</a:t>
            </a:r>
            <a:r>
              <a:rPr lang="en-SG" sz="2000" dirty="0" smtClean="0"/>
              <a:t>: </a:t>
            </a:r>
            <a:r>
              <a:rPr lang="en-SG" sz="2000" dirty="0" smtClean="0"/>
              <a:t>Contains server </a:t>
            </a:r>
            <a:r>
              <a:rPr lang="en-SG" sz="2000" dirty="0" smtClean="0"/>
              <a:t>names and </a:t>
            </a:r>
            <a:r>
              <a:rPr lang="en-SG" sz="2000" dirty="0" err="1" smtClean="0"/>
              <a:t>Ip</a:t>
            </a:r>
            <a:r>
              <a:rPr lang="en-SG" sz="2000" dirty="0" smtClean="0"/>
              <a:t> addresses.</a:t>
            </a:r>
          </a:p>
          <a:p>
            <a:pPr>
              <a:lnSpc>
                <a:spcPct val="150000"/>
              </a:lnSpc>
            </a:pPr>
            <a:r>
              <a:rPr lang="en-SG" sz="2000" b="1" dirty="0" smtClean="0"/>
              <a:t>Daily/Monthly/Yearly/</a:t>
            </a:r>
            <a:r>
              <a:rPr lang="en-SG" sz="2000" b="1" dirty="0" err="1" smtClean="0"/>
              <a:t>ServerLoad</a:t>
            </a:r>
            <a:r>
              <a:rPr lang="en-SG" sz="2000" b="1" dirty="0" smtClean="0"/>
              <a:t> CSV files</a:t>
            </a:r>
            <a:r>
              <a:rPr lang="en-SG" sz="2000" dirty="0" smtClean="0"/>
              <a:t>: Contains extracted data for displaying on stats webpage</a:t>
            </a:r>
          </a:p>
          <a:p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dirty="0" smtClean="0"/>
              <a:t>Differences from previous 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SG" sz="2800" dirty="0" smtClean="0"/>
              <a:t>No dependency on Google API.</a:t>
            </a:r>
          </a:p>
          <a:p>
            <a:pPr lvl="1"/>
            <a:r>
              <a:rPr lang="en-SG" sz="2000" dirty="0" smtClean="0"/>
              <a:t>Data now saved in internal CSV files, not in Google Sheets.</a:t>
            </a:r>
          </a:p>
          <a:p>
            <a:r>
              <a:rPr lang="en-SG" sz="2800" dirty="0" smtClean="0"/>
              <a:t>Improved code maintainability</a:t>
            </a:r>
          </a:p>
          <a:p>
            <a:pPr lvl="1"/>
            <a:r>
              <a:rPr lang="en-SG" sz="2000" dirty="0" smtClean="0"/>
              <a:t>Adding of IHL only requires IHL details (server names and </a:t>
            </a:r>
            <a:r>
              <a:rPr lang="en-SG" sz="2000" dirty="0" err="1" smtClean="0"/>
              <a:t>ip</a:t>
            </a:r>
            <a:r>
              <a:rPr lang="en-SG" sz="2000" dirty="0" smtClean="0"/>
              <a:t> addresses) in </a:t>
            </a:r>
            <a:r>
              <a:rPr lang="en-SG" sz="2000" dirty="0" err="1" smtClean="0"/>
              <a:t>ihlconfig.json</a:t>
            </a:r>
            <a:r>
              <a:rPr lang="en-SG" sz="2000" dirty="0" smtClean="0"/>
              <a:t> file. </a:t>
            </a:r>
          </a:p>
          <a:p>
            <a:r>
              <a:rPr lang="en-SG" sz="2800" dirty="0" smtClean="0"/>
              <a:t>Added new webpage total.html:</a:t>
            </a:r>
          </a:p>
          <a:p>
            <a:pPr lvl="1"/>
            <a:r>
              <a:rPr lang="en-SG" sz="2000" dirty="0" smtClean="0"/>
              <a:t>Shows accepted/rejected </a:t>
            </a:r>
            <a:r>
              <a:rPr lang="en-SG" sz="2000" dirty="0" smtClean="0"/>
              <a:t>requests from all </a:t>
            </a:r>
            <a:r>
              <a:rPr lang="en-SG" sz="2000" dirty="0" err="1" smtClean="0"/>
              <a:t>ihls</a:t>
            </a:r>
            <a:r>
              <a:rPr lang="en-SG" sz="2000" dirty="0" smtClean="0"/>
              <a:t> for </a:t>
            </a:r>
            <a:r>
              <a:rPr lang="en-SG" sz="2000" dirty="0" err="1" smtClean="0"/>
              <a:t>singAren</a:t>
            </a:r>
            <a:r>
              <a:rPr lang="en-SG" sz="2000" dirty="0" smtClean="0"/>
              <a:t> staff to check load on </a:t>
            </a:r>
            <a:r>
              <a:rPr lang="en-SG" sz="2000" dirty="0" err="1" smtClean="0"/>
              <a:t>eduroam</a:t>
            </a:r>
            <a:r>
              <a:rPr lang="en-SG" sz="2000" dirty="0" smtClean="0"/>
              <a:t> server.</a:t>
            </a:r>
          </a:p>
          <a:p>
            <a:pPr lvl="1"/>
            <a:r>
              <a:rPr lang="en-SG" sz="2000" dirty="0" smtClean="0"/>
              <a:t>Hourly/Daily/Monthly intervals</a:t>
            </a:r>
          </a:p>
          <a:p>
            <a:endParaRPr lang="en-US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smtClean="0"/>
              <a:t>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SG" sz="2800" dirty="0" smtClean="0"/>
              <a:t>Daily/Monthly/Yearly charts reflect unique users for each IHL.</a:t>
            </a:r>
          </a:p>
          <a:p>
            <a:r>
              <a:rPr lang="en-SG" sz="2800" dirty="0" err="1" smtClean="0"/>
              <a:t>LocalUsers</a:t>
            </a:r>
            <a:r>
              <a:rPr lang="en-SG" sz="2800" dirty="0" smtClean="0"/>
              <a:t>: Users at IHL A accessing </a:t>
            </a:r>
            <a:r>
              <a:rPr lang="en-SG" sz="2800" dirty="0" err="1" smtClean="0"/>
              <a:t>eduroam</a:t>
            </a:r>
            <a:r>
              <a:rPr lang="en-SG" sz="2800" dirty="0" smtClean="0"/>
              <a:t> overseas or at other IHLs.</a:t>
            </a:r>
          </a:p>
          <a:p>
            <a:r>
              <a:rPr lang="en-SG" sz="2800" dirty="0" smtClean="0"/>
              <a:t>Visitors: Foreign exchange users accessing </a:t>
            </a:r>
            <a:r>
              <a:rPr lang="en-SG" sz="2800" dirty="0" err="1" smtClean="0"/>
              <a:t>eduroam</a:t>
            </a:r>
            <a:r>
              <a:rPr lang="en-SG" sz="2800" dirty="0" smtClean="0"/>
              <a:t> at IHL A.</a:t>
            </a:r>
          </a:p>
          <a:p>
            <a:r>
              <a:rPr lang="en-SG" sz="2800" dirty="0" smtClean="0"/>
              <a:t>Rejected: Includes all rejected users(local/visitors</a:t>
            </a:r>
            <a:r>
              <a:rPr lang="en-SG" sz="2800" smtClean="0"/>
              <a:t>) for IHL A</a:t>
            </a:r>
            <a:endParaRPr lang="en-US"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Daily Chart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5257800" y="1371600"/>
            <a:ext cx="3581400" cy="4681728"/>
          </a:xfrm>
        </p:spPr>
        <p:txBody>
          <a:bodyPr/>
          <a:lstStyle/>
          <a:p>
            <a:pPr>
              <a:buNone/>
            </a:pPr>
            <a:r>
              <a:rPr lang="en-SG" dirty="0" smtClean="0"/>
              <a:t>Features:</a:t>
            </a:r>
          </a:p>
          <a:p>
            <a:r>
              <a:rPr lang="en-SG" sz="2400" dirty="0" smtClean="0"/>
              <a:t>Details on </a:t>
            </a:r>
            <a:r>
              <a:rPr lang="en-SG" sz="2400" dirty="0" err="1" smtClean="0"/>
              <a:t>mouseover</a:t>
            </a:r>
            <a:endParaRPr lang="en-SG" sz="2400" dirty="0" smtClean="0"/>
          </a:p>
          <a:p>
            <a:r>
              <a:rPr lang="en-SG" sz="2400" dirty="0" smtClean="0"/>
              <a:t>Unique users for each </a:t>
            </a:r>
            <a:r>
              <a:rPr lang="en-SG" sz="2400" dirty="0" smtClean="0"/>
              <a:t>day</a:t>
            </a:r>
          </a:p>
          <a:p>
            <a:r>
              <a:rPr lang="en-SG" sz="2400" dirty="0" smtClean="0"/>
              <a:t>Dotted lines to highlight position on graph</a:t>
            </a:r>
            <a:endParaRPr lang="en-US" sz="24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438400"/>
            <a:ext cx="4953000" cy="3886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Monthly Chart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600200"/>
            <a:ext cx="6682726" cy="4780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Yearly Chart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524000"/>
            <a:ext cx="6871708" cy="4747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206</TotalTime>
  <Words>214</Words>
  <Application>Microsoft Office PowerPoint</Application>
  <PresentationFormat>On-screen Show (4:3)</PresentationFormat>
  <Paragraphs>29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Civic</vt:lpstr>
      <vt:lpstr>Eduroam Stats</vt:lpstr>
      <vt:lpstr>Architecture of stats program</vt:lpstr>
      <vt:lpstr>Differences from previous version</vt:lpstr>
      <vt:lpstr>Definitions</vt:lpstr>
      <vt:lpstr>Daily Chart</vt:lpstr>
      <vt:lpstr>Monthly Chart</vt:lpstr>
      <vt:lpstr>Yearly Chart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Eduroam Stats</dc:title>
  <dc:creator>tong Zi hang</dc:creator>
  <cp:lastModifiedBy>tong Zi hang</cp:lastModifiedBy>
  <cp:revision>21</cp:revision>
  <dcterms:created xsi:type="dcterms:W3CDTF">2015-07-13T06:58:39Z</dcterms:created>
  <dcterms:modified xsi:type="dcterms:W3CDTF">2015-07-16T01:35:25Z</dcterms:modified>
</cp:coreProperties>
</file>