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Action1.xml" ContentType="application/vnd.ms-office.inkAction+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2.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23"/>
  </p:notesMasterIdLst>
  <p:sldIdLst>
    <p:sldId id="256" r:id="rId2"/>
    <p:sldId id="257" r:id="rId3"/>
    <p:sldId id="258" r:id="rId4"/>
    <p:sldId id="259" r:id="rId5"/>
    <p:sldId id="261" r:id="rId6"/>
    <p:sldId id="263" r:id="rId7"/>
    <p:sldId id="262" r:id="rId8"/>
    <p:sldId id="264" r:id="rId9"/>
    <p:sldId id="265" r:id="rId10"/>
    <p:sldId id="260" r:id="rId11"/>
    <p:sldId id="266" r:id="rId12"/>
    <p:sldId id="267" r:id="rId13"/>
    <p:sldId id="268" r:id="rId14"/>
    <p:sldId id="269" r:id="rId15"/>
    <p:sldId id="270" r:id="rId16"/>
    <p:sldId id="271" r:id="rId17"/>
    <p:sldId id="272" r:id="rId18"/>
    <p:sldId id="273" r:id="rId19"/>
    <p:sldId id="278" r:id="rId20"/>
    <p:sldId id="275"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B8AC14-FC08-DE84-5C67-E2729FEF04AB}" v="3" dt="2025-01-11T08:05:39.616"/>
    <p1510:client id="{8F11111F-A209-429F-87F9-46037DDF74A7}" v="1514" dt="2025-01-11T10:37:44.5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134" autoAdjust="0"/>
  </p:normalViewPr>
  <p:slideViewPr>
    <p:cSldViewPr snapToGrid="0">
      <p:cViewPr varScale="1">
        <p:scale>
          <a:sx n="87" d="100"/>
          <a:sy n="87" d="100"/>
        </p:scale>
        <p:origin x="74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ô Quang Khánh" userId="S::chat3p10@actvn.edu.vn::1ff9dfba-442e-486b-9e9c-3968d021f05a" providerId="AD" clId="Web-{BCB31FA4-C3E4-6DF8-AAA1-EA44327A3AAF}"/>
    <pc:docChg chg="modSld">
      <pc:chgData name="Ngô Quang Khánh" userId="S::chat3p10@actvn.edu.vn::1ff9dfba-442e-486b-9e9c-3968d021f05a" providerId="AD" clId="Web-{BCB31FA4-C3E4-6DF8-AAA1-EA44327A3AAF}" dt="2024-12-28T01:14:17.512" v="1"/>
      <pc:docMkLst>
        <pc:docMk/>
      </pc:docMkLst>
      <pc:sldChg chg="modNotes">
        <pc:chgData name="Ngô Quang Khánh" userId="S::chat3p10@actvn.edu.vn::1ff9dfba-442e-486b-9e9c-3968d021f05a" providerId="AD" clId="Web-{BCB31FA4-C3E4-6DF8-AAA1-EA44327A3AAF}" dt="2024-12-28T01:14:17.512" v="1"/>
        <pc:sldMkLst>
          <pc:docMk/>
          <pc:sldMk cId="2200575319" sldId="263"/>
        </pc:sldMkLst>
      </pc:sldChg>
    </pc:docChg>
  </pc:docChgLst>
  <pc:docChgLst>
    <pc:chgData name="Ngô Quang Khánh" userId="1ff9dfba-442e-486b-9e9c-3968d021f05a" providerId="ADAL" clId="{8F11111F-A209-429F-87F9-46037DDF74A7}"/>
    <pc:docChg chg="undo custSel addSld delSld modSld sldOrd modMainMaster">
      <pc:chgData name="Ngô Quang Khánh" userId="1ff9dfba-442e-486b-9e9c-3968d021f05a" providerId="ADAL" clId="{8F11111F-A209-429F-87F9-46037DDF74A7}" dt="2025-01-12T03:46:26.276" v="4763" actId="478"/>
      <pc:docMkLst>
        <pc:docMk/>
      </pc:docMkLst>
      <pc:sldChg chg="addSp delSp modSp mod modTransition delAnim modAnim">
        <pc:chgData name="Ngô Quang Khánh" userId="1ff9dfba-442e-486b-9e9c-3968d021f05a" providerId="ADAL" clId="{8F11111F-A209-429F-87F9-46037DDF74A7}" dt="2025-01-12T03:45:33.839" v="4729" actId="478"/>
        <pc:sldMkLst>
          <pc:docMk/>
          <pc:sldMk cId="109857222" sldId="256"/>
        </pc:sldMkLst>
        <pc:spChg chg="mod">
          <ac:chgData name="Ngô Quang Khánh" userId="1ff9dfba-442e-486b-9e9c-3968d021f05a" providerId="ADAL" clId="{8F11111F-A209-429F-87F9-46037DDF74A7}" dt="2025-01-11T07:42:47.658" v="3288" actId="1076"/>
          <ac:spMkLst>
            <pc:docMk/>
            <pc:sldMk cId="109857222" sldId="256"/>
            <ac:spMk id="2" creationId="{00000000-0000-0000-0000-000000000000}"/>
          </ac:spMkLst>
        </pc:spChg>
        <pc:picChg chg="add del mod">
          <ac:chgData name="Ngô Quang Khánh" userId="1ff9dfba-442e-486b-9e9c-3968d021f05a" providerId="ADAL" clId="{8F11111F-A209-429F-87F9-46037DDF74A7}" dt="2025-01-11T08:36:24.796" v="4626"/>
          <ac:picMkLst>
            <pc:docMk/>
            <pc:sldMk cId="109857222" sldId="256"/>
            <ac:picMk id="3" creationId="{1CBE88F5-A2A8-272C-8450-8F1FC1F5FC4E}"/>
          </ac:picMkLst>
        </pc:picChg>
        <pc:picChg chg="add del mod">
          <ac:chgData name="Ngô Quang Khánh" userId="1ff9dfba-442e-486b-9e9c-3968d021f05a" providerId="ADAL" clId="{8F11111F-A209-429F-87F9-46037DDF74A7}" dt="2025-01-11T08:28:51.658" v="4623" actId="478"/>
          <ac:picMkLst>
            <pc:docMk/>
            <pc:sldMk cId="109857222" sldId="256"/>
            <ac:picMk id="5" creationId="{D28FAD9B-AA6E-FB44-79E3-1D8A2A8A0BB5}"/>
          </ac:picMkLst>
        </pc:picChg>
        <pc:picChg chg="add del mod">
          <ac:chgData name="Ngô Quang Khánh" userId="1ff9dfba-442e-486b-9e9c-3968d021f05a" providerId="ADAL" clId="{8F11111F-A209-429F-87F9-46037DDF74A7}" dt="2025-01-11T08:36:24.796" v="4626"/>
          <ac:picMkLst>
            <pc:docMk/>
            <pc:sldMk cId="109857222" sldId="256"/>
            <ac:picMk id="7" creationId="{A481DE40-9E6F-99E6-66A3-46D6E3A99B04}"/>
          </ac:picMkLst>
        </pc:picChg>
        <pc:picChg chg="add del mod">
          <ac:chgData name="Ngô Quang Khánh" userId="1ff9dfba-442e-486b-9e9c-3968d021f05a" providerId="ADAL" clId="{8F11111F-A209-429F-87F9-46037DDF74A7}" dt="2025-01-11T08:38:30.431" v="4629"/>
          <ac:picMkLst>
            <pc:docMk/>
            <pc:sldMk cId="109857222" sldId="256"/>
            <ac:picMk id="8" creationId="{DC971278-DC89-EBE2-99EC-7F686F4B59EE}"/>
          </ac:picMkLst>
        </pc:picChg>
        <pc:picChg chg="add del mod">
          <ac:chgData name="Ngô Quang Khánh" userId="1ff9dfba-442e-486b-9e9c-3968d021f05a" providerId="ADAL" clId="{8F11111F-A209-429F-87F9-46037DDF74A7}" dt="2025-01-11T08:38:30.431" v="4629"/>
          <ac:picMkLst>
            <pc:docMk/>
            <pc:sldMk cId="109857222" sldId="256"/>
            <ac:picMk id="10" creationId="{EE757280-20C5-C04E-C5FF-BB8D1A7C0E64}"/>
          </ac:picMkLst>
        </pc:picChg>
        <pc:picChg chg="add del mod ord">
          <ac:chgData name="Ngô Quang Khánh" userId="1ff9dfba-442e-486b-9e9c-3968d021f05a" providerId="ADAL" clId="{8F11111F-A209-429F-87F9-46037DDF74A7}" dt="2025-01-11T08:38:42.079" v="4630"/>
          <ac:picMkLst>
            <pc:docMk/>
            <pc:sldMk cId="109857222" sldId="256"/>
            <ac:picMk id="54" creationId="{4D423A58-BB76-B7F8-C848-AC743A7D5FBB}"/>
          </ac:picMkLst>
        </pc:picChg>
        <pc:picChg chg="add del mod ord">
          <ac:chgData name="Ngô Quang Khánh" userId="1ff9dfba-442e-486b-9e9c-3968d021f05a" providerId="ADAL" clId="{8F11111F-A209-429F-87F9-46037DDF74A7}" dt="2025-01-11T08:38:42.079" v="4630"/>
          <ac:picMkLst>
            <pc:docMk/>
            <pc:sldMk cId="109857222" sldId="256"/>
            <ac:picMk id="55" creationId="{CFB83CCD-0307-F2C9-EF82-D042ABA209C3}"/>
          </ac:picMkLst>
        </pc:picChg>
        <pc:picChg chg="add del mod">
          <ac:chgData name="Ngô Quang Khánh" userId="1ff9dfba-442e-486b-9e9c-3968d021f05a" providerId="ADAL" clId="{8F11111F-A209-429F-87F9-46037DDF74A7}" dt="2025-01-11T08:38:49.484" v="4633"/>
          <ac:picMkLst>
            <pc:docMk/>
            <pc:sldMk cId="109857222" sldId="256"/>
            <ac:picMk id="56" creationId="{C45AF202-820C-B140-D7B3-ACD335CABC92}"/>
          </ac:picMkLst>
        </pc:picChg>
        <pc:picChg chg="add del mod">
          <ac:chgData name="Ngô Quang Khánh" userId="1ff9dfba-442e-486b-9e9c-3968d021f05a" providerId="ADAL" clId="{8F11111F-A209-429F-87F9-46037DDF74A7}" dt="2025-01-11T08:38:49.484" v="4633"/>
          <ac:picMkLst>
            <pc:docMk/>
            <pc:sldMk cId="109857222" sldId="256"/>
            <ac:picMk id="57" creationId="{2A3E09FE-B981-36E8-CE21-1D2D9865F164}"/>
          </ac:picMkLst>
        </pc:picChg>
        <pc:picChg chg="add del mod ord">
          <ac:chgData name="Ngô Quang Khánh" userId="1ff9dfba-442e-486b-9e9c-3968d021f05a" providerId="ADAL" clId="{8F11111F-A209-429F-87F9-46037DDF74A7}" dt="2025-01-11T08:40:48.066" v="4634"/>
          <ac:picMkLst>
            <pc:docMk/>
            <pc:sldMk cId="109857222" sldId="256"/>
            <ac:picMk id="62" creationId="{767F22EA-444A-5668-C72C-EA2EA976770F}"/>
          </ac:picMkLst>
        </pc:picChg>
        <pc:picChg chg="add del mod ord">
          <ac:chgData name="Ngô Quang Khánh" userId="1ff9dfba-442e-486b-9e9c-3968d021f05a" providerId="ADAL" clId="{8F11111F-A209-429F-87F9-46037DDF74A7}" dt="2025-01-11T08:40:48.066" v="4634"/>
          <ac:picMkLst>
            <pc:docMk/>
            <pc:sldMk cId="109857222" sldId="256"/>
            <ac:picMk id="63" creationId="{E5787E6C-FE8C-8FA3-6BBB-CC49B3BD1412}"/>
          </ac:picMkLst>
        </pc:picChg>
        <pc:picChg chg="add del mod">
          <ac:chgData name="Ngô Quang Khánh" userId="1ff9dfba-442e-486b-9e9c-3968d021f05a" providerId="ADAL" clId="{8F11111F-A209-429F-87F9-46037DDF74A7}" dt="2025-01-12T03:45:33.839" v="4729" actId="478"/>
          <ac:picMkLst>
            <pc:docMk/>
            <pc:sldMk cId="109857222" sldId="256"/>
            <ac:picMk id="64" creationId="{7D1AD7A1-84CC-4F0D-F5CF-7FF6AB76B632}"/>
          </ac:picMkLst>
        </pc:picChg>
        <pc:picChg chg="add del mod">
          <ac:chgData name="Ngô Quang Khánh" userId="1ff9dfba-442e-486b-9e9c-3968d021f05a" providerId="ADAL" clId="{8F11111F-A209-429F-87F9-46037DDF74A7}" dt="2025-01-12T03:45:32.643" v="4728" actId="478"/>
          <ac:picMkLst>
            <pc:docMk/>
            <pc:sldMk cId="109857222" sldId="256"/>
            <ac:picMk id="65" creationId="{C81E2407-E401-2F09-4EB6-AA2D6F34C9E6}"/>
          </ac:picMkLst>
        </pc:picChg>
      </pc:sldChg>
      <pc:sldChg chg="addSp delSp modSp mod modTransition delAnim">
        <pc:chgData name="Ngô Quang Khánh" userId="1ff9dfba-442e-486b-9e9c-3968d021f05a" providerId="ADAL" clId="{8F11111F-A209-429F-87F9-46037DDF74A7}" dt="2025-01-12T03:45:35.593" v="4730" actId="478"/>
        <pc:sldMkLst>
          <pc:docMk/>
          <pc:sldMk cId="3178412145" sldId="257"/>
        </pc:sldMkLst>
        <pc:spChg chg="mod">
          <ac:chgData name="Ngô Quang Khánh" userId="1ff9dfba-442e-486b-9e9c-3968d021f05a" providerId="ADAL" clId="{8F11111F-A209-429F-87F9-46037DDF74A7}" dt="2024-12-27T22:23:33.839" v="1824" actId="20577"/>
          <ac:spMkLst>
            <pc:docMk/>
            <pc:sldMk cId="3178412145" sldId="257"/>
            <ac:spMk id="3" creationId="{5AF48F7C-A129-A2C7-07F8-7A04CE4652EA}"/>
          </ac:spMkLst>
        </pc:spChg>
        <pc:picChg chg="add del mod">
          <ac:chgData name="Ngô Quang Khánh" userId="1ff9dfba-442e-486b-9e9c-3968d021f05a" providerId="ADAL" clId="{8F11111F-A209-429F-87F9-46037DDF74A7}" dt="2025-01-11T08:40:48.066" v="4634"/>
          <ac:picMkLst>
            <pc:docMk/>
            <pc:sldMk cId="3178412145" sldId="257"/>
            <ac:picMk id="4" creationId="{65DC0C78-66D2-31D8-6DE9-48AC3CEC2086}"/>
          </ac:picMkLst>
        </pc:picChg>
        <pc:picChg chg="add del mod">
          <ac:chgData name="Ngô Quang Khánh" userId="1ff9dfba-442e-486b-9e9c-3968d021f05a" providerId="ADAL" clId="{8F11111F-A209-429F-87F9-46037DDF74A7}" dt="2025-01-12T03:45:35.593" v="4730" actId="478"/>
          <ac:picMkLst>
            <pc:docMk/>
            <pc:sldMk cId="3178412145" sldId="257"/>
            <ac:picMk id="5" creationId="{820E0A45-7965-2837-E1B0-18AAFADEB52B}"/>
          </ac:picMkLst>
        </pc:picChg>
      </pc:sldChg>
      <pc:sldChg chg="addSp delSp modSp new mod modTransition delAnim modNotesTx">
        <pc:chgData name="Ngô Quang Khánh" userId="1ff9dfba-442e-486b-9e9c-3968d021f05a" providerId="ADAL" clId="{8F11111F-A209-429F-87F9-46037DDF74A7}" dt="2025-01-12T03:45:36.856" v="4731" actId="478"/>
        <pc:sldMkLst>
          <pc:docMk/>
          <pc:sldMk cId="1040763626" sldId="258"/>
        </pc:sldMkLst>
        <pc:spChg chg="mod">
          <ac:chgData name="Ngô Quang Khánh" userId="1ff9dfba-442e-486b-9e9c-3968d021f05a" providerId="ADAL" clId="{8F11111F-A209-429F-87F9-46037DDF74A7}" dt="2024-12-28T01:03:35.458" v="2293" actId="20577"/>
          <ac:spMkLst>
            <pc:docMk/>
            <pc:sldMk cId="1040763626" sldId="258"/>
            <ac:spMk id="2" creationId="{2FA71BE3-B8B9-9DE2-07E0-53CFB9ED2803}"/>
          </ac:spMkLst>
        </pc:spChg>
        <pc:picChg chg="add del mod">
          <ac:chgData name="Ngô Quang Khánh" userId="1ff9dfba-442e-486b-9e9c-3968d021f05a" providerId="ADAL" clId="{8F11111F-A209-429F-87F9-46037DDF74A7}" dt="2025-01-11T08:40:48.066" v="4634"/>
          <ac:picMkLst>
            <pc:docMk/>
            <pc:sldMk cId="1040763626" sldId="258"/>
            <ac:picMk id="3" creationId="{7A1E1C51-57D2-8E91-077A-4342A371E1A6}"/>
          </ac:picMkLst>
        </pc:picChg>
        <pc:picChg chg="add del mod">
          <ac:chgData name="Ngô Quang Khánh" userId="1ff9dfba-442e-486b-9e9c-3968d021f05a" providerId="ADAL" clId="{8F11111F-A209-429F-87F9-46037DDF74A7}" dt="2025-01-12T03:45:36.856" v="4731" actId="478"/>
          <ac:picMkLst>
            <pc:docMk/>
            <pc:sldMk cId="1040763626" sldId="258"/>
            <ac:picMk id="4" creationId="{DE6D564A-0B22-FF50-03C4-3F88B6018BA0}"/>
          </ac:picMkLst>
        </pc:picChg>
        <pc:picChg chg="add mod">
          <ac:chgData name="Ngô Quang Khánh" userId="1ff9dfba-442e-486b-9e9c-3968d021f05a" providerId="ADAL" clId="{8F11111F-A209-429F-87F9-46037DDF74A7}" dt="2024-12-28T00:00:31.732" v="2259" actId="1076"/>
          <ac:picMkLst>
            <pc:docMk/>
            <pc:sldMk cId="1040763626" sldId="258"/>
            <ac:picMk id="6" creationId="{08A561F1-B09B-5FD5-582D-7A7E03D961CD}"/>
          </ac:picMkLst>
        </pc:picChg>
        <pc:picChg chg="add mod">
          <ac:chgData name="Ngô Quang Khánh" userId="1ff9dfba-442e-486b-9e9c-3968d021f05a" providerId="ADAL" clId="{8F11111F-A209-429F-87F9-46037DDF74A7}" dt="2025-01-11T06:45:34.703" v="2328" actId="1076"/>
          <ac:picMkLst>
            <pc:docMk/>
            <pc:sldMk cId="1040763626" sldId="258"/>
            <ac:picMk id="5126" creationId="{B893D137-754F-E207-8B82-346702F6BDF1}"/>
          </ac:picMkLst>
        </pc:picChg>
      </pc:sldChg>
      <pc:sldChg chg="addSp delSp modSp new mod modTransition modClrScheme delAnim modAnim chgLayout modNotesTx">
        <pc:chgData name="Ngô Quang Khánh" userId="1ff9dfba-442e-486b-9e9c-3968d021f05a" providerId="ADAL" clId="{8F11111F-A209-429F-87F9-46037DDF74A7}" dt="2025-01-12T03:45:38.173" v="4732" actId="478"/>
        <pc:sldMkLst>
          <pc:docMk/>
          <pc:sldMk cId="993502322" sldId="259"/>
        </pc:sldMkLst>
        <pc:picChg chg="add del mod">
          <ac:chgData name="Ngô Quang Khánh" userId="1ff9dfba-442e-486b-9e9c-3968d021f05a" providerId="ADAL" clId="{8F11111F-A209-429F-87F9-46037DDF74A7}" dt="2025-01-11T08:40:48.066" v="4634"/>
          <ac:picMkLst>
            <pc:docMk/>
            <pc:sldMk cId="993502322" sldId="259"/>
            <ac:picMk id="2" creationId="{41264B8B-466E-AF93-A3A9-6E46BB1A9476}"/>
          </ac:picMkLst>
        </pc:picChg>
        <pc:picChg chg="add del mod">
          <ac:chgData name="Ngô Quang Khánh" userId="1ff9dfba-442e-486b-9e9c-3968d021f05a" providerId="ADAL" clId="{8F11111F-A209-429F-87F9-46037DDF74A7}" dt="2025-01-11T08:45:58.609" v="4655"/>
          <ac:picMkLst>
            <pc:docMk/>
            <pc:sldMk cId="993502322" sldId="259"/>
            <ac:picMk id="3" creationId="{5140C864-6E21-127B-C27C-C734DC79BC62}"/>
          </ac:picMkLst>
        </pc:picChg>
        <pc:picChg chg="add del mod ord">
          <ac:chgData name="Ngô Quang Khánh" userId="1ff9dfba-442e-486b-9e9c-3968d021f05a" providerId="ADAL" clId="{8F11111F-A209-429F-87F9-46037DDF74A7}" dt="2025-01-11T08:45:58.609" v="4655"/>
          <ac:picMkLst>
            <pc:docMk/>
            <pc:sldMk cId="993502322" sldId="259"/>
            <ac:picMk id="6" creationId="{333C17B3-DE26-8DA8-1BEC-EF2DDB04F553}"/>
          </ac:picMkLst>
        </pc:picChg>
        <pc:picChg chg="add del mod">
          <ac:chgData name="Ngô Quang Khánh" userId="1ff9dfba-442e-486b-9e9c-3968d021f05a" providerId="ADAL" clId="{8F11111F-A209-429F-87F9-46037DDF74A7}" dt="2025-01-11T08:46:04.469" v="4657"/>
          <ac:picMkLst>
            <pc:docMk/>
            <pc:sldMk cId="993502322" sldId="259"/>
            <ac:picMk id="9" creationId="{2710A015-AB84-1A68-D36C-46241B6F8767}"/>
          </ac:picMkLst>
        </pc:picChg>
        <pc:picChg chg="add mod">
          <ac:chgData name="Ngô Quang Khánh" userId="1ff9dfba-442e-486b-9e9c-3968d021f05a" providerId="ADAL" clId="{8F11111F-A209-429F-87F9-46037DDF74A7}" dt="2024-12-27T16:53:45.240" v="426" actId="1076"/>
          <ac:picMkLst>
            <pc:docMk/>
            <pc:sldMk cId="993502322" sldId="259"/>
            <ac:picMk id="11" creationId="{4813B5FF-141F-5107-96B4-294DCC09CA48}"/>
          </ac:picMkLst>
        </pc:picChg>
        <pc:picChg chg="add del mod ord">
          <ac:chgData name="Ngô Quang Khánh" userId="1ff9dfba-442e-486b-9e9c-3968d021f05a" providerId="ADAL" clId="{8F11111F-A209-429F-87F9-46037DDF74A7}" dt="2025-01-11T08:46:19.745" v="4658"/>
          <ac:picMkLst>
            <pc:docMk/>
            <pc:sldMk cId="993502322" sldId="259"/>
            <ac:picMk id="13" creationId="{595F6261-7C37-BF7E-2CD2-F7631AD0C47E}"/>
          </ac:picMkLst>
        </pc:picChg>
        <pc:picChg chg="add del mod">
          <ac:chgData name="Ngô Quang Khánh" userId="1ff9dfba-442e-486b-9e9c-3968d021f05a" providerId="ADAL" clId="{8F11111F-A209-429F-87F9-46037DDF74A7}" dt="2025-01-11T08:46:25.168" v="4660"/>
          <ac:picMkLst>
            <pc:docMk/>
            <pc:sldMk cId="993502322" sldId="259"/>
            <ac:picMk id="15" creationId="{713EE014-7E14-2834-013E-F0F47BA9616A}"/>
          </ac:picMkLst>
        </pc:picChg>
        <pc:picChg chg="add del mod ord">
          <ac:chgData name="Ngô Quang Khánh" userId="1ff9dfba-442e-486b-9e9c-3968d021f05a" providerId="ADAL" clId="{8F11111F-A209-429F-87F9-46037DDF74A7}" dt="2025-01-11T08:48:18.661" v="4661"/>
          <ac:picMkLst>
            <pc:docMk/>
            <pc:sldMk cId="993502322" sldId="259"/>
            <ac:picMk id="18" creationId="{0D97D98D-6C0E-CB43-8BB4-F472B3BDFBEF}"/>
          </ac:picMkLst>
        </pc:picChg>
        <pc:picChg chg="add del mod">
          <ac:chgData name="Ngô Quang Khánh" userId="1ff9dfba-442e-486b-9e9c-3968d021f05a" providerId="ADAL" clId="{8F11111F-A209-429F-87F9-46037DDF74A7}" dt="2025-01-12T03:45:38.173" v="4732" actId="478"/>
          <ac:picMkLst>
            <pc:docMk/>
            <pc:sldMk cId="993502322" sldId="259"/>
            <ac:picMk id="20" creationId="{3820FA48-10BF-03D7-CBE7-505889897D22}"/>
          </ac:picMkLst>
        </pc:picChg>
        <pc:inkChg chg="add del">
          <ac:chgData name="Ngô Quang Khánh" userId="1ff9dfba-442e-486b-9e9c-3968d021f05a" providerId="ADAL" clId="{8F11111F-A209-429F-87F9-46037DDF74A7}" dt="2025-01-11T08:46:04.469" v="4657"/>
          <ac:inkMkLst>
            <pc:docMk/>
            <pc:sldMk cId="993502322" sldId="259"/>
            <ac:inkMk id="8" creationId="{EFD66FA9-BD8A-6E8B-D4BD-E4678AC16BB5}"/>
          </ac:inkMkLst>
        </pc:inkChg>
        <pc:inkChg chg="add del">
          <ac:chgData name="Ngô Quang Khánh" userId="1ff9dfba-442e-486b-9e9c-3968d021f05a" providerId="ADAL" clId="{8F11111F-A209-429F-87F9-46037DDF74A7}" dt="2025-01-11T08:46:25.168" v="4660"/>
          <ac:inkMkLst>
            <pc:docMk/>
            <pc:sldMk cId="993502322" sldId="259"/>
            <ac:inkMk id="14" creationId="{067F2219-9AEC-746A-8BB9-0509FA589D4D}"/>
          </ac:inkMkLst>
        </pc:inkChg>
        <pc:inkChg chg="add">
          <ac:chgData name="Ngô Quang Khánh" userId="1ff9dfba-442e-486b-9e9c-3968d021f05a" providerId="ADAL" clId="{8F11111F-A209-429F-87F9-46037DDF74A7}" dt="2025-01-11T08:48:18.661" v="4661"/>
          <ac:inkMkLst>
            <pc:docMk/>
            <pc:sldMk cId="993502322" sldId="259"/>
            <ac:inkMk id="19" creationId="{6498082B-072E-9909-3742-2AB40B4DAB55}"/>
          </ac:inkMkLst>
        </pc:inkChg>
      </pc:sldChg>
      <pc:sldChg chg="addSp delSp modSp add mod ord modTransition addAnim delAnim modAnim modNotesTx">
        <pc:chgData name="Ngô Quang Khánh" userId="1ff9dfba-442e-486b-9e9c-3968d021f05a" providerId="ADAL" clId="{8F11111F-A209-429F-87F9-46037DDF74A7}" dt="2025-01-12T03:45:55.250" v="4743" actId="478"/>
        <pc:sldMkLst>
          <pc:docMk/>
          <pc:sldMk cId="3666672652" sldId="260"/>
        </pc:sldMkLst>
        <pc:spChg chg="add mod">
          <ac:chgData name="Ngô Quang Khánh" userId="1ff9dfba-442e-486b-9e9c-3968d021f05a" providerId="ADAL" clId="{8F11111F-A209-429F-87F9-46037DDF74A7}" dt="2024-12-27T17:02:04.476" v="699" actId="20577"/>
          <ac:spMkLst>
            <pc:docMk/>
            <pc:sldMk cId="3666672652" sldId="260"/>
            <ac:spMk id="2" creationId="{FA66302D-0C3A-E252-1296-32A9E3A21170}"/>
          </ac:spMkLst>
        </pc:spChg>
        <pc:picChg chg="add del mod">
          <ac:chgData name="Ngô Quang Khánh" userId="1ff9dfba-442e-486b-9e9c-3968d021f05a" providerId="ADAL" clId="{8F11111F-A209-429F-87F9-46037DDF74A7}" dt="2025-01-11T08:57:18.019" v="4678"/>
          <ac:picMkLst>
            <pc:docMk/>
            <pc:sldMk cId="3666672652" sldId="260"/>
            <ac:picMk id="3" creationId="{76EE42BF-B106-22F7-2998-26924CF47FC3}"/>
          </ac:picMkLst>
        </pc:picChg>
        <pc:picChg chg="add del mod">
          <ac:chgData name="Ngô Quang Khánh" userId="1ff9dfba-442e-486b-9e9c-3968d021f05a" providerId="ADAL" clId="{8F11111F-A209-429F-87F9-46037DDF74A7}" dt="2025-01-11T09:01:12.702" v="4682"/>
          <ac:picMkLst>
            <pc:docMk/>
            <pc:sldMk cId="3666672652" sldId="260"/>
            <ac:picMk id="5" creationId="{11F79825-8342-8F30-86A4-EE3ED5EAC0B5}"/>
          </ac:picMkLst>
        </pc:picChg>
        <pc:picChg chg="add del mod ord">
          <ac:chgData name="Ngô Quang Khánh" userId="1ff9dfba-442e-486b-9e9c-3968d021f05a" providerId="ADAL" clId="{8F11111F-A209-429F-87F9-46037DDF74A7}" dt="2025-01-11T09:02:46.360" v="4683"/>
          <ac:picMkLst>
            <pc:docMk/>
            <pc:sldMk cId="3666672652" sldId="260"/>
            <ac:picMk id="8" creationId="{0A4047EC-0DDA-A4B4-E41C-5BB6F57809B7}"/>
          </ac:picMkLst>
        </pc:picChg>
        <pc:picChg chg="add del mod">
          <ac:chgData name="Ngô Quang Khánh" userId="1ff9dfba-442e-486b-9e9c-3968d021f05a" providerId="ADAL" clId="{8F11111F-A209-429F-87F9-46037DDF74A7}" dt="2025-01-12T03:45:55.250" v="4743" actId="478"/>
          <ac:picMkLst>
            <pc:docMk/>
            <pc:sldMk cId="3666672652" sldId="260"/>
            <ac:picMk id="10" creationId="{EAEED344-A777-DB08-1A6E-99A8C4726BBA}"/>
          </ac:picMkLst>
        </pc:picChg>
        <pc:inkChg chg="add del">
          <ac:chgData name="Ngô Quang Khánh" userId="1ff9dfba-442e-486b-9e9c-3968d021f05a" providerId="ADAL" clId="{8F11111F-A209-429F-87F9-46037DDF74A7}" dt="2025-01-11T09:01:12.702" v="4682"/>
          <ac:inkMkLst>
            <pc:docMk/>
            <pc:sldMk cId="3666672652" sldId="260"/>
            <ac:inkMk id="4" creationId="{FAC2B02A-E2A1-8C21-677E-1E9D8971A589}"/>
          </ac:inkMkLst>
        </pc:inkChg>
        <pc:inkChg chg="add del">
          <ac:chgData name="Ngô Quang Khánh" userId="1ff9dfba-442e-486b-9e9c-3968d021f05a" providerId="ADAL" clId="{8F11111F-A209-429F-87F9-46037DDF74A7}" dt="2025-01-12T03:45:54.007" v="4742" actId="478"/>
          <ac:inkMkLst>
            <pc:docMk/>
            <pc:sldMk cId="3666672652" sldId="260"/>
            <ac:inkMk id="9" creationId="{694061A4-9246-3E8E-B89D-C18E3318B20A}"/>
          </ac:inkMkLst>
        </pc:inkChg>
      </pc:sldChg>
      <pc:sldChg chg="addSp delSp modSp add mod modTransition modClrScheme addAnim delAnim modAnim chgLayout modNotesTx">
        <pc:chgData name="Ngô Quang Khánh" userId="1ff9dfba-442e-486b-9e9c-3968d021f05a" providerId="ADAL" clId="{8F11111F-A209-429F-87F9-46037DDF74A7}" dt="2025-01-12T03:45:40.821" v="4734" actId="478"/>
        <pc:sldMkLst>
          <pc:docMk/>
          <pc:sldMk cId="4100784758" sldId="261"/>
        </pc:sldMkLst>
        <pc:spChg chg="add mod ord">
          <ac:chgData name="Ngô Quang Khánh" userId="1ff9dfba-442e-486b-9e9c-3968d021f05a" providerId="ADAL" clId="{8F11111F-A209-429F-87F9-46037DDF74A7}" dt="2024-12-27T17:19:47.391" v="1059" actId="20577"/>
          <ac:spMkLst>
            <pc:docMk/>
            <pc:sldMk cId="4100784758" sldId="261"/>
            <ac:spMk id="9" creationId="{30C608C0-3C7C-79E8-D22E-0DB6CF4AACB7}"/>
          </ac:spMkLst>
        </pc:spChg>
        <pc:picChg chg="add del mod">
          <ac:chgData name="Ngô Quang Khánh" userId="1ff9dfba-442e-486b-9e9c-3968d021f05a" providerId="ADAL" clId="{8F11111F-A209-429F-87F9-46037DDF74A7}" dt="2025-01-11T08:40:48.066" v="4634"/>
          <ac:picMkLst>
            <pc:docMk/>
            <pc:sldMk cId="4100784758" sldId="261"/>
            <ac:picMk id="2" creationId="{29F84071-B448-FD52-5C4A-8E4D59E939C2}"/>
          </ac:picMkLst>
        </pc:picChg>
        <pc:picChg chg="add del mod">
          <ac:chgData name="Ngô Quang Khánh" userId="1ff9dfba-442e-486b-9e9c-3968d021f05a" providerId="ADAL" clId="{8F11111F-A209-429F-87F9-46037DDF74A7}" dt="2025-01-11T08:48:41.737" v="4663"/>
          <ac:picMkLst>
            <pc:docMk/>
            <pc:sldMk cId="4100784758" sldId="261"/>
            <ac:picMk id="3" creationId="{A24100C0-6F21-5343-2E2E-83DF64AB1DF7}"/>
          </ac:picMkLst>
        </pc:picChg>
        <pc:picChg chg="add del mod ord">
          <ac:chgData name="Ngô Quang Khánh" userId="1ff9dfba-442e-486b-9e9c-3968d021f05a" providerId="ADAL" clId="{8F11111F-A209-429F-87F9-46037DDF74A7}" dt="2025-01-11T08:49:19.709" v="4664"/>
          <ac:picMkLst>
            <pc:docMk/>
            <pc:sldMk cId="4100784758" sldId="261"/>
            <ac:picMk id="20" creationId="{73ABFB7B-5755-2E83-22D2-81097A7C2342}"/>
          </ac:picMkLst>
        </pc:picChg>
        <pc:picChg chg="add del mod">
          <ac:chgData name="Ngô Quang Khánh" userId="1ff9dfba-442e-486b-9e9c-3968d021f05a" providerId="ADAL" clId="{8F11111F-A209-429F-87F9-46037DDF74A7}" dt="2025-01-11T08:49:30.187" v="4666"/>
          <ac:picMkLst>
            <pc:docMk/>
            <pc:sldMk cId="4100784758" sldId="261"/>
            <ac:picMk id="22" creationId="{A6E82FBD-3730-014F-81B0-77D61E0D29A9}"/>
          </ac:picMkLst>
        </pc:picChg>
        <pc:picChg chg="add del mod ord">
          <ac:chgData name="Ngô Quang Khánh" userId="1ff9dfba-442e-486b-9e9c-3968d021f05a" providerId="ADAL" clId="{8F11111F-A209-429F-87F9-46037DDF74A7}" dt="2025-01-11T08:50:50.215" v="4667"/>
          <ac:picMkLst>
            <pc:docMk/>
            <pc:sldMk cId="4100784758" sldId="261"/>
            <ac:picMk id="25" creationId="{0CDB26F5-14CF-527E-1577-2301822233CA}"/>
          </ac:picMkLst>
        </pc:picChg>
        <pc:picChg chg="add del mod">
          <ac:chgData name="Ngô Quang Khánh" userId="1ff9dfba-442e-486b-9e9c-3968d021f05a" providerId="ADAL" clId="{8F11111F-A209-429F-87F9-46037DDF74A7}" dt="2025-01-12T03:45:39.996" v="4733" actId="478"/>
          <ac:picMkLst>
            <pc:docMk/>
            <pc:sldMk cId="4100784758" sldId="261"/>
            <ac:picMk id="27" creationId="{3F7C138C-1EA5-4124-60A4-62B86572C6DC}"/>
          </ac:picMkLst>
        </pc:picChg>
        <pc:picChg chg="add mod">
          <ac:chgData name="Ngô Quang Khánh" userId="1ff9dfba-442e-486b-9e9c-3968d021f05a" providerId="ADAL" clId="{8F11111F-A209-429F-87F9-46037DDF74A7}" dt="2024-12-27T17:22:57.774" v="1069" actId="1076"/>
          <ac:picMkLst>
            <pc:docMk/>
            <pc:sldMk cId="4100784758" sldId="261"/>
            <ac:picMk id="2054" creationId="{3E4A3592-ED18-0C5A-736E-11DD71E388E9}"/>
          </ac:picMkLst>
        </pc:picChg>
        <pc:inkChg chg="add del">
          <ac:chgData name="Ngô Quang Khánh" userId="1ff9dfba-442e-486b-9e9c-3968d021f05a" providerId="ADAL" clId="{8F11111F-A209-429F-87F9-46037DDF74A7}" dt="2025-01-11T08:49:30.187" v="4666"/>
          <ac:inkMkLst>
            <pc:docMk/>
            <pc:sldMk cId="4100784758" sldId="261"/>
            <ac:inkMk id="21" creationId="{A9593B41-6372-1759-CD69-70807EDD7C4B}"/>
          </ac:inkMkLst>
        </pc:inkChg>
        <pc:inkChg chg="add del">
          <ac:chgData name="Ngô Quang Khánh" userId="1ff9dfba-442e-486b-9e9c-3968d021f05a" providerId="ADAL" clId="{8F11111F-A209-429F-87F9-46037DDF74A7}" dt="2025-01-12T03:45:40.821" v="4734" actId="478"/>
          <ac:inkMkLst>
            <pc:docMk/>
            <pc:sldMk cId="4100784758" sldId="261"/>
            <ac:inkMk id="26" creationId="{C5180CD8-5D1D-5226-4B3F-D86D120A56CC}"/>
          </ac:inkMkLst>
        </pc:inkChg>
        <pc:inkChg chg="add">
          <ac:chgData name="Ngô Quang Khánh" userId="1ff9dfba-442e-486b-9e9c-3968d021f05a" providerId="ADAL" clId="{8F11111F-A209-429F-87F9-46037DDF74A7}" dt="2025-01-11T08:51:06.763" v="4668"/>
          <ac:inkMkLst>
            <pc:docMk/>
            <pc:sldMk cId="4100784758" sldId="261"/>
            <ac:inkMk id="30" creationId="{315AC1D1-8D2A-DF8F-0F27-CD9EA8564E2F}"/>
          </ac:inkMkLst>
        </pc:inkChg>
      </pc:sldChg>
      <pc:sldChg chg="addSp delSp modSp new mod modTransition addAnim delAnim modAnim modNotesTx">
        <pc:chgData name="Ngô Quang Khánh" userId="1ff9dfba-442e-486b-9e9c-3968d021f05a" providerId="ADAL" clId="{8F11111F-A209-429F-87F9-46037DDF74A7}" dt="2025-01-12T03:45:44.822" v="4737" actId="478"/>
        <pc:sldMkLst>
          <pc:docMk/>
          <pc:sldMk cId="925348501" sldId="262"/>
        </pc:sldMkLst>
        <pc:spChg chg="mod">
          <ac:chgData name="Ngô Quang Khánh" userId="1ff9dfba-442e-486b-9e9c-3968d021f05a" providerId="ADAL" clId="{8F11111F-A209-429F-87F9-46037DDF74A7}" dt="2024-12-27T21:46:42.640" v="1279"/>
          <ac:spMkLst>
            <pc:docMk/>
            <pc:sldMk cId="925348501" sldId="262"/>
            <ac:spMk id="4" creationId="{01A1FC86-8246-874B-6511-6362D92D2441}"/>
          </ac:spMkLst>
        </pc:spChg>
        <pc:picChg chg="add del mod">
          <ac:chgData name="Ngô Quang Khánh" userId="1ff9dfba-442e-486b-9e9c-3968d021f05a" providerId="ADAL" clId="{8F11111F-A209-429F-87F9-46037DDF74A7}" dt="2025-01-11T08:51:17.685" v="4669"/>
          <ac:picMkLst>
            <pc:docMk/>
            <pc:sldMk cId="925348501" sldId="262"/>
            <ac:picMk id="2" creationId="{37DB1613-9A77-E7D2-8C27-1E2C0553A4D8}"/>
          </ac:picMkLst>
        </pc:picChg>
        <pc:picChg chg="add del mod">
          <ac:chgData name="Ngô Quang Khánh" userId="1ff9dfba-442e-486b-9e9c-3968d021f05a" providerId="ADAL" clId="{8F11111F-A209-429F-87F9-46037DDF74A7}" dt="2025-01-11T08:52:24.242" v="4674"/>
          <ac:picMkLst>
            <pc:docMk/>
            <pc:sldMk cId="925348501" sldId="262"/>
            <ac:picMk id="3" creationId="{03A51C02-7128-5535-1CEA-79C72DA38EBC}"/>
          </ac:picMkLst>
        </pc:picChg>
        <pc:picChg chg="add del mod ord">
          <ac:chgData name="Ngô Quang Khánh" userId="1ff9dfba-442e-486b-9e9c-3968d021f05a" providerId="ADAL" clId="{8F11111F-A209-429F-87F9-46037DDF74A7}" dt="2025-01-11T08:53:02.382" v="4675"/>
          <ac:picMkLst>
            <pc:docMk/>
            <pc:sldMk cId="925348501" sldId="262"/>
            <ac:picMk id="12" creationId="{DEB28733-E09B-A19B-2DCA-4EF40D1AFCC6}"/>
          </ac:picMkLst>
        </pc:picChg>
        <pc:picChg chg="add del mod">
          <ac:chgData name="Ngô Quang Khánh" userId="1ff9dfba-442e-486b-9e9c-3968d021f05a" providerId="ADAL" clId="{8F11111F-A209-429F-87F9-46037DDF74A7}" dt="2025-01-12T03:45:44.822" v="4737" actId="478"/>
          <ac:picMkLst>
            <pc:docMk/>
            <pc:sldMk cId="925348501" sldId="262"/>
            <ac:picMk id="14" creationId="{657C3794-9E03-0C69-A069-C8DC4899BDDA}"/>
          </ac:picMkLst>
        </pc:picChg>
        <pc:picChg chg="add mod">
          <ac:chgData name="Ngô Quang Khánh" userId="1ff9dfba-442e-486b-9e9c-3968d021f05a" providerId="ADAL" clId="{8F11111F-A209-429F-87F9-46037DDF74A7}" dt="2024-12-27T21:44:13.392" v="1231" actId="1076"/>
          <ac:picMkLst>
            <pc:docMk/>
            <pc:sldMk cId="925348501" sldId="262"/>
            <ac:picMk id="1026" creationId="{42634FCD-B49D-1AD3-EB00-5A50A848E873}"/>
          </ac:picMkLst>
        </pc:picChg>
        <pc:inkChg chg="add del">
          <ac:chgData name="Ngô Quang Khánh" userId="1ff9dfba-442e-486b-9e9c-3968d021f05a" providerId="ADAL" clId="{8F11111F-A209-429F-87F9-46037DDF74A7}" dt="2025-01-12T03:45:44.422" v="4736" actId="478"/>
          <ac:inkMkLst>
            <pc:docMk/>
            <pc:sldMk cId="925348501" sldId="262"/>
            <ac:inkMk id="13" creationId="{66A2D0CF-F523-1CE1-5A1F-E02C5152EC81}"/>
          </ac:inkMkLst>
        </pc:inkChg>
      </pc:sldChg>
      <pc:sldChg chg="addSp delSp modSp add mod modTransition delAnim modAnim">
        <pc:chgData name="Ngô Quang Khánh" userId="1ff9dfba-442e-486b-9e9c-3968d021f05a" providerId="ADAL" clId="{8F11111F-A209-429F-87F9-46037DDF74A7}" dt="2025-01-12T03:45:42.555" v="4735" actId="478"/>
        <pc:sldMkLst>
          <pc:docMk/>
          <pc:sldMk cId="2200575319" sldId="263"/>
        </pc:sldMkLst>
        <pc:picChg chg="add del mod">
          <ac:chgData name="Ngô Quang Khánh" userId="1ff9dfba-442e-486b-9e9c-3968d021f05a" providerId="ADAL" clId="{8F11111F-A209-429F-87F9-46037DDF74A7}" dt="2025-01-11T08:51:17.685" v="4669"/>
          <ac:picMkLst>
            <pc:docMk/>
            <pc:sldMk cId="2200575319" sldId="263"/>
            <ac:picMk id="2" creationId="{5DA5C069-46BC-2AFD-3102-9828CC362C10}"/>
          </ac:picMkLst>
        </pc:picChg>
        <pc:picChg chg="add del mod">
          <ac:chgData name="Ngô Quang Khánh" userId="1ff9dfba-442e-486b-9e9c-3968d021f05a" providerId="ADAL" clId="{8F11111F-A209-429F-87F9-46037DDF74A7}" dt="2025-01-11T08:51:32.606" v="4671"/>
          <ac:picMkLst>
            <pc:docMk/>
            <pc:sldMk cId="2200575319" sldId="263"/>
            <ac:picMk id="3" creationId="{53FB12FD-0BBE-2A32-7FFB-DACE681595E4}"/>
          </ac:picMkLst>
        </pc:picChg>
        <pc:picChg chg="add del mod ord">
          <ac:chgData name="Ngô Quang Khánh" userId="1ff9dfba-442e-486b-9e9c-3968d021f05a" providerId="ADAL" clId="{8F11111F-A209-429F-87F9-46037DDF74A7}" dt="2025-01-11T08:51:56.012" v="4672"/>
          <ac:picMkLst>
            <pc:docMk/>
            <pc:sldMk cId="2200575319" sldId="263"/>
            <ac:picMk id="5" creationId="{266C9F55-BC85-8362-55F4-B05E48583BA8}"/>
          </ac:picMkLst>
        </pc:picChg>
        <pc:picChg chg="add del mod">
          <ac:chgData name="Ngô Quang Khánh" userId="1ff9dfba-442e-486b-9e9c-3968d021f05a" providerId="ADAL" clId="{8F11111F-A209-429F-87F9-46037DDF74A7}" dt="2025-01-12T03:45:42.555" v="4735" actId="478"/>
          <ac:picMkLst>
            <pc:docMk/>
            <pc:sldMk cId="2200575319" sldId="263"/>
            <ac:picMk id="6" creationId="{A9751ADE-053A-4CDD-7BE1-DE56FA861882}"/>
          </ac:picMkLst>
        </pc:picChg>
      </pc:sldChg>
      <pc:sldChg chg="addSp delSp modSp new mod modTransition addAnim delAnim modNotesTx">
        <pc:chgData name="Ngô Quang Khánh" userId="1ff9dfba-442e-486b-9e9c-3968d021f05a" providerId="ADAL" clId="{8F11111F-A209-429F-87F9-46037DDF74A7}" dt="2025-01-12T03:45:48.392" v="4739" actId="478"/>
        <pc:sldMkLst>
          <pc:docMk/>
          <pc:sldMk cId="3349828102" sldId="264"/>
        </pc:sldMkLst>
        <pc:spChg chg="mod">
          <ac:chgData name="Ngô Quang Khánh" userId="1ff9dfba-442e-486b-9e9c-3968d021f05a" providerId="ADAL" clId="{8F11111F-A209-429F-87F9-46037DDF74A7}" dt="2024-12-27T22:09:45.980" v="1410" actId="1076"/>
          <ac:spMkLst>
            <pc:docMk/>
            <pc:sldMk cId="3349828102" sldId="264"/>
            <ac:spMk id="2" creationId="{EDF58581-2C8B-F6B9-3C6E-4E250C5674A4}"/>
          </ac:spMkLst>
        </pc:spChg>
        <pc:picChg chg="add del mod">
          <ac:chgData name="Ngô Quang Khánh" userId="1ff9dfba-442e-486b-9e9c-3968d021f05a" providerId="ADAL" clId="{8F11111F-A209-429F-87F9-46037DDF74A7}" dt="2025-01-11T08:53:46.412" v="4676"/>
          <ac:picMkLst>
            <pc:docMk/>
            <pc:sldMk cId="3349828102" sldId="264"/>
            <ac:picMk id="3" creationId="{3EF98166-4B1C-35EC-A6A9-1399BF498123}"/>
          </ac:picMkLst>
        </pc:picChg>
        <pc:picChg chg="add mod">
          <ac:chgData name="Ngô Quang Khánh" userId="1ff9dfba-442e-486b-9e9c-3968d021f05a" providerId="ADAL" clId="{8F11111F-A209-429F-87F9-46037DDF74A7}" dt="2024-12-27T22:09:58.389" v="1411" actId="14100"/>
          <ac:picMkLst>
            <pc:docMk/>
            <pc:sldMk cId="3349828102" sldId="264"/>
            <ac:picMk id="5" creationId="{513F2282-62F4-C168-9BBD-D861B06D7875}"/>
          </ac:picMkLst>
        </pc:picChg>
        <pc:picChg chg="add del mod">
          <ac:chgData name="Ngô Quang Khánh" userId="1ff9dfba-442e-486b-9e9c-3968d021f05a" providerId="ADAL" clId="{8F11111F-A209-429F-87F9-46037DDF74A7}" dt="2025-01-12T03:45:48.392" v="4739" actId="478"/>
          <ac:picMkLst>
            <pc:docMk/>
            <pc:sldMk cId="3349828102" sldId="264"/>
            <ac:picMk id="6" creationId="{7114E082-5CCA-90EE-4A78-B7316DE883F3}"/>
          </ac:picMkLst>
        </pc:picChg>
        <pc:inkChg chg="add del">
          <ac:chgData name="Ngô Quang Khánh" userId="1ff9dfba-442e-486b-9e9c-3968d021f05a" providerId="ADAL" clId="{8F11111F-A209-429F-87F9-46037DDF74A7}" dt="2025-01-12T03:45:47.704" v="4738" actId="478"/>
          <ac:inkMkLst>
            <pc:docMk/>
            <pc:sldMk cId="3349828102" sldId="264"/>
            <ac:inkMk id="4" creationId="{CA4871DA-CDA4-D531-C76A-BC5F6E85C524}"/>
          </ac:inkMkLst>
        </pc:inkChg>
      </pc:sldChg>
      <pc:sldChg chg="addSp delSp modSp add mod modTransition addAnim delAnim modNotesTx">
        <pc:chgData name="Ngô Quang Khánh" userId="1ff9dfba-442e-486b-9e9c-3968d021f05a" providerId="ADAL" clId="{8F11111F-A209-429F-87F9-46037DDF74A7}" dt="2025-01-12T03:45:51.740" v="4741" actId="478"/>
        <pc:sldMkLst>
          <pc:docMk/>
          <pc:sldMk cId="644112183" sldId="265"/>
        </pc:sldMkLst>
        <pc:spChg chg="mod">
          <ac:chgData name="Ngô Quang Khánh" userId="1ff9dfba-442e-486b-9e9c-3968d021f05a" providerId="ADAL" clId="{8F11111F-A209-429F-87F9-46037DDF74A7}" dt="2025-01-11T07:32:21.420" v="3203" actId="1076"/>
          <ac:spMkLst>
            <pc:docMk/>
            <pc:sldMk cId="644112183" sldId="265"/>
            <ac:spMk id="2" creationId="{460BA799-7661-FC67-5DFC-521C69591727}"/>
          </ac:spMkLst>
        </pc:spChg>
        <pc:spChg chg="add mod">
          <ac:chgData name="Ngô Quang Khánh" userId="1ff9dfba-442e-486b-9e9c-3968d021f05a" providerId="ADAL" clId="{8F11111F-A209-429F-87F9-46037DDF74A7}" dt="2024-12-27T22:21:02.250" v="1774" actId="14100"/>
          <ac:spMkLst>
            <pc:docMk/>
            <pc:sldMk cId="644112183" sldId="265"/>
            <ac:spMk id="4" creationId="{5D2681F5-91DC-DAB5-BEAB-9233EB387149}"/>
          </ac:spMkLst>
        </pc:spChg>
        <pc:picChg chg="add del mod">
          <ac:chgData name="Ngô Quang Khánh" userId="1ff9dfba-442e-486b-9e9c-3968d021f05a" providerId="ADAL" clId="{8F11111F-A209-429F-87F9-46037DDF74A7}" dt="2025-01-11T08:54:41.363" v="4677"/>
          <ac:picMkLst>
            <pc:docMk/>
            <pc:sldMk cId="644112183" sldId="265"/>
            <ac:picMk id="3" creationId="{EDBCAC34-317E-4046-6997-CE77DA621D24}"/>
          </ac:picMkLst>
        </pc:picChg>
        <pc:picChg chg="add del mod">
          <ac:chgData name="Ngô Quang Khánh" userId="1ff9dfba-442e-486b-9e9c-3968d021f05a" providerId="ADAL" clId="{8F11111F-A209-429F-87F9-46037DDF74A7}" dt="2025-01-12T03:45:51.740" v="4741" actId="478"/>
          <ac:picMkLst>
            <pc:docMk/>
            <pc:sldMk cId="644112183" sldId="265"/>
            <ac:picMk id="6" creationId="{429DD4D3-000E-02EA-F9C8-0A2D77EB38FA}"/>
          </ac:picMkLst>
        </pc:picChg>
        <pc:picChg chg="add mod">
          <ac:chgData name="Ngô Quang Khánh" userId="1ff9dfba-442e-486b-9e9c-3968d021f05a" providerId="ADAL" clId="{8F11111F-A209-429F-87F9-46037DDF74A7}" dt="2024-12-27T22:22:45.714" v="1779" actId="1076"/>
          <ac:picMkLst>
            <pc:docMk/>
            <pc:sldMk cId="644112183" sldId="265"/>
            <ac:picMk id="3074" creationId="{1943900D-98A7-10CE-A35E-155B1A1F880B}"/>
          </ac:picMkLst>
        </pc:picChg>
        <pc:inkChg chg="add del">
          <ac:chgData name="Ngô Quang Khánh" userId="1ff9dfba-442e-486b-9e9c-3968d021f05a" providerId="ADAL" clId="{8F11111F-A209-429F-87F9-46037DDF74A7}" dt="2025-01-12T03:45:51.226" v="4740" actId="478"/>
          <ac:inkMkLst>
            <pc:docMk/>
            <pc:sldMk cId="644112183" sldId="265"/>
            <ac:inkMk id="5" creationId="{096F319B-1AD6-CA60-3869-BB691C103358}"/>
          </ac:inkMkLst>
        </pc:inkChg>
      </pc:sldChg>
      <pc:sldChg chg="addSp delSp modSp new mod modTransition">
        <pc:chgData name="Ngô Quang Khánh" userId="1ff9dfba-442e-486b-9e9c-3968d021f05a" providerId="ADAL" clId="{8F11111F-A209-429F-87F9-46037DDF74A7}" dt="2025-01-11T09:25:38.502" v="4685"/>
        <pc:sldMkLst>
          <pc:docMk/>
          <pc:sldMk cId="859481051" sldId="266"/>
        </pc:sldMkLst>
        <pc:spChg chg="mod">
          <ac:chgData name="Ngô Quang Khánh" userId="1ff9dfba-442e-486b-9e9c-3968d021f05a" providerId="ADAL" clId="{8F11111F-A209-429F-87F9-46037DDF74A7}" dt="2024-12-27T22:30:53.471" v="1852" actId="14100"/>
          <ac:spMkLst>
            <pc:docMk/>
            <pc:sldMk cId="859481051" sldId="266"/>
            <ac:spMk id="2" creationId="{DCEC4734-B5A6-1C96-FE9E-6F9953268E66}"/>
          </ac:spMkLst>
        </pc:spChg>
        <pc:picChg chg="add del mod">
          <ac:chgData name="Ngô Quang Khánh" userId="1ff9dfba-442e-486b-9e9c-3968d021f05a" providerId="ADAL" clId="{8F11111F-A209-429F-87F9-46037DDF74A7}" dt="2025-01-11T09:25:38.502" v="4685"/>
          <ac:picMkLst>
            <pc:docMk/>
            <pc:sldMk cId="859481051" sldId="266"/>
            <ac:picMk id="3" creationId="{C745ADDD-5A00-771E-1FB7-59EC83AEF2CD}"/>
          </ac:picMkLst>
        </pc:picChg>
        <pc:picChg chg="add mod">
          <ac:chgData name="Ngô Quang Khánh" userId="1ff9dfba-442e-486b-9e9c-3968d021f05a" providerId="ADAL" clId="{8F11111F-A209-429F-87F9-46037DDF74A7}" dt="2025-01-11T09:25:38.502" v="4685"/>
          <ac:picMkLst>
            <pc:docMk/>
            <pc:sldMk cId="859481051" sldId="266"/>
            <ac:picMk id="5" creationId="{FC5800ED-EFEA-9D8D-F384-FF38A983D3EB}"/>
          </ac:picMkLst>
        </pc:picChg>
        <pc:picChg chg="add del mod">
          <ac:chgData name="Ngô Quang Khánh" userId="1ff9dfba-442e-486b-9e9c-3968d021f05a" providerId="ADAL" clId="{8F11111F-A209-429F-87F9-46037DDF74A7}" dt="2024-12-27T22:30:43.684" v="1850" actId="732"/>
          <ac:picMkLst>
            <pc:docMk/>
            <pc:sldMk cId="859481051" sldId="266"/>
            <ac:picMk id="4100" creationId="{E40968D8-D383-8DB1-6692-97C0926E51D4}"/>
          </ac:picMkLst>
        </pc:picChg>
        <pc:inkChg chg="add">
          <ac:chgData name="Ngô Quang Khánh" userId="1ff9dfba-442e-486b-9e9c-3968d021f05a" providerId="ADAL" clId="{8F11111F-A209-429F-87F9-46037DDF74A7}" dt="2025-01-11T09:07:50.600" v="4684"/>
          <ac:inkMkLst>
            <pc:docMk/>
            <pc:sldMk cId="859481051" sldId="266"/>
            <ac:inkMk id="4" creationId="{68937056-9948-75B6-8650-76BB1AE33B79}"/>
          </ac:inkMkLst>
        </pc:inkChg>
      </pc:sldChg>
      <pc:sldChg chg="addSp delSp modSp new mod modTransition addAnim delAnim modNotesTx">
        <pc:chgData name="Ngô Quang Khánh" userId="1ff9dfba-442e-486b-9e9c-3968d021f05a" providerId="ADAL" clId="{8F11111F-A209-429F-87F9-46037DDF74A7}" dt="2025-01-12T03:45:58.181" v="4745" actId="478"/>
        <pc:sldMkLst>
          <pc:docMk/>
          <pc:sldMk cId="1188729525" sldId="267"/>
        </pc:sldMkLst>
        <pc:spChg chg="mod">
          <ac:chgData name="Ngô Quang Khánh" userId="1ff9dfba-442e-486b-9e9c-3968d021f05a" providerId="ADAL" clId="{8F11111F-A209-429F-87F9-46037DDF74A7}" dt="2024-12-27T23:02:17.798" v="2229" actId="27636"/>
          <ac:spMkLst>
            <pc:docMk/>
            <pc:sldMk cId="1188729525" sldId="267"/>
            <ac:spMk id="2" creationId="{0A4132B0-1403-69DE-039A-1F8AFC25C357}"/>
          </ac:spMkLst>
        </pc:spChg>
        <pc:spChg chg="add del mod">
          <ac:chgData name="Ngô Quang Khánh" userId="1ff9dfba-442e-486b-9e9c-3968d021f05a" providerId="ADAL" clId="{8F11111F-A209-429F-87F9-46037DDF74A7}" dt="2025-01-11T06:47:28.707" v="2335" actId="3680"/>
          <ac:spMkLst>
            <pc:docMk/>
            <pc:sldMk cId="1188729525" sldId="267"/>
            <ac:spMk id="4" creationId="{DCA428DB-253B-CE80-5944-DD815772A3AA}"/>
          </ac:spMkLst>
        </pc:spChg>
        <pc:spChg chg="add mod">
          <ac:chgData name="Ngô Quang Khánh" userId="1ff9dfba-442e-486b-9e9c-3968d021f05a" providerId="ADAL" clId="{8F11111F-A209-429F-87F9-46037DDF74A7}" dt="2025-01-11T07:12:35.447" v="2614" actId="20577"/>
          <ac:spMkLst>
            <pc:docMk/>
            <pc:sldMk cId="1188729525" sldId="267"/>
            <ac:spMk id="7" creationId="{EE221404-726B-1C58-BADB-CB5435D844CF}"/>
          </ac:spMkLst>
        </pc:spChg>
        <pc:spChg chg="add mod">
          <ac:chgData name="Ngô Quang Khánh" userId="1ff9dfba-442e-486b-9e9c-3968d021f05a" providerId="ADAL" clId="{8F11111F-A209-429F-87F9-46037DDF74A7}" dt="2025-01-11T06:50:32.675" v="2458" actId="20577"/>
          <ac:spMkLst>
            <pc:docMk/>
            <pc:sldMk cId="1188729525" sldId="267"/>
            <ac:spMk id="9" creationId="{81189484-344F-18A1-2C3A-4EFA37C4F873}"/>
          </ac:spMkLst>
        </pc:spChg>
        <pc:spChg chg="add mod">
          <ac:chgData name="Ngô Quang Khánh" userId="1ff9dfba-442e-486b-9e9c-3968d021f05a" providerId="ADAL" clId="{8F11111F-A209-429F-87F9-46037DDF74A7}" dt="2025-01-11T08:41:36.515" v="4639" actId="1076"/>
          <ac:spMkLst>
            <pc:docMk/>
            <pc:sldMk cId="1188729525" sldId="267"/>
            <ac:spMk id="14" creationId="{C219F669-F88C-5FE0-0BED-C2069662BE3A}"/>
          </ac:spMkLst>
        </pc:spChg>
        <pc:graphicFrameChg chg="add mod ord modGraphic">
          <ac:chgData name="Ngô Quang Khánh" userId="1ff9dfba-442e-486b-9e9c-3968d021f05a" providerId="ADAL" clId="{8F11111F-A209-429F-87F9-46037DDF74A7}" dt="2025-01-11T07:12:25.936" v="2593" actId="1076"/>
          <ac:graphicFrameMkLst>
            <pc:docMk/>
            <pc:sldMk cId="1188729525" sldId="267"/>
            <ac:graphicFrameMk id="6" creationId="{3F716D2F-D422-D001-43A8-754ED814582C}"/>
          </ac:graphicFrameMkLst>
        </pc:graphicFrameChg>
        <pc:graphicFrameChg chg="add mod modGraphic">
          <ac:chgData name="Ngô Quang Khánh" userId="1ff9dfba-442e-486b-9e9c-3968d021f05a" providerId="ADAL" clId="{8F11111F-A209-429F-87F9-46037DDF74A7}" dt="2025-01-11T06:52:37.525" v="2500" actId="20577"/>
          <ac:graphicFrameMkLst>
            <pc:docMk/>
            <pc:sldMk cId="1188729525" sldId="267"/>
            <ac:graphicFrameMk id="8" creationId="{7D331901-96B7-B064-D2A1-DB6BCCEC5681}"/>
          </ac:graphicFrameMkLst>
        </pc:graphicFrameChg>
        <pc:picChg chg="add del mod ord">
          <ac:chgData name="Ngô Quang Khánh" userId="1ff9dfba-442e-486b-9e9c-3968d021f05a" providerId="ADAL" clId="{8F11111F-A209-429F-87F9-46037DDF74A7}" dt="2025-01-11T06:47:23.154" v="2334" actId="478"/>
          <ac:picMkLst>
            <pc:docMk/>
            <pc:sldMk cId="1188729525" sldId="267"/>
            <ac:picMk id="5" creationId="{A2DEE92F-FC52-6B2B-94C6-A4161BB2D90B}"/>
          </ac:picMkLst>
        </pc:picChg>
        <pc:picChg chg="add del mod">
          <ac:chgData name="Ngô Quang Khánh" userId="1ff9dfba-442e-486b-9e9c-3968d021f05a" providerId="ADAL" clId="{8F11111F-A209-429F-87F9-46037DDF74A7}" dt="2025-01-11T07:11:08.605" v="2578" actId="478"/>
          <ac:picMkLst>
            <pc:docMk/>
            <pc:sldMk cId="1188729525" sldId="267"/>
            <ac:picMk id="11" creationId="{1A88080E-35C8-1C22-A49C-41594EB1E837}"/>
          </ac:picMkLst>
        </pc:picChg>
        <pc:picChg chg="add mod">
          <ac:chgData name="Ngô Quang Khánh" userId="1ff9dfba-442e-486b-9e9c-3968d021f05a" providerId="ADAL" clId="{8F11111F-A209-429F-87F9-46037DDF74A7}" dt="2025-01-11T08:41:33.462" v="4638" actId="1076"/>
          <ac:picMkLst>
            <pc:docMk/>
            <pc:sldMk cId="1188729525" sldId="267"/>
            <ac:picMk id="13" creationId="{89552453-DDDD-6D99-E91F-C8AEB22903D3}"/>
          </ac:picMkLst>
        </pc:picChg>
        <pc:picChg chg="add del mod">
          <ac:chgData name="Ngô Quang Khánh" userId="1ff9dfba-442e-486b-9e9c-3968d021f05a" providerId="ADAL" clId="{8F11111F-A209-429F-87F9-46037DDF74A7}" dt="2025-01-11T09:25:38.502" v="4685"/>
          <ac:picMkLst>
            <pc:docMk/>
            <pc:sldMk cId="1188729525" sldId="267"/>
            <ac:picMk id="15" creationId="{C526AB4E-D64B-008D-12BE-FC9A839A7DE1}"/>
          </ac:picMkLst>
        </pc:picChg>
        <pc:picChg chg="add del mod">
          <ac:chgData name="Ngô Quang Khánh" userId="1ff9dfba-442e-486b-9e9c-3968d021f05a" providerId="ADAL" clId="{8F11111F-A209-429F-87F9-46037DDF74A7}" dt="2025-01-12T03:45:58.181" v="4745" actId="478"/>
          <ac:picMkLst>
            <pc:docMk/>
            <pc:sldMk cId="1188729525" sldId="267"/>
            <ac:picMk id="17" creationId="{9355BE6E-3A78-9C05-43BE-455061B6F621}"/>
          </ac:picMkLst>
        </pc:picChg>
        <pc:inkChg chg="add del">
          <ac:chgData name="Ngô Quang Khánh" userId="1ff9dfba-442e-486b-9e9c-3968d021f05a" providerId="ADAL" clId="{8F11111F-A209-429F-87F9-46037DDF74A7}" dt="2025-01-12T03:45:57.632" v="4744" actId="478"/>
          <ac:inkMkLst>
            <pc:docMk/>
            <pc:sldMk cId="1188729525" sldId="267"/>
            <ac:inkMk id="16" creationId="{EFB20775-8D76-1026-9608-5A28AD35A98C}"/>
          </ac:inkMkLst>
        </pc:inkChg>
      </pc:sldChg>
      <pc:sldChg chg="addSp delSp modSp add del mod modNotesTx">
        <pc:chgData name="Ngô Quang Khánh" userId="1ff9dfba-442e-486b-9e9c-3968d021f05a" providerId="ADAL" clId="{8F11111F-A209-429F-87F9-46037DDF74A7}" dt="2024-12-27T22:45:05.220" v="2179" actId="47"/>
        <pc:sldMkLst>
          <pc:docMk/>
          <pc:sldMk cId="2951115617" sldId="267"/>
        </pc:sldMkLst>
      </pc:sldChg>
      <pc:sldChg chg="addSp delSp modSp add mod modTransition addAnim delAnim">
        <pc:chgData name="Ngô Quang Khánh" userId="1ff9dfba-442e-486b-9e9c-3968d021f05a" providerId="ADAL" clId="{8F11111F-A209-429F-87F9-46037DDF74A7}" dt="2025-01-12T03:46:00.578" v="4747" actId="478"/>
        <pc:sldMkLst>
          <pc:docMk/>
          <pc:sldMk cId="1155628665" sldId="268"/>
        </pc:sldMkLst>
        <pc:spChg chg="add del mod">
          <ac:chgData name="Ngô Quang Khánh" userId="1ff9dfba-442e-486b-9e9c-3968d021f05a" providerId="ADAL" clId="{8F11111F-A209-429F-87F9-46037DDF74A7}" dt="2025-01-11T07:08:45.467" v="2514"/>
          <ac:spMkLst>
            <pc:docMk/>
            <pc:sldMk cId="1155628665" sldId="268"/>
            <ac:spMk id="3" creationId="{050E8047-5238-95EA-8573-442061149C36}"/>
          </ac:spMkLst>
        </pc:spChg>
        <pc:spChg chg="add">
          <ac:chgData name="Ngô Quang Khánh" userId="1ff9dfba-442e-486b-9e9c-3968d021f05a" providerId="ADAL" clId="{8F11111F-A209-429F-87F9-46037DDF74A7}" dt="2025-01-11T07:08:41.783" v="2511"/>
          <ac:spMkLst>
            <pc:docMk/>
            <pc:sldMk cId="1155628665" sldId="268"/>
            <ac:spMk id="4" creationId="{17706829-A3F2-0C40-418E-77CDCF46F3F9}"/>
          </ac:spMkLst>
        </pc:spChg>
        <pc:spChg chg="add del mod">
          <ac:chgData name="Ngô Quang Khánh" userId="1ff9dfba-442e-486b-9e9c-3968d021f05a" providerId="ADAL" clId="{8F11111F-A209-429F-87F9-46037DDF74A7}" dt="2025-01-11T07:08:54.151" v="2518" actId="478"/>
          <ac:spMkLst>
            <pc:docMk/>
            <pc:sldMk cId="1155628665" sldId="268"/>
            <ac:spMk id="6" creationId="{28562599-B61C-03AC-18DD-372286AF437E}"/>
          </ac:spMkLst>
        </pc:spChg>
        <pc:spChg chg="add">
          <ac:chgData name="Ngô Quang Khánh" userId="1ff9dfba-442e-486b-9e9c-3968d021f05a" providerId="ADAL" clId="{8F11111F-A209-429F-87F9-46037DDF74A7}" dt="2025-01-11T07:08:55.190" v="2519"/>
          <ac:spMkLst>
            <pc:docMk/>
            <pc:sldMk cId="1155628665" sldId="268"/>
            <ac:spMk id="7" creationId="{11CA95E3-394F-1C22-873A-53B1A1C909BA}"/>
          </ac:spMkLst>
        </pc:spChg>
        <pc:spChg chg="add del mod">
          <ac:chgData name="Ngô Quang Khánh" userId="1ff9dfba-442e-486b-9e9c-3968d021f05a" providerId="ADAL" clId="{8F11111F-A209-429F-87F9-46037DDF74A7}" dt="2025-01-11T07:12:40.660" v="2615" actId="478"/>
          <ac:spMkLst>
            <pc:docMk/>
            <pc:sldMk cId="1155628665" sldId="268"/>
            <ac:spMk id="9" creationId="{814DDE5F-E403-F25F-723C-61CA419258DA}"/>
          </ac:spMkLst>
        </pc:spChg>
        <pc:picChg chg="mod">
          <ac:chgData name="Ngô Quang Khánh" userId="1ff9dfba-442e-486b-9e9c-3968d021f05a" providerId="ADAL" clId="{8F11111F-A209-429F-87F9-46037DDF74A7}" dt="2025-01-11T07:12:45.622" v="2619" actId="1076"/>
          <ac:picMkLst>
            <pc:docMk/>
            <pc:sldMk cId="1155628665" sldId="268"/>
            <ac:picMk id="5" creationId="{8D91583F-9D02-E180-84BB-A7DFCA51013D}"/>
          </ac:picMkLst>
        </pc:picChg>
        <pc:picChg chg="add del mod">
          <ac:chgData name="Ngô Quang Khánh" userId="1ff9dfba-442e-486b-9e9c-3968d021f05a" providerId="ADAL" clId="{8F11111F-A209-429F-87F9-46037DDF74A7}" dt="2025-01-11T09:25:38.502" v="4685"/>
          <ac:picMkLst>
            <pc:docMk/>
            <pc:sldMk cId="1155628665" sldId="268"/>
            <ac:picMk id="10" creationId="{2D521411-7EC2-7CC2-9FBD-D5148C93652C}"/>
          </ac:picMkLst>
        </pc:picChg>
        <pc:picChg chg="add del mod">
          <ac:chgData name="Ngô Quang Khánh" userId="1ff9dfba-442e-486b-9e9c-3968d021f05a" providerId="ADAL" clId="{8F11111F-A209-429F-87F9-46037DDF74A7}" dt="2025-01-12T03:46:00.578" v="4747" actId="478"/>
          <ac:picMkLst>
            <pc:docMk/>
            <pc:sldMk cId="1155628665" sldId="268"/>
            <ac:picMk id="12" creationId="{80C31391-5F20-14BF-9331-6E395B99AE9D}"/>
          </ac:picMkLst>
        </pc:picChg>
        <pc:inkChg chg="add del">
          <ac:chgData name="Ngô Quang Khánh" userId="1ff9dfba-442e-486b-9e9c-3968d021f05a" providerId="ADAL" clId="{8F11111F-A209-429F-87F9-46037DDF74A7}" dt="2025-01-12T03:46:00.062" v="4746" actId="478"/>
          <ac:inkMkLst>
            <pc:docMk/>
            <pc:sldMk cId="1155628665" sldId="268"/>
            <ac:inkMk id="11" creationId="{7BF7091B-EFE7-7033-7729-96BAC924DED8}"/>
          </ac:inkMkLst>
        </pc:inkChg>
      </pc:sldChg>
      <pc:sldChg chg="addSp delSp modSp add mod modTransition addAnim delAnim">
        <pc:chgData name="Ngô Quang Khánh" userId="1ff9dfba-442e-486b-9e9c-3968d021f05a" providerId="ADAL" clId="{8F11111F-A209-429F-87F9-46037DDF74A7}" dt="2025-01-12T03:46:04.386" v="4749" actId="478"/>
        <pc:sldMkLst>
          <pc:docMk/>
          <pc:sldMk cId="3217779832" sldId="269"/>
        </pc:sldMkLst>
        <pc:spChg chg="mod">
          <ac:chgData name="Ngô Quang Khánh" userId="1ff9dfba-442e-486b-9e9c-3968d021f05a" providerId="ADAL" clId="{8F11111F-A209-429F-87F9-46037DDF74A7}" dt="2025-01-11T08:10:35.338" v="3698" actId="20577"/>
          <ac:spMkLst>
            <pc:docMk/>
            <pc:sldMk cId="3217779832" sldId="269"/>
            <ac:spMk id="2" creationId="{26322024-55AF-979C-CA8C-B881D3B9B374}"/>
          </ac:spMkLst>
        </pc:spChg>
        <pc:spChg chg="add del mod">
          <ac:chgData name="Ngô Quang Khánh" userId="1ff9dfba-442e-486b-9e9c-3968d021f05a" providerId="ADAL" clId="{8F11111F-A209-429F-87F9-46037DDF74A7}" dt="2025-01-11T07:13:55.705" v="2640" actId="1032"/>
          <ac:spMkLst>
            <pc:docMk/>
            <pc:sldMk cId="3217779832" sldId="269"/>
            <ac:spMk id="4" creationId="{785E9D9D-7624-125B-E2CC-A641B9D2FBA2}"/>
          </ac:spMkLst>
        </pc:spChg>
        <pc:graphicFrameChg chg="add mod modGraphic">
          <ac:chgData name="Ngô Quang Khánh" userId="1ff9dfba-442e-486b-9e9c-3968d021f05a" providerId="ADAL" clId="{8F11111F-A209-429F-87F9-46037DDF74A7}" dt="2025-01-11T07:19:46.911" v="2924" actId="1582"/>
          <ac:graphicFrameMkLst>
            <pc:docMk/>
            <pc:sldMk cId="3217779832" sldId="269"/>
            <ac:graphicFrameMk id="6" creationId="{606771A1-AA15-EFFD-8723-ECF6051F1C48}"/>
          </ac:graphicFrameMkLst>
        </pc:graphicFrameChg>
        <pc:picChg chg="del">
          <ac:chgData name="Ngô Quang Khánh" userId="1ff9dfba-442e-486b-9e9c-3968d021f05a" providerId="ADAL" clId="{8F11111F-A209-429F-87F9-46037DDF74A7}" dt="2025-01-11T07:12:58.338" v="2621" actId="478"/>
          <ac:picMkLst>
            <pc:docMk/>
            <pc:sldMk cId="3217779832" sldId="269"/>
            <ac:picMk id="5" creationId="{1622290F-4118-0E00-D13F-2195EA27E47C}"/>
          </ac:picMkLst>
        </pc:picChg>
        <pc:picChg chg="add del mod">
          <ac:chgData name="Ngô Quang Khánh" userId="1ff9dfba-442e-486b-9e9c-3968d021f05a" providerId="ADAL" clId="{8F11111F-A209-429F-87F9-46037DDF74A7}" dt="2025-01-11T09:25:38.502" v="4685"/>
          <ac:picMkLst>
            <pc:docMk/>
            <pc:sldMk cId="3217779832" sldId="269"/>
            <ac:picMk id="7" creationId="{8B7DED52-FB52-7557-3C9C-1D7A63ADA897}"/>
          </ac:picMkLst>
        </pc:picChg>
        <pc:picChg chg="add del mod">
          <ac:chgData name="Ngô Quang Khánh" userId="1ff9dfba-442e-486b-9e9c-3968d021f05a" providerId="ADAL" clId="{8F11111F-A209-429F-87F9-46037DDF74A7}" dt="2025-01-12T03:46:04.386" v="4749" actId="478"/>
          <ac:picMkLst>
            <pc:docMk/>
            <pc:sldMk cId="3217779832" sldId="269"/>
            <ac:picMk id="9" creationId="{647ACDB8-ECDA-871B-7198-98253A8E1654}"/>
          </ac:picMkLst>
        </pc:picChg>
        <pc:inkChg chg="add del">
          <ac:chgData name="Ngô Quang Khánh" userId="1ff9dfba-442e-486b-9e9c-3968d021f05a" providerId="ADAL" clId="{8F11111F-A209-429F-87F9-46037DDF74A7}" dt="2025-01-12T03:46:03.682" v="4748" actId="478"/>
          <ac:inkMkLst>
            <pc:docMk/>
            <pc:sldMk cId="3217779832" sldId="269"/>
            <ac:inkMk id="8" creationId="{0E48BAC3-A56B-2C4C-EB81-EAF0FD35D290}"/>
          </ac:inkMkLst>
        </pc:inkChg>
      </pc:sldChg>
      <pc:sldChg chg="addSp delSp modSp new mod modTransition addAnim delAnim">
        <pc:chgData name="Ngô Quang Khánh" userId="1ff9dfba-442e-486b-9e9c-3968d021f05a" providerId="ADAL" clId="{8F11111F-A209-429F-87F9-46037DDF74A7}" dt="2025-01-12T03:46:07.429" v="4751" actId="478"/>
        <pc:sldMkLst>
          <pc:docMk/>
          <pc:sldMk cId="1166533163" sldId="270"/>
        </pc:sldMkLst>
        <pc:spChg chg="mod">
          <ac:chgData name="Ngô Quang Khánh" userId="1ff9dfba-442e-486b-9e9c-3968d021f05a" providerId="ADAL" clId="{8F11111F-A209-429F-87F9-46037DDF74A7}" dt="2025-01-11T07:33:15.609" v="3212" actId="1076"/>
          <ac:spMkLst>
            <pc:docMk/>
            <pc:sldMk cId="1166533163" sldId="270"/>
            <ac:spMk id="2" creationId="{EF9B690F-8092-AEB0-640E-C4C54EB1CD06}"/>
          </ac:spMkLst>
        </pc:spChg>
        <pc:spChg chg="del mod">
          <ac:chgData name="Ngô Quang Khánh" userId="1ff9dfba-442e-486b-9e9c-3968d021f05a" providerId="ADAL" clId="{8F11111F-A209-429F-87F9-46037DDF74A7}" dt="2025-01-11T07:24:43.207" v="3042" actId="478"/>
          <ac:spMkLst>
            <pc:docMk/>
            <pc:sldMk cId="1166533163" sldId="270"/>
            <ac:spMk id="3" creationId="{2F2C41D0-29D7-42B5-A179-A13CBE486306}"/>
          </ac:spMkLst>
        </pc:spChg>
        <pc:graphicFrameChg chg="add mod modGraphic">
          <ac:chgData name="Ngô Quang Khánh" userId="1ff9dfba-442e-486b-9e9c-3968d021f05a" providerId="ADAL" clId="{8F11111F-A209-429F-87F9-46037DDF74A7}" dt="2025-01-11T08:41:45.064" v="4641" actId="14734"/>
          <ac:graphicFrameMkLst>
            <pc:docMk/>
            <pc:sldMk cId="1166533163" sldId="270"/>
            <ac:graphicFrameMk id="4" creationId="{919AF73E-D6C1-5FB9-C801-CE3130D151DF}"/>
          </ac:graphicFrameMkLst>
        </pc:graphicFrameChg>
        <pc:picChg chg="add del mod">
          <ac:chgData name="Ngô Quang Khánh" userId="1ff9dfba-442e-486b-9e9c-3968d021f05a" providerId="ADAL" clId="{8F11111F-A209-429F-87F9-46037DDF74A7}" dt="2025-01-11T09:25:38.502" v="4685"/>
          <ac:picMkLst>
            <pc:docMk/>
            <pc:sldMk cId="1166533163" sldId="270"/>
            <ac:picMk id="5" creationId="{C029EE2E-0B00-C3B5-4C83-44B81C1F79C9}"/>
          </ac:picMkLst>
        </pc:picChg>
        <pc:picChg chg="add del mod">
          <ac:chgData name="Ngô Quang Khánh" userId="1ff9dfba-442e-486b-9e9c-3968d021f05a" providerId="ADAL" clId="{8F11111F-A209-429F-87F9-46037DDF74A7}" dt="2025-01-12T03:46:07.429" v="4751" actId="478"/>
          <ac:picMkLst>
            <pc:docMk/>
            <pc:sldMk cId="1166533163" sldId="270"/>
            <ac:picMk id="7" creationId="{BB21A4E0-B2D8-2656-6375-01D44422E15A}"/>
          </ac:picMkLst>
        </pc:picChg>
        <pc:inkChg chg="add del">
          <ac:chgData name="Ngô Quang Khánh" userId="1ff9dfba-442e-486b-9e9c-3968d021f05a" providerId="ADAL" clId="{8F11111F-A209-429F-87F9-46037DDF74A7}" dt="2025-01-12T03:46:06.597" v="4750" actId="478"/>
          <ac:inkMkLst>
            <pc:docMk/>
            <pc:sldMk cId="1166533163" sldId="270"/>
            <ac:inkMk id="6" creationId="{9CB10C58-0AB3-F8F9-0614-C387E2C7DDF2}"/>
          </ac:inkMkLst>
        </pc:inkChg>
      </pc:sldChg>
      <pc:sldChg chg="addSp delSp modSp add mod modTransition addAnim delAnim">
        <pc:chgData name="Ngô Quang Khánh" userId="1ff9dfba-442e-486b-9e9c-3968d021f05a" providerId="ADAL" clId="{8F11111F-A209-429F-87F9-46037DDF74A7}" dt="2025-01-12T03:46:10.028" v="4753" actId="478"/>
        <pc:sldMkLst>
          <pc:docMk/>
          <pc:sldMk cId="3910674589" sldId="271"/>
        </pc:sldMkLst>
        <pc:spChg chg="mod">
          <ac:chgData name="Ngô Quang Khánh" userId="1ff9dfba-442e-486b-9e9c-3968d021f05a" providerId="ADAL" clId="{8F11111F-A209-429F-87F9-46037DDF74A7}" dt="2025-01-11T07:33:09.904" v="3211" actId="1076"/>
          <ac:spMkLst>
            <pc:docMk/>
            <pc:sldMk cId="3910674589" sldId="271"/>
            <ac:spMk id="2" creationId="{CCB16BA6-09EB-E06D-6DF7-0F195DC8EC3D}"/>
          </ac:spMkLst>
        </pc:spChg>
        <pc:graphicFrameChg chg="del">
          <ac:chgData name="Ngô Quang Khánh" userId="1ff9dfba-442e-486b-9e9c-3968d021f05a" providerId="ADAL" clId="{8F11111F-A209-429F-87F9-46037DDF74A7}" dt="2025-01-11T07:31:15.452" v="3199" actId="478"/>
          <ac:graphicFrameMkLst>
            <pc:docMk/>
            <pc:sldMk cId="3910674589" sldId="271"/>
            <ac:graphicFrameMk id="4" creationId="{9990F17A-1069-F171-BDFA-5738D4D6341B}"/>
          </ac:graphicFrameMkLst>
        </pc:graphicFrameChg>
        <pc:picChg chg="add del mod">
          <ac:chgData name="Ngô Quang Khánh" userId="1ff9dfba-442e-486b-9e9c-3968d021f05a" providerId="ADAL" clId="{8F11111F-A209-429F-87F9-46037DDF74A7}" dt="2025-01-11T09:25:38.502" v="4685"/>
          <ac:picMkLst>
            <pc:docMk/>
            <pc:sldMk cId="3910674589" sldId="271"/>
            <ac:picMk id="3" creationId="{292B6866-FBD2-9C7A-D232-081A45048787}"/>
          </ac:picMkLst>
        </pc:picChg>
        <pc:picChg chg="add del mod">
          <ac:chgData name="Ngô Quang Khánh" userId="1ff9dfba-442e-486b-9e9c-3968d021f05a" providerId="ADAL" clId="{8F11111F-A209-429F-87F9-46037DDF74A7}" dt="2025-01-12T03:46:10.028" v="4753" actId="478"/>
          <ac:picMkLst>
            <pc:docMk/>
            <pc:sldMk cId="3910674589" sldId="271"/>
            <ac:picMk id="6" creationId="{AA4E2E85-5980-CB8C-B7B5-01388C40CF23}"/>
          </ac:picMkLst>
        </pc:picChg>
        <pc:picChg chg="add mod">
          <ac:chgData name="Ngô Quang Khánh" userId="1ff9dfba-442e-486b-9e9c-3968d021f05a" providerId="ADAL" clId="{8F11111F-A209-429F-87F9-46037DDF74A7}" dt="2025-01-11T08:42:29.344" v="4649" actId="1076"/>
          <ac:picMkLst>
            <pc:docMk/>
            <pc:sldMk cId="3910674589" sldId="271"/>
            <ac:picMk id="2050" creationId="{46236652-5E8A-BA21-A64A-D43249A5DCCD}"/>
          </ac:picMkLst>
        </pc:picChg>
        <pc:inkChg chg="add del">
          <ac:chgData name="Ngô Quang Khánh" userId="1ff9dfba-442e-486b-9e9c-3968d021f05a" providerId="ADAL" clId="{8F11111F-A209-429F-87F9-46037DDF74A7}" dt="2025-01-12T03:46:09.086" v="4752" actId="478"/>
          <ac:inkMkLst>
            <pc:docMk/>
            <pc:sldMk cId="3910674589" sldId="271"/>
            <ac:inkMk id="5" creationId="{3BC4B608-99ED-6791-4343-ECCE5E0FB3A3}"/>
          </ac:inkMkLst>
        </pc:inkChg>
      </pc:sldChg>
      <pc:sldChg chg="addSp delSp modSp add mod modTransition addAnim delAnim modNotesTx">
        <pc:chgData name="Ngô Quang Khánh" userId="1ff9dfba-442e-486b-9e9c-3968d021f05a" providerId="ADAL" clId="{8F11111F-A209-429F-87F9-46037DDF74A7}" dt="2025-01-12T03:46:13.377" v="4755" actId="478"/>
        <pc:sldMkLst>
          <pc:docMk/>
          <pc:sldMk cId="3045528303" sldId="272"/>
        </pc:sldMkLst>
        <pc:graphicFrameChg chg="add mod modGraphic">
          <ac:chgData name="Ngô Quang Khánh" userId="1ff9dfba-442e-486b-9e9c-3968d021f05a" providerId="ADAL" clId="{8F11111F-A209-429F-87F9-46037DDF74A7}" dt="2025-01-11T08:42:20.998" v="4646" actId="1076"/>
          <ac:graphicFrameMkLst>
            <pc:docMk/>
            <pc:sldMk cId="3045528303" sldId="272"/>
            <ac:graphicFrameMk id="3" creationId="{DCA1284B-6887-C580-1F31-D86255C70AA5}"/>
          </ac:graphicFrameMkLst>
        </pc:graphicFrameChg>
        <pc:graphicFrameChg chg="add del mod modGraphic">
          <ac:chgData name="Ngô Quang Khánh" userId="1ff9dfba-442e-486b-9e9c-3968d021f05a" providerId="ADAL" clId="{8F11111F-A209-429F-87F9-46037DDF74A7}" dt="2025-01-11T07:48:46.284" v="3300" actId="478"/>
          <ac:graphicFrameMkLst>
            <pc:docMk/>
            <pc:sldMk cId="3045528303" sldId="272"/>
            <ac:graphicFrameMk id="4" creationId="{60947069-C2F6-4067-2732-32890F412265}"/>
          </ac:graphicFrameMkLst>
        </pc:graphicFrameChg>
        <pc:graphicFrameChg chg="add mod modGraphic">
          <ac:chgData name="Ngô Quang Khánh" userId="1ff9dfba-442e-486b-9e9c-3968d021f05a" providerId="ADAL" clId="{8F11111F-A209-429F-87F9-46037DDF74A7}" dt="2025-01-11T08:42:20.998" v="4646" actId="1076"/>
          <ac:graphicFrameMkLst>
            <pc:docMk/>
            <pc:sldMk cId="3045528303" sldId="272"/>
            <ac:graphicFrameMk id="5" creationId="{6FC6488E-B26A-D88D-9FA3-6F6950A246A3}"/>
          </ac:graphicFrameMkLst>
        </pc:graphicFrameChg>
        <pc:picChg chg="add del mod">
          <ac:chgData name="Ngô Quang Khánh" userId="1ff9dfba-442e-486b-9e9c-3968d021f05a" providerId="ADAL" clId="{8F11111F-A209-429F-87F9-46037DDF74A7}" dt="2025-01-11T09:25:38.502" v="4685"/>
          <ac:picMkLst>
            <pc:docMk/>
            <pc:sldMk cId="3045528303" sldId="272"/>
            <ac:picMk id="6" creationId="{2E3343A9-1113-4743-80B0-619753D1CA53}"/>
          </ac:picMkLst>
        </pc:picChg>
        <pc:picChg chg="add del mod">
          <ac:chgData name="Ngô Quang Khánh" userId="1ff9dfba-442e-486b-9e9c-3968d021f05a" providerId="ADAL" clId="{8F11111F-A209-429F-87F9-46037DDF74A7}" dt="2025-01-12T03:46:11.957" v="4754" actId="478"/>
          <ac:picMkLst>
            <pc:docMk/>
            <pc:sldMk cId="3045528303" sldId="272"/>
            <ac:picMk id="8" creationId="{5848F0D7-C9EB-80F1-6D06-5B626B11AD77}"/>
          </ac:picMkLst>
        </pc:picChg>
        <pc:picChg chg="del">
          <ac:chgData name="Ngô Quang Khánh" userId="1ff9dfba-442e-486b-9e9c-3968d021f05a" providerId="ADAL" clId="{8F11111F-A209-429F-87F9-46037DDF74A7}" dt="2025-01-11T07:35:05.072" v="3223" actId="478"/>
          <ac:picMkLst>
            <pc:docMk/>
            <pc:sldMk cId="3045528303" sldId="272"/>
            <ac:picMk id="2050" creationId="{3527F6A6-067D-A1D8-87A0-0BC03C0E296F}"/>
          </ac:picMkLst>
        </pc:picChg>
        <pc:picChg chg="add mod">
          <ac:chgData name="Ngô Quang Khánh" userId="1ff9dfba-442e-486b-9e9c-3968d021f05a" providerId="ADAL" clId="{8F11111F-A209-429F-87F9-46037DDF74A7}" dt="2025-01-11T07:42:20.961" v="3285" actId="1076"/>
          <ac:picMkLst>
            <pc:docMk/>
            <pc:sldMk cId="3045528303" sldId="272"/>
            <ac:picMk id="3074" creationId="{03A3B6AF-8C0D-9470-0C9D-EA0C7F37EFF6}"/>
          </ac:picMkLst>
        </pc:picChg>
        <pc:inkChg chg="add del">
          <ac:chgData name="Ngô Quang Khánh" userId="1ff9dfba-442e-486b-9e9c-3968d021f05a" providerId="ADAL" clId="{8F11111F-A209-429F-87F9-46037DDF74A7}" dt="2025-01-12T03:46:13.377" v="4755" actId="478"/>
          <ac:inkMkLst>
            <pc:docMk/>
            <pc:sldMk cId="3045528303" sldId="272"/>
            <ac:inkMk id="7" creationId="{4C6D0E33-9E53-241C-7C41-CF9D1857345E}"/>
          </ac:inkMkLst>
        </pc:inkChg>
      </pc:sldChg>
      <pc:sldChg chg="addSp delSp modSp add mod modTransition addAnim delAnim modAnim modNotesTx">
        <pc:chgData name="Ngô Quang Khánh" userId="1ff9dfba-442e-486b-9e9c-3968d021f05a" providerId="ADAL" clId="{8F11111F-A209-429F-87F9-46037DDF74A7}" dt="2025-01-12T03:46:17.366" v="4758" actId="478"/>
        <pc:sldMkLst>
          <pc:docMk/>
          <pc:sldMk cId="169193989" sldId="273"/>
        </pc:sldMkLst>
        <pc:graphicFrameChg chg="mod modGraphic">
          <ac:chgData name="Ngô Quang Khánh" userId="1ff9dfba-442e-486b-9e9c-3968d021f05a" providerId="ADAL" clId="{8F11111F-A209-429F-87F9-46037DDF74A7}" dt="2025-01-11T07:57:09.345" v="3347" actId="1076"/>
          <ac:graphicFrameMkLst>
            <pc:docMk/>
            <pc:sldMk cId="169193989" sldId="273"/>
            <ac:graphicFrameMk id="3" creationId="{BBF0B88E-CC2E-A37C-A863-0DB9255E2628}"/>
          </ac:graphicFrameMkLst>
        </pc:graphicFrameChg>
        <pc:graphicFrameChg chg="del">
          <ac:chgData name="Ngô Quang Khánh" userId="1ff9dfba-442e-486b-9e9c-3968d021f05a" providerId="ADAL" clId="{8F11111F-A209-429F-87F9-46037DDF74A7}" dt="2025-01-11T07:54:34.606" v="3337" actId="478"/>
          <ac:graphicFrameMkLst>
            <pc:docMk/>
            <pc:sldMk cId="169193989" sldId="273"/>
            <ac:graphicFrameMk id="5" creationId="{37FD8D9B-9356-8115-A9AE-134F0A3D4879}"/>
          </ac:graphicFrameMkLst>
        </pc:graphicFrameChg>
        <pc:picChg chg="add del mod">
          <ac:chgData name="Ngô Quang Khánh" userId="1ff9dfba-442e-486b-9e9c-3968d021f05a" providerId="ADAL" clId="{8F11111F-A209-429F-87F9-46037DDF74A7}" dt="2025-01-11T09:25:38.502" v="4685"/>
          <ac:picMkLst>
            <pc:docMk/>
            <pc:sldMk cId="169193989" sldId="273"/>
            <ac:picMk id="4" creationId="{E73A8045-C108-428A-6828-95075470C5D5}"/>
          </ac:picMkLst>
        </pc:picChg>
        <pc:picChg chg="add del mod">
          <ac:chgData name="Ngô Quang Khánh" userId="1ff9dfba-442e-486b-9e9c-3968d021f05a" providerId="ADAL" clId="{8F11111F-A209-429F-87F9-46037DDF74A7}" dt="2025-01-11T10:19:30.019" v="4724"/>
          <ac:picMkLst>
            <pc:docMk/>
            <pc:sldMk cId="169193989" sldId="273"/>
            <ac:picMk id="7" creationId="{7CABBF4B-942F-9A9A-C5F6-691E856D2FB0}"/>
          </ac:picMkLst>
        </pc:picChg>
        <pc:picChg chg="add del mod ord">
          <ac:chgData name="Ngô Quang Khánh" userId="1ff9dfba-442e-486b-9e9c-3968d021f05a" providerId="ADAL" clId="{8F11111F-A209-429F-87F9-46037DDF74A7}" dt="2025-01-11T10:20:47.451" v="4725"/>
          <ac:picMkLst>
            <pc:docMk/>
            <pc:sldMk cId="169193989" sldId="273"/>
            <ac:picMk id="10" creationId="{D0E0CA18-2634-1E03-24E1-A76C25D820D8}"/>
          </ac:picMkLst>
        </pc:picChg>
        <pc:picChg chg="add mod">
          <ac:chgData name="Ngô Quang Khánh" userId="1ff9dfba-442e-486b-9e9c-3968d021f05a" providerId="ADAL" clId="{8F11111F-A209-429F-87F9-46037DDF74A7}" dt="2025-01-11T10:15:44.705" v="4719"/>
          <ac:picMkLst>
            <pc:docMk/>
            <pc:sldMk cId="169193989" sldId="273"/>
            <ac:picMk id="12" creationId="{257519CD-27C5-1B47-8B53-2BAD02FA5FBE}"/>
          </ac:picMkLst>
        </pc:picChg>
        <pc:picChg chg="add del mod ord">
          <ac:chgData name="Ngô Quang Khánh" userId="1ff9dfba-442e-486b-9e9c-3968d021f05a" providerId="ADAL" clId="{8F11111F-A209-429F-87F9-46037DDF74A7}" dt="2025-01-11T10:20:47.451" v="4725"/>
          <ac:picMkLst>
            <pc:docMk/>
            <pc:sldMk cId="169193989" sldId="273"/>
            <ac:picMk id="27" creationId="{E665EFB3-7EAC-6133-2598-6DE96D6E7CD1}"/>
          </ac:picMkLst>
        </pc:picChg>
        <pc:picChg chg="add del mod">
          <ac:chgData name="Ngô Quang Khánh" userId="1ff9dfba-442e-486b-9e9c-3968d021f05a" providerId="ADAL" clId="{8F11111F-A209-429F-87F9-46037DDF74A7}" dt="2025-01-12T03:46:17.366" v="4758" actId="478"/>
          <ac:picMkLst>
            <pc:docMk/>
            <pc:sldMk cId="169193989" sldId="273"/>
            <ac:picMk id="29" creationId="{FD16F9A9-EA17-3D54-F9F1-14E808741565}"/>
          </ac:picMkLst>
        </pc:picChg>
        <pc:picChg chg="add del mod">
          <ac:chgData name="Ngô Quang Khánh" userId="1ff9dfba-442e-486b-9e9c-3968d021f05a" providerId="ADAL" clId="{8F11111F-A209-429F-87F9-46037DDF74A7}" dt="2025-01-12T03:46:16.564" v="4757" actId="478"/>
          <ac:picMkLst>
            <pc:docMk/>
            <pc:sldMk cId="169193989" sldId="273"/>
            <ac:picMk id="30" creationId="{E89DE008-9D34-89E6-DAF9-8DD5BD916BF3}"/>
          </ac:picMkLst>
        </pc:picChg>
        <pc:picChg chg="del mod">
          <ac:chgData name="Ngô Quang Khánh" userId="1ff9dfba-442e-486b-9e9c-3968d021f05a" providerId="ADAL" clId="{8F11111F-A209-429F-87F9-46037DDF74A7}" dt="2025-01-11T07:54:00.169" v="3326" actId="478"/>
          <ac:picMkLst>
            <pc:docMk/>
            <pc:sldMk cId="169193989" sldId="273"/>
            <ac:picMk id="3074" creationId="{425F43B3-43AA-4271-D7C3-637CE4BC5F7D}"/>
          </ac:picMkLst>
        </pc:picChg>
        <pc:picChg chg="add mod">
          <ac:chgData name="Ngô Quang Khánh" userId="1ff9dfba-442e-486b-9e9c-3968d021f05a" providerId="ADAL" clId="{8F11111F-A209-429F-87F9-46037DDF74A7}" dt="2025-01-11T07:57:12.489" v="3348" actId="1076"/>
          <ac:picMkLst>
            <pc:docMk/>
            <pc:sldMk cId="169193989" sldId="273"/>
            <ac:picMk id="4098" creationId="{6C4D9FF5-0506-E4C4-3D39-13274F8540A1}"/>
          </ac:picMkLst>
        </pc:picChg>
        <pc:inkChg chg="add del">
          <ac:chgData name="Ngô Quang Khánh" userId="1ff9dfba-442e-486b-9e9c-3968d021f05a" providerId="ADAL" clId="{8F11111F-A209-429F-87F9-46037DDF74A7}" dt="2025-01-11T10:19:30.019" v="4724"/>
          <ac:inkMkLst>
            <pc:docMk/>
            <pc:sldMk cId="169193989" sldId="273"/>
            <ac:inkMk id="6" creationId="{8C8E82BF-E14F-6B3C-30C0-7F61B8E163A5}"/>
          </ac:inkMkLst>
        </pc:inkChg>
        <pc:inkChg chg="add del">
          <ac:chgData name="Ngô Quang Khánh" userId="1ff9dfba-442e-486b-9e9c-3968d021f05a" providerId="ADAL" clId="{8F11111F-A209-429F-87F9-46037DDF74A7}" dt="2025-01-11T10:15:39.080" v="4714" actId="478"/>
          <ac:inkMkLst>
            <pc:docMk/>
            <pc:sldMk cId="169193989" sldId="273"/>
            <ac:inkMk id="11" creationId="{B1F15A6F-9295-18B1-D8EC-7C2F047E4E4F}"/>
          </ac:inkMkLst>
        </pc:inkChg>
        <pc:inkChg chg="add del">
          <ac:chgData name="Ngô Quang Khánh" userId="1ff9dfba-442e-486b-9e9c-3968d021f05a" providerId="ADAL" clId="{8F11111F-A209-429F-87F9-46037DDF74A7}" dt="2025-01-12T03:46:15.701" v="4756" actId="478"/>
          <ac:inkMkLst>
            <pc:docMk/>
            <pc:sldMk cId="169193989" sldId="273"/>
            <ac:inkMk id="28" creationId="{6DF11159-006A-4951-9781-D31F97C3659C}"/>
          </ac:inkMkLst>
        </pc:inkChg>
      </pc:sldChg>
      <pc:sldChg chg="addSp delSp modSp add del mod">
        <pc:chgData name="Ngô Quang Khánh" userId="1ff9dfba-442e-486b-9e9c-3968d021f05a" providerId="ADAL" clId="{8F11111F-A209-429F-87F9-46037DDF74A7}" dt="2025-01-11T08:11:08.272" v="3699" actId="47"/>
        <pc:sldMkLst>
          <pc:docMk/>
          <pc:sldMk cId="1898105772" sldId="274"/>
        </pc:sldMkLst>
        <pc:spChg chg="mod">
          <ac:chgData name="Ngô Quang Khánh" userId="1ff9dfba-442e-486b-9e9c-3968d021f05a" providerId="ADAL" clId="{8F11111F-A209-429F-87F9-46037DDF74A7}" dt="2025-01-11T07:58:53.481" v="3398"/>
          <ac:spMkLst>
            <pc:docMk/>
            <pc:sldMk cId="1898105772" sldId="274"/>
            <ac:spMk id="2" creationId="{D3F7521A-F032-4301-78A8-A44EB446506B}"/>
          </ac:spMkLst>
        </pc:spChg>
        <pc:spChg chg="add mod">
          <ac:chgData name="Ngô Quang Khánh" userId="1ff9dfba-442e-486b-9e9c-3968d021f05a" providerId="ADAL" clId="{8F11111F-A209-429F-87F9-46037DDF74A7}" dt="2025-01-11T08:01:13.146" v="3504" actId="1076"/>
          <ac:spMkLst>
            <pc:docMk/>
            <pc:sldMk cId="1898105772" sldId="274"/>
            <ac:spMk id="4" creationId="{4AF05874-0F81-579A-711D-DE719E588985}"/>
          </ac:spMkLst>
        </pc:spChg>
        <pc:spChg chg="add">
          <ac:chgData name="Ngô Quang Khánh" userId="1ff9dfba-442e-486b-9e9c-3968d021f05a" providerId="ADAL" clId="{8F11111F-A209-429F-87F9-46037DDF74A7}" dt="2025-01-11T07:59:43.702" v="3419"/>
          <ac:spMkLst>
            <pc:docMk/>
            <pc:sldMk cId="1898105772" sldId="274"/>
            <ac:spMk id="5" creationId="{6FD17168-32BB-1591-DF3A-AE08F65EFF01}"/>
          </ac:spMkLst>
        </pc:spChg>
        <pc:spChg chg="add">
          <ac:chgData name="Ngô Quang Khánh" userId="1ff9dfba-442e-486b-9e9c-3968d021f05a" providerId="ADAL" clId="{8F11111F-A209-429F-87F9-46037DDF74A7}" dt="2025-01-11T07:59:46.419" v="3420"/>
          <ac:spMkLst>
            <pc:docMk/>
            <pc:sldMk cId="1898105772" sldId="274"/>
            <ac:spMk id="6" creationId="{5115EE26-A348-2B09-73FD-6E6CFDA17816}"/>
          </ac:spMkLst>
        </pc:spChg>
        <pc:graphicFrameChg chg="del">
          <ac:chgData name="Ngô Quang Khánh" userId="1ff9dfba-442e-486b-9e9c-3968d021f05a" providerId="ADAL" clId="{8F11111F-A209-429F-87F9-46037DDF74A7}" dt="2025-01-11T07:58:56.016" v="3399" actId="478"/>
          <ac:graphicFrameMkLst>
            <pc:docMk/>
            <pc:sldMk cId="1898105772" sldId="274"/>
            <ac:graphicFrameMk id="3" creationId="{B7659D2C-A6E5-AD48-59AF-9F369C6ECCAE}"/>
          </ac:graphicFrameMkLst>
        </pc:graphicFrameChg>
        <pc:picChg chg="del">
          <ac:chgData name="Ngô Quang Khánh" userId="1ff9dfba-442e-486b-9e9c-3968d021f05a" providerId="ADAL" clId="{8F11111F-A209-429F-87F9-46037DDF74A7}" dt="2025-01-11T07:58:03.090" v="3395" actId="478"/>
          <ac:picMkLst>
            <pc:docMk/>
            <pc:sldMk cId="1898105772" sldId="274"/>
            <ac:picMk id="4098" creationId="{D07CB761-39B5-A1E6-2AB8-22392A0A5A62}"/>
          </ac:picMkLst>
        </pc:picChg>
      </pc:sldChg>
      <pc:sldChg chg="addSp delSp modSp add mod modTransition addAnim delAnim modAnim">
        <pc:chgData name="Ngô Quang Khánh" userId="1ff9dfba-442e-486b-9e9c-3968d021f05a" providerId="ADAL" clId="{8F11111F-A209-429F-87F9-46037DDF74A7}" dt="2025-01-12T03:46:23.558" v="4762" actId="478"/>
        <pc:sldMkLst>
          <pc:docMk/>
          <pc:sldMk cId="4050421238" sldId="275"/>
        </pc:sldMkLst>
        <pc:picChg chg="add del mod">
          <ac:chgData name="Ngô Quang Khánh" userId="1ff9dfba-442e-486b-9e9c-3968d021f05a" providerId="ADAL" clId="{8F11111F-A209-429F-87F9-46037DDF74A7}" dt="2025-01-11T10:25:57.806" v="4727"/>
          <ac:picMkLst>
            <pc:docMk/>
            <pc:sldMk cId="4050421238" sldId="275"/>
            <ac:picMk id="3" creationId="{80E55FD9-5A82-6F6E-A974-8C3830BF4A8C}"/>
          </ac:picMkLst>
        </pc:picChg>
        <pc:picChg chg="add mod">
          <ac:chgData name="Ngô Quang Khánh" userId="1ff9dfba-442e-486b-9e9c-3968d021f05a" providerId="ADAL" clId="{8F11111F-A209-429F-87F9-46037DDF74A7}" dt="2025-01-11T10:15:44.007" v="4718"/>
          <ac:picMkLst>
            <pc:docMk/>
            <pc:sldMk cId="4050421238" sldId="275"/>
            <ac:picMk id="6" creationId="{28BFF19A-6FCC-F8CC-681A-D73953EECB69}"/>
          </ac:picMkLst>
        </pc:picChg>
        <pc:picChg chg="add del mod">
          <ac:chgData name="Ngô Quang Khánh" userId="1ff9dfba-442e-486b-9e9c-3968d021f05a" providerId="ADAL" clId="{8F11111F-A209-429F-87F9-46037DDF74A7}" dt="2025-01-12T03:46:23.558" v="4762" actId="478"/>
          <ac:picMkLst>
            <pc:docMk/>
            <pc:sldMk cId="4050421238" sldId="275"/>
            <ac:picMk id="12" creationId="{2462D002-851C-71A9-4C87-1AC55023ED27}"/>
          </ac:picMkLst>
        </pc:picChg>
        <pc:inkChg chg="add del">
          <ac:chgData name="Ngô Quang Khánh" userId="1ff9dfba-442e-486b-9e9c-3968d021f05a" providerId="ADAL" clId="{8F11111F-A209-429F-87F9-46037DDF74A7}" dt="2025-01-11T10:15:40.188" v="4716" actId="478"/>
          <ac:inkMkLst>
            <pc:docMk/>
            <pc:sldMk cId="4050421238" sldId="275"/>
            <ac:inkMk id="5" creationId="{83BBB3E4-0C99-A7CF-F1C9-259E5EEC5D95}"/>
          </ac:inkMkLst>
        </pc:inkChg>
        <pc:inkChg chg="add del">
          <ac:chgData name="Ngô Quang Khánh" userId="1ff9dfba-442e-486b-9e9c-3968d021f05a" providerId="ADAL" clId="{8F11111F-A209-429F-87F9-46037DDF74A7}" dt="2025-01-12T03:46:23.093" v="4761" actId="478"/>
          <ac:inkMkLst>
            <pc:docMk/>
            <pc:sldMk cId="4050421238" sldId="275"/>
            <ac:inkMk id="11" creationId="{91D9924E-9CB2-5253-4373-BA0447CE5784}"/>
          </ac:inkMkLst>
        </pc:inkChg>
      </pc:sldChg>
      <pc:sldChg chg="modSp new del mod">
        <pc:chgData name="Ngô Quang Khánh" userId="1ff9dfba-442e-486b-9e9c-3968d021f05a" providerId="ADAL" clId="{8F11111F-A209-429F-87F9-46037DDF74A7}" dt="2025-01-11T08:02:19.900" v="3555" actId="47"/>
        <pc:sldMkLst>
          <pc:docMk/>
          <pc:sldMk cId="1985004910" sldId="276"/>
        </pc:sldMkLst>
        <pc:spChg chg="mod">
          <ac:chgData name="Ngô Quang Khánh" userId="1ff9dfba-442e-486b-9e9c-3968d021f05a" providerId="ADAL" clId="{8F11111F-A209-429F-87F9-46037DDF74A7}" dt="2025-01-11T08:02:18.210" v="3554" actId="21"/>
          <ac:spMkLst>
            <pc:docMk/>
            <pc:sldMk cId="1985004910" sldId="276"/>
            <ac:spMk id="2" creationId="{7106AEEB-2F7A-3977-CE32-C11FF5A60723}"/>
          </ac:spMkLst>
        </pc:spChg>
      </pc:sldChg>
      <pc:sldChg chg="addSp delSp modSp new mod modTransition delAnim modAnim">
        <pc:chgData name="Ngô Quang Khánh" userId="1ff9dfba-442e-486b-9e9c-3968d021f05a" providerId="ADAL" clId="{8F11111F-A209-429F-87F9-46037DDF74A7}" dt="2025-01-12T03:46:26.276" v="4763" actId="478"/>
        <pc:sldMkLst>
          <pc:docMk/>
          <pc:sldMk cId="1287604799" sldId="277"/>
        </pc:sldMkLst>
        <pc:spChg chg="mod">
          <ac:chgData name="Ngô Quang Khánh" userId="1ff9dfba-442e-486b-9e9c-3968d021f05a" providerId="ADAL" clId="{8F11111F-A209-429F-87F9-46037DDF74A7}" dt="2025-01-11T08:02:34.837" v="3566" actId="1076"/>
          <ac:spMkLst>
            <pc:docMk/>
            <pc:sldMk cId="1287604799" sldId="277"/>
            <ac:spMk id="2" creationId="{C1A3EFCE-A76C-1D05-29C4-5D302442BDDA}"/>
          </ac:spMkLst>
        </pc:spChg>
        <pc:spChg chg="del">
          <ac:chgData name="Ngô Quang Khánh" userId="1ff9dfba-442e-486b-9e9c-3968d021f05a" providerId="ADAL" clId="{8F11111F-A209-429F-87F9-46037DDF74A7}" dt="2025-01-11T08:02:26.750" v="3560" actId="478"/>
          <ac:spMkLst>
            <pc:docMk/>
            <pc:sldMk cId="1287604799" sldId="277"/>
            <ac:spMk id="3" creationId="{DC8A92AC-1658-1439-F689-FC3CC16B671A}"/>
          </ac:spMkLst>
        </pc:spChg>
        <pc:spChg chg="add mod">
          <ac:chgData name="Ngô Quang Khánh" userId="1ff9dfba-442e-486b-9e9c-3968d021f05a" providerId="ADAL" clId="{8F11111F-A209-429F-87F9-46037DDF74A7}" dt="2025-01-11T08:03:37.299" v="3683" actId="1076"/>
          <ac:spMkLst>
            <pc:docMk/>
            <pc:sldMk cId="1287604799" sldId="277"/>
            <ac:spMk id="4" creationId="{0BF5EC46-0128-9BA3-7871-D90689EFD5E5}"/>
          </ac:spMkLst>
        </pc:spChg>
        <pc:picChg chg="add del mod">
          <ac:chgData name="Ngô Quang Khánh" userId="1ff9dfba-442e-486b-9e9c-3968d021f05a" providerId="ADAL" clId="{8F11111F-A209-429F-87F9-46037DDF74A7}" dt="2025-01-11T10:25:57.806" v="4727"/>
          <ac:picMkLst>
            <pc:docMk/>
            <pc:sldMk cId="1287604799" sldId="277"/>
            <ac:picMk id="5" creationId="{141BCE13-F564-C05C-FFF0-B9F13A5CC979}"/>
          </ac:picMkLst>
        </pc:picChg>
        <pc:picChg chg="add mod">
          <ac:chgData name="Ngô Quang Khánh" userId="1ff9dfba-442e-486b-9e9c-3968d021f05a" providerId="ADAL" clId="{8F11111F-A209-429F-87F9-46037DDF74A7}" dt="2025-01-11T10:15:44.007" v="4718"/>
          <ac:picMkLst>
            <pc:docMk/>
            <pc:sldMk cId="1287604799" sldId="277"/>
            <ac:picMk id="6" creationId="{700E88B4-3828-4192-2D98-B910F8D6EC49}"/>
          </ac:picMkLst>
        </pc:picChg>
        <pc:picChg chg="add del mod">
          <ac:chgData name="Ngô Quang Khánh" userId="1ff9dfba-442e-486b-9e9c-3968d021f05a" providerId="ADAL" clId="{8F11111F-A209-429F-87F9-46037DDF74A7}" dt="2025-01-12T03:46:26.276" v="4763" actId="478"/>
          <ac:picMkLst>
            <pc:docMk/>
            <pc:sldMk cId="1287604799" sldId="277"/>
            <ac:picMk id="16" creationId="{234A00EA-388A-EDF5-594A-9EDAC189A81D}"/>
          </ac:picMkLst>
        </pc:picChg>
      </pc:sldChg>
      <pc:sldChg chg="addSp delSp modSp add mod modTransition addAnim delAnim modAnim">
        <pc:chgData name="Ngô Quang Khánh" userId="1ff9dfba-442e-486b-9e9c-3968d021f05a" providerId="ADAL" clId="{8F11111F-A209-429F-87F9-46037DDF74A7}" dt="2025-01-12T03:46:20.593" v="4760" actId="478"/>
        <pc:sldMkLst>
          <pc:docMk/>
          <pc:sldMk cId="1770271173" sldId="278"/>
        </pc:sldMkLst>
        <pc:graphicFrameChg chg="del">
          <ac:chgData name="Ngô Quang Khánh" userId="1ff9dfba-442e-486b-9e9c-3968d021f05a" providerId="ADAL" clId="{8F11111F-A209-429F-87F9-46037DDF74A7}" dt="2025-01-11T08:05:28.236" v="3687" actId="478"/>
          <ac:graphicFrameMkLst>
            <pc:docMk/>
            <pc:sldMk cId="1770271173" sldId="278"/>
            <ac:graphicFrameMk id="3" creationId="{DC9396BD-1975-A1F2-E70C-FA03C73EE49F}"/>
          </ac:graphicFrameMkLst>
        </pc:graphicFrameChg>
        <pc:picChg chg="add del mod">
          <ac:chgData name="Ngô Quang Khánh" userId="1ff9dfba-442e-486b-9e9c-3968d021f05a" providerId="ADAL" clId="{8F11111F-A209-429F-87F9-46037DDF74A7}" dt="2025-01-11T10:22:55.486" v="4726"/>
          <ac:picMkLst>
            <pc:docMk/>
            <pc:sldMk cId="1770271173" sldId="278"/>
            <ac:picMk id="4" creationId="{FB57818B-8066-F14C-B619-2B53968D7709}"/>
          </ac:picMkLst>
        </pc:picChg>
        <pc:picChg chg="add mod">
          <ac:chgData name="Ngô Quang Khánh" userId="1ff9dfba-442e-486b-9e9c-3968d021f05a" providerId="ADAL" clId="{8F11111F-A209-429F-87F9-46037DDF74A7}" dt="2025-01-11T10:15:44.007" v="4718"/>
          <ac:picMkLst>
            <pc:docMk/>
            <pc:sldMk cId="1770271173" sldId="278"/>
            <ac:picMk id="6" creationId="{D0698C66-6C55-B8CB-4F87-8F0108FF878B}"/>
          </ac:picMkLst>
        </pc:picChg>
        <pc:picChg chg="add del mod">
          <ac:chgData name="Ngô Quang Khánh" userId="1ff9dfba-442e-486b-9e9c-3968d021f05a" providerId="ADAL" clId="{8F11111F-A209-429F-87F9-46037DDF74A7}" dt="2025-01-12T03:46:20.593" v="4760" actId="478"/>
          <ac:picMkLst>
            <pc:docMk/>
            <pc:sldMk cId="1770271173" sldId="278"/>
            <ac:picMk id="10" creationId="{1047EC99-22E5-2411-6637-B7FF2E0659E9}"/>
          </ac:picMkLst>
        </pc:picChg>
        <pc:picChg chg="del">
          <ac:chgData name="Ngô Quang Khánh" userId="1ff9dfba-442e-486b-9e9c-3968d021f05a" providerId="ADAL" clId="{8F11111F-A209-429F-87F9-46037DDF74A7}" dt="2025-01-11T08:05:25.699" v="3686" actId="478"/>
          <ac:picMkLst>
            <pc:docMk/>
            <pc:sldMk cId="1770271173" sldId="278"/>
            <ac:picMk id="4098" creationId="{E8679699-30C1-7905-00F1-ED413A553A29}"/>
          </ac:picMkLst>
        </pc:picChg>
        <pc:picChg chg="add">
          <ac:chgData name="Ngô Quang Khánh" userId="1ff9dfba-442e-486b-9e9c-3968d021f05a" providerId="ADAL" clId="{8F11111F-A209-429F-87F9-46037DDF74A7}" dt="2025-01-11T08:05:24.289" v="3685"/>
          <ac:picMkLst>
            <pc:docMk/>
            <pc:sldMk cId="1770271173" sldId="278"/>
            <ac:picMk id="6146" creationId="{C8CFC240-ECA5-7C11-6D08-283007289662}"/>
          </ac:picMkLst>
        </pc:picChg>
        <pc:picChg chg="add mod">
          <ac:chgData name="Ngô Quang Khánh" userId="1ff9dfba-442e-486b-9e9c-3968d021f05a" providerId="ADAL" clId="{8F11111F-A209-429F-87F9-46037DDF74A7}" dt="2025-01-11T08:05:35.499" v="3691" actId="1076"/>
          <ac:picMkLst>
            <pc:docMk/>
            <pc:sldMk cId="1770271173" sldId="278"/>
            <ac:picMk id="6148" creationId="{D6930B94-4C19-5C8F-2884-FCF5A6D4161C}"/>
          </ac:picMkLst>
        </pc:picChg>
        <pc:inkChg chg="add del">
          <ac:chgData name="Ngô Quang Khánh" userId="1ff9dfba-442e-486b-9e9c-3968d021f05a" providerId="ADAL" clId="{8F11111F-A209-429F-87F9-46037DDF74A7}" dt="2025-01-11T10:15:39.592" v="4715" actId="478"/>
          <ac:inkMkLst>
            <pc:docMk/>
            <pc:sldMk cId="1770271173" sldId="278"/>
            <ac:inkMk id="5" creationId="{944EAF6D-7FE0-8BCD-13BE-6F1E8F809D8E}"/>
          </ac:inkMkLst>
        </pc:inkChg>
        <pc:inkChg chg="add del">
          <ac:chgData name="Ngô Quang Khánh" userId="1ff9dfba-442e-486b-9e9c-3968d021f05a" providerId="ADAL" clId="{8F11111F-A209-429F-87F9-46037DDF74A7}" dt="2025-01-12T03:46:19.818" v="4759" actId="478"/>
          <ac:inkMkLst>
            <pc:docMk/>
            <pc:sldMk cId="1770271173" sldId="278"/>
            <ac:inkMk id="9" creationId="{C8185EC1-1D24-FB3C-630F-31E1C74FCF04}"/>
          </ac:inkMkLst>
        </pc:inkChg>
      </pc:sldChg>
      <pc:sldMasterChg chg="modSp mod">
        <pc:chgData name="Ngô Quang Khánh" userId="1ff9dfba-442e-486b-9e9c-3968d021f05a" providerId="ADAL" clId="{8F11111F-A209-429F-87F9-46037DDF74A7}" dt="2025-01-11T07:32:55.383" v="3210" actId="1076"/>
        <pc:sldMasterMkLst>
          <pc:docMk/>
          <pc:sldMasterMk cId="604121419" sldId="2147483685"/>
        </pc:sldMasterMkLst>
        <pc:spChg chg="mod">
          <ac:chgData name="Ngô Quang Khánh" userId="1ff9dfba-442e-486b-9e9c-3968d021f05a" providerId="ADAL" clId="{8F11111F-A209-429F-87F9-46037DDF74A7}" dt="2025-01-11T07:32:55.383" v="3210" actId="1076"/>
          <ac:spMkLst>
            <pc:docMk/>
            <pc:sldMasterMk cId="604121419" sldId="2147483685"/>
            <ac:spMk id="7" creationId="{63BAC6E0-ADAC-40FB-AF53-88FA5F83738C}"/>
          </ac:spMkLst>
        </pc:spChg>
      </pc:sldMasterChg>
    </pc:docChg>
  </pc:docChgLst>
  <pc:docChgLst>
    <pc:chgData name="Ngô Quang Khánh" userId="S::chat3p10@actvn.edu.vn::1ff9dfba-442e-486b-9e9c-3968d021f05a" providerId="AD" clId="Web-{6321BA35-C6D0-94BA-9D42-6DD6E3D1B95B}"/>
    <pc:docChg chg="modSld addMainMaster delMainMaster">
      <pc:chgData name="Ngô Quang Khánh" userId="S::chat3p10@actvn.edu.vn::1ff9dfba-442e-486b-9e9c-3968d021f05a" providerId="AD" clId="Web-{6321BA35-C6D0-94BA-9D42-6DD6E3D1B95B}" dt="2024-12-25T14:22:19.500" v="3"/>
      <pc:docMkLst>
        <pc:docMk/>
      </pc:docMkLst>
      <pc:sldChg chg="addSp modSp mod setBg modClrScheme chgLayout">
        <pc:chgData name="Ngô Quang Khánh" userId="S::chat3p10@actvn.edu.vn::1ff9dfba-442e-486b-9e9c-3968d021f05a" providerId="AD" clId="Web-{6321BA35-C6D0-94BA-9D42-6DD6E3D1B95B}" dt="2024-12-25T14:22:19.500" v="3"/>
        <pc:sldMkLst>
          <pc:docMk/>
          <pc:sldMk cId="109857222" sldId="256"/>
        </pc:sldMkLst>
        <pc:spChg chg="mod">
          <ac:chgData name="Ngô Quang Khánh" userId="S::chat3p10@actvn.edu.vn::1ff9dfba-442e-486b-9e9c-3968d021f05a" providerId="AD" clId="Web-{6321BA35-C6D0-94BA-9D42-6DD6E3D1B95B}" dt="2024-12-25T14:22:19.500" v="3"/>
          <ac:spMkLst>
            <pc:docMk/>
            <pc:sldMk cId="109857222" sldId="256"/>
            <ac:spMk id="2" creationId="{00000000-0000-0000-0000-000000000000}"/>
          </ac:spMkLst>
        </pc:spChg>
        <pc:spChg chg="add">
          <ac:chgData name="Ngô Quang Khánh" userId="S::chat3p10@actvn.edu.vn::1ff9dfba-442e-486b-9e9c-3968d021f05a" providerId="AD" clId="Web-{6321BA35-C6D0-94BA-9D42-6DD6E3D1B95B}" dt="2024-12-25T14:22:19.500" v="3"/>
          <ac:spMkLst>
            <pc:docMk/>
            <pc:sldMk cId="109857222" sldId="256"/>
            <ac:spMk id="9" creationId="{4187D111-0A9D-421B-84EB-FC5811C3A931}"/>
          </ac:spMkLst>
        </pc:spChg>
        <pc:spChg chg="add">
          <ac:chgData name="Ngô Quang Khánh" userId="S::chat3p10@actvn.edu.vn::1ff9dfba-442e-486b-9e9c-3968d021f05a" providerId="AD" clId="Web-{6321BA35-C6D0-94BA-9D42-6DD6E3D1B95B}" dt="2024-12-25T14:22:19.500" v="3"/>
          <ac:spMkLst>
            <pc:docMk/>
            <pc:sldMk cId="109857222" sldId="256"/>
            <ac:spMk id="44" creationId="{218D3B53-4071-48E8-9CB1-4566DAFA0BAE}"/>
          </ac:spMkLst>
        </pc:spChg>
        <pc:grpChg chg="add">
          <ac:chgData name="Ngô Quang Khánh" userId="S::chat3p10@actvn.edu.vn::1ff9dfba-442e-486b-9e9c-3968d021f05a" providerId="AD" clId="Web-{6321BA35-C6D0-94BA-9D42-6DD6E3D1B95B}" dt="2024-12-25T14:22:19.500" v="3"/>
          <ac:grpSpMkLst>
            <pc:docMk/>
            <pc:sldMk cId="109857222" sldId="256"/>
            <ac:grpSpMk id="11" creationId="{CEC7A2BB-E03E-436B-ABA5-3EBC8FB4066D}"/>
          </ac:grpSpMkLst>
        </pc:grpChg>
        <pc:picChg chg="add">
          <ac:chgData name="Ngô Quang Khánh" userId="S::chat3p10@actvn.edu.vn::1ff9dfba-442e-486b-9e9c-3968d021f05a" providerId="AD" clId="Web-{6321BA35-C6D0-94BA-9D42-6DD6E3D1B95B}" dt="2024-12-25T14:22:19.500" v="3"/>
          <ac:picMkLst>
            <pc:docMk/>
            <pc:sldMk cId="109857222" sldId="256"/>
            <ac:picMk id="4" creationId="{A9EA0AC9-FCB5-D4E5-B497-DBA4D3CA7A84}"/>
          </ac:picMkLst>
        </pc:picChg>
      </pc:sldChg>
      <pc:sldMasterChg chg="del delSldLayout">
        <pc:chgData name="Ngô Quang Khánh" userId="S::chat3p10@actvn.edu.vn::1ff9dfba-442e-486b-9e9c-3968d021f05a" providerId="AD" clId="Web-{6321BA35-C6D0-94BA-9D42-6DD6E3D1B95B}" dt="2024-12-25T14:22:19.500" v="3"/>
        <pc:sldMasterMkLst>
          <pc:docMk/>
          <pc:sldMasterMk cId="2460954070" sldId="2147483660"/>
        </pc:sldMasterMkLst>
        <pc:sldLayoutChg chg="del">
          <pc:chgData name="Ngô Quang Khánh" userId="S::chat3p10@actvn.edu.vn::1ff9dfba-442e-486b-9e9c-3968d021f05a" providerId="AD" clId="Web-{6321BA35-C6D0-94BA-9D42-6DD6E3D1B95B}" dt="2024-12-25T14:22:19.500" v="3"/>
          <pc:sldLayoutMkLst>
            <pc:docMk/>
            <pc:sldMasterMk cId="2460954070" sldId="2147483660"/>
            <pc:sldLayoutMk cId="2385387890" sldId="2147483661"/>
          </pc:sldLayoutMkLst>
        </pc:sldLayoutChg>
        <pc:sldLayoutChg chg="del">
          <pc:chgData name="Ngô Quang Khánh" userId="S::chat3p10@actvn.edu.vn::1ff9dfba-442e-486b-9e9c-3968d021f05a" providerId="AD" clId="Web-{6321BA35-C6D0-94BA-9D42-6DD6E3D1B95B}" dt="2024-12-25T14:22:19.500" v="3"/>
          <pc:sldLayoutMkLst>
            <pc:docMk/>
            <pc:sldMasterMk cId="2460954070" sldId="2147483660"/>
            <pc:sldLayoutMk cId="949138452" sldId="2147483662"/>
          </pc:sldLayoutMkLst>
        </pc:sldLayoutChg>
        <pc:sldLayoutChg chg="del">
          <pc:chgData name="Ngô Quang Khánh" userId="S::chat3p10@actvn.edu.vn::1ff9dfba-442e-486b-9e9c-3968d021f05a" providerId="AD" clId="Web-{6321BA35-C6D0-94BA-9D42-6DD6E3D1B95B}" dt="2024-12-25T14:22:19.500" v="3"/>
          <pc:sldLayoutMkLst>
            <pc:docMk/>
            <pc:sldMasterMk cId="2460954070" sldId="2147483660"/>
            <pc:sldLayoutMk cId="2591524520" sldId="2147483663"/>
          </pc:sldLayoutMkLst>
        </pc:sldLayoutChg>
        <pc:sldLayoutChg chg="del">
          <pc:chgData name="Ngô Quang Khánh" userId="S::chat3p10@actvn.edu.vn::1ff9dfba-442e-486b-9e9c-3968d021f05a" providerId="AD" clId="Web-{6321BA35-C6D0-94BA-9D42-6DD6E3D1B95B}" dt="2024-12-25T14:22:19.500" v="3"/>
          <pc:sldLayoutMkLst>
            <pc:docMk/>
            <pc:sldMasterMk cId="2460954070" sldId="2147483660"/>
            <pc:sldLayoutMk cId="1203092039" sldId="2147483664"/>
          </pc:sldLayoutMkLst>
        </pc:sldLayoutChg>
        <pc:sldLayoutChg chg="del">
          <pc:chgData name="Ngô Quang Khánh" userId="S::chat3p10@actvn.edu.vn::1ff9dfba-442e-486b-9e9c-3968d021f05a" providerId="AD" clId="Web-{6321BA35-C6D0-94BA-9D42-6DD6E3D1B95B}" dt="2024-12-25T14:22:19.500" v="3"/>
          <pc:sldLayoutMkLst>
            <pc:docMk/>
            <pc:sldMasterMk cId="2460954070" sldId="2147483660"/>
            <pc:sldLayoutMk cId="3733172339" sldId="2147483665"/>
          </pc:sldLayoutMkLst>
        </pc:sldLayoutChg>
        <pc:sldLayoutChg chg="del">
          <pc:chgData name="Ngô Quang Khánh" userId="S::chat3p10@actvn.edu.vn::1ff9dfba-442e-486b-9e9c-3968d021f05a" providerId="AD" clId="Web-{6321BA35-C6D0-94BA-9D42-6DD6E3D1B95B}" dt="2024-12-25T14:22:19.500" v="3"/>
          <pc:sldLayoutMkLst>
            <pc:docMk/>
            <pc:sldMasterMk cId="2460954070" sldId="2147483660"/>
            <pc:sldLayoutMk cId="3210312558" sldId="2147483666"/>
          </pc:sldLayoutMkLst>
        </pc:sldLayoutChg>
        <pc:sldLayoutChg chg="del">
          <pc:chgData name="Ngô Quang Khánh" userId="S::chat3p10@actvn.edu.vn::1ff9dfba-442e-486b-9e9c-3968d021f05a" providerId="AD" clId="Web-{6321BA35-C6D0-94BA-9D42-6DD6E3D1B95B}" dt="2024-12-25T14:22:19.500" v="3"/>
          <pc:sldLayoutMkLst>
            <pc:docMk/>
            <pc:sldMasterMk cId="2460954070" sldId="2147483660"/>
            <pc:sldLayoutMk cId="3146388984" sldId="2147483667"/>
          </pc:sldLayoutMkLst>
        </pc:sldLayoutChg>
        <pc:sldLayoutChg chg="del">
          <pc:chgData name="Ngô Quang Khánh" userId="S::chat3p10@actvn.edu.vn::1ff9dfba-442e-486b-9e9c-3968d021f05a" providerId="AD" clId="Web-{6321BA35-C6D0-94BA-9D42-6DD6E3D1B95B}" dt="2024-12-25T14:22:19.500" v="3"/>
          <pc:sldLayoutMkLst>
            <pc:docMk/>
            <pc:sldMasterMk cId="2460954070" sldId="2147483660"/>
            <pc:sldLayoutMk cId="3171841454" sldId="2147483668"/>
          </pc:sldLayoutMkLst>
        </pc:sldLayoutChg>
        <pc:sldLayoutChg chg="del">
          <pc:chgData name="Ngô Quang Khánh" userId="S::chat3p10@actvn.edu.vn::1ff9dfba-442e-486b-9e9c-3968d021f05a" providerId="AD" clId="Web-{6321BA35-C6D0-94BA-9D42-6DD6E3D1B95B}" dt="2024-12-25T14:22:19.500" v="3"/>
          <pc:sldLayoutMkLst>
            <pc:docMk/>
            <pc:sldMasterMk cId="2460954070" sldId="2147483660"/>
            <pc:sldLayoutMk cId="1718958274" sldId="2147483669"/>
          </pc:sldLayoutMkLst>
        </pc:sldLayoutChg>
        <pc:sldLayoutChg chg="del">
          <pc:chgData name="Ngô Quang Khánh" userId="S::chat3p10@actvn.edu.vn::1ff9dfba-442e-486b-9e9c-3968d021f05a" providerId="AD" clId="Web-{6321BA35-C6D0-94BA-9D42-6DD6E3D1B95B}" dt="2024-12-25T14:22:19.500" v="3"/>
          <pc:sldLayoutMkLst>
            <pc:docMk/>
            <pc:sldMasterMk cId="2460954070" sldId="2147483660"/>
            <pc:sldLayoutMk cId="2202905451" sldId="2147483670"/>
          </pc:sldLayoutMkLst>
        </pc:sldLayoutChg>
        <pc:sldLayoutChg chg="del">
          <pc:chgData name="Ngô Quang Khánh" userId="S::chat3p10@actvn.edu.vn::1ff9dfba-442e-486b-9e9c-3968d021f05a" providerId="AD" clId="Web-{6321BA35-C6D0-94BA-9D42-6DD6E3D1B95B}" dt="2024-12-25T14:22:19.500" v="3"/>
          <pc:sldLayoutMkLst>
            <pc:docMk/>
            <pc:sldMasterMk cId="2460954070" sldId="2147483660"/>
            <pc:sldLayoutMk cId="3479445657" sldId="2147483671"/>
          </pc:sldLayoutMkLst>
        </pc:sldLayoutChg>
      </pc:sldMasterChg>
      <pc:sldMasterChg chg="add addSldLayout">
        <pc:chgData name="Ngô Quang Khánh" userId="S::chat3p10@actvn.edu.vn::1ff9dfba-442e-486b-9e9c-3968d021f05a" providerId="AD" clId="Web-{6321BA35-C6D0-94BA-9D42-6DD6E3D1B95B}" dt="2024-12-25T14:22:19.500" v="3"/>
        <pc:sldMasterMkLst>
          <pc:docMk/>
          <pc:sldMasterMk cId="604121419" sldId="2147483685"/>
        </pc:sldMasterMkLst>
        <pc:sldLayoutChg chg="add">
          <pc:chgData name="Ngô Quang Khánh" userId="S::chat3p10@actvn.edu.vn::1ff9dfba-442e-486b-9e9c-3968d021f05a" providerId="AD" clId="Web-{6321BA35-C6D0-94BA-9D42-6DD6E3D1B95B}" dt="2024-12-25T14:22:19.500" v="3"/>
          <pc:sldLayoutMkLst>
            <pc:docMk/>
            <pc:sldMasterMk cId="604121419" sldId="2147483685"/>
            <pc:sldLayoutMk cId="3190798900" sldId="2147483674"/>
          </pc:sldLayoutMkLst>
        </pc:sldLayoutChg>
        <pc:sldLayoutChg chg="add">
          <pc:chgData name="Ngô Quang Khánh" userId="S::chat3p10@actvn.edu.vn::1ff9dfba-442e-486b-9e9c-3968d021f05a" providerId="AD" clId="Web-{6321BA35-C6D0-94BA-9D42-6DD6E3D1B95B}" dt="2024-12-25T14:22:19.500" v="3"/>
          <pc:sldLayoutMkLst>
            <pc:docMk/>
            <pc:sldMasterMk cId="604121419" sldId="2147483685"/>
            <pc:sldLayoutMk cId="3130228304" sldId="2147483675"/>
          </pc:sldLayoutMkLst>
        </pc:sldLayoutChg>
        <pc:sldLayoutChg chg="add">
          <pc:chgData name="Ngô Quang Khánh" userId="S::chat3p10@actvn.edu.vn::1ff9dfba-442e-486b-9e9c-3968d021f05a" providerId="AD" clId="Web-{6321BA35-C6D0-94BA-9D42-6DD6E3D1B95B}" dt="2024-12-25T14:22:19.500" v="3"/>
          <pc:sldLayoutMkLst>
            <pc:docMk/>
            <pc:sldMasterMk cId="604121419" sldId="2147483685"/>
            <pc:sldLayoutMk cId="2109261451" sldId="2147483676"/>
          </pc:sldLayoutMkLst>
        </pc:sldLayoutChg>
        <pc:sldLayoutChg chg="add">
          <pc:chgData name="Ngô Quang Khánh" userId="S::chat3p10@actvn.edu.vn::1ff9dfba-442e-486b-9e9c-3968d021f05a" providerId="AD" clId="Web-{6321BA35-C6D0-94BA-9D42-6DD6E3D1B95B}" dt="2024-12-25T14:22:19.500" v="3"/>
          <pc:sldLayoutMkLst>
            <pc:docMk/>
            <pc:sldMasterMk cId="604121419" sldId="2147483685"/>
            <pc:sldLayoutMk cId="1333057723" sldId="2147483677"/>
          </pc:sldLayoutMkLst>
        </pc:sldLayoutChg>
        <pc:sldLayoutChg chg="add">
          <pc:chgData name="Ngô Quang Khánh" userId="S::chat3p10@actvn.edu.vn::1ff9dfba-442e-486b-9e9c-3968d021f05a" providerId="AD" clId="Web-{6321BA35-C6D0-94BA-9D42-6DD6E3D1B95B}" dt="2024-12-25T14:22:19.500" v="3"/>
          <pc:sldLayoutMkLst>
            <pc:docMk/>
            <pc:sldMasterMk cId="604121419" sldId="2147483685"/>
            <pc:sldLayoutMk cId="1261453706" sldId="2147483678"/>
          </pc:sldLayoutMkLst>
        </pc:sldLayoutChg>
        <pc:sldLayoutChg chg="add">
          <pc:chgData name="Ngô Quang Khánh" userId="S::chat3p10@actvn.edu.vn::1ff9dfba-442e-486b-9e9c-3968d021f05a" providerId="AD" clId="Web-{6321BA35-C6D0-94BA-9D42-6DD6E3D1B95B}" dt="2024-12-25T14:22:19.500" v="3"/>
          <pc:sldLayoutMkLst>
            <pc:docMk/>
            <pc:sldMasterMk cId="604121419" sldId="2147483685"/>
            <pc:sldLayoutMk cId="1021381979" sldId="2147483679"/>
          </pc:sldLayoutMkLst>
        </pc:sldLayoutChg>
        <pc:sldLayoutChg chg="add">
          <pc:chgData name="Ngô Quang Khánh" userId="S::chat3p10@actvn.edu.vn::1ff9dfba-442e-486b-9e9c-3968d021f05a" providerId="AD" clId="Web-{6321BA35-C6D0-94BA-9D42-6DD6E3D1B95B}" dt="2024-12-25T14:22:19.500" v="3"/>
          <pc:sldLayoutMkLst>
            <pc:docMk/>
            <pc:sldMasterMk cId="604121419" sldId="2147483685"/>
            <pc:sldLayoutMk cId="1068805070" sldId="2147483680"/>
          </pc:sldLayoutMkLst>
        </pc:sldLayoutChg>
        <pc:sldLayoutChg chg="add">
          <pc:chgData name="Ngô Quang Khánh" userId="S::chat3p10@actvn.edu.vn::1ff9dfba-442e-486b-9e9c-3968d021f05a" providerId="AD" clId="Web-{6321BA35-C6D0-94BA-9D42-6DD6E3D1B95B}" dt="2024-12-25T14:22:19.500" v="3"/>
          <pc:sldLayoutMkLst>
            <pc:docMk/>
            <pc:sldMasterMk cId="604121419" sldId="2147483685"/>
            <pc:sldLayoutMk cId="3684781781" sldId="2147483681"/>
          </pc:sldLayoutMkLst>
        </pc:sldLayoutChg>
        <pc:sldLayoutChg chg="add">
          <pc:chgData name="Ngô Quang Khánh" userId="S::chat3p10@actvn.edu.vn::1ff9dfba-442e-486b-9e9c-3968d021f05a" providerId="AD" clId="Web-{6321BA35-C6D0-94BA-9D42-6DD6E3D1B95B}" dt="2024-12-25T14:22:19.500" v="3"/>
          <pc:sldLayoutMkLst>
            <pc:docMk/>
            <pc:sldMasterMk cId="604121419" sldId="2147483685"/>
            <pc:sldLayoutMk cId="2402641167" sldId="2147483682"/>
          </pc:sldLayoutMkLst>
        </pc:sldLayoutChg>
        <pc:sldLayoutChg chg="add">
          <pc:chgData name="Ngô Quang Khánh" userId="S::chat3p10@actvn.edu.vn::1ff9dfba-442e-486b-9e9c-3968d021f05a" providerId="AD" clId="Web-{6321BA35-C6D0-94BA-9D42-6DD6E3D1B95B}" dt="2024-12-25T14:22:19.500" v="3"/>
          <pc:sldLayoutMkLst>
            <pc:docMk/>
            <pc:sldMasterMk cId="604121419" sldId="2147483685"/>
            <pc:sldLayoutMk cId="4168763169" sldId="2147483683"/>
          </pc:sldLayoutMkLst>
        </pc:sldLayoutChg>
        <pc:sldLayoutChg chg="add">
          <pc:chgData name="Ngô Quang Khánh" userId="S::chat3p10@actvn.edu.vn::1ff9dfba-442e-486b-9e9c-3968d021f05a" providerId="AD" clId="Web-{6321BA35-C6D0-94BA-9D42-6DD6E3D1B95B}" dt="2024-12-25T14:22:19.500" v="3"/>
          <pc:sldLayoutMkLst>
            <pc:docMk/>
            <pc:sldMasterMk cId="604121419" sldId="2147483685"/>
            <pc:sldLayoutMk cId="365637367" sldId="2147483684"/>
          </pc:sldLayoutMkLst>
        </pc:sldLayoutChg>
      </pc:sldMasterChg>
    </pc:docChg>
  </pc:docChgLst>
  <pc:docChgLst>
    <pc:chgData name="Nguyễn Minh Hưng" userId="S::chat3p09@actvn.edu.vn::59d0bcd3-ccb6-4c13-b4c2-c8069fa4fe06" providerId="AD" clId="Web-{34B8AC14-FC08-DE84-5C67-E2729FEF04AB}"/>
    <pc:docChg chg="modSld">
      <pc:chgData name="Nguyễn Minh Hưng" userId="S::chat3p09@actvn.edu.vn::59d0bcd3-ccb6-4c13-b4c2-c8069fa4fe06" providerId="AD" clId="Web-{34B8AC14-FC08-DE84-5C67-E2729FEF04AB}" dt="2025-01-11T08:05:39.616" v="2" actId="14100"/>
      <pc:docMkLst>
        <pc:docMk/>
      </pc:docMkLst>
      <pc:sldChg chg="modSp">
        <pc:chgData name="Nguyễn Minh Hưng" userId="S::chat3p09@actvn.edu.vn::59d0bcd3-ccb6-4c13-b4c2-c8069fa4fe06" providerId="AD" clId="Web-{34B8AC14-FC08-DE84-5C67-E2729FEF04AB}" dt="2025-01-11T08:05:39.616" v="2" actId="14100"/>
        <pc:sldMkLst>
          <pc:docMk/>
          <pc:sldMk cId="1040763626" sldId="258"/>
        </pc:sldMkLst>
        <pc:picChg chg="mod">
          <ac:chgData name="Nguyễn Minh Hưng" userId="S::chat3p09@actvn.edu.vn::59d0bcd3-ccb6-4c13-b4c2-c8069fa4fe06" providerId="AD" clId="Web-{34B8AC14-FC08-DE84-5C67-E2729FEF04AB}" dt="2025-01-11T08:05:39.616" v="2" actId="14100"/>
          <ac:picMkLst>
            <pc:docMk/>
            <pc:sldMk cId="1040763626" sldId="258"/>
            <ac:picMk id="5126" creationId="{B893D137-754F-E207-8B82-346702F6BDF1}"/>
          </ac:picMkLst>
        </pc:picChg>
      </pc:sldChg>
    </pc:docChg>
  </pc:docChgLst>
  <pc:docChgLst>
    <pc:chgData name="Guest User" userId="S::urn:spo:anon#d63f67e117ab847aa9953e357d79a56c300f6ec0e0cb38dd6d82956e5a8e2a15::" providerId="AD" clId="Web-{7A2CE63A-37F5-8A3F-7E67-2A0DBC5B166F}"/>
    <pc:docChg chg="modSld">
      <pc:chgData name="Guest User" userId="S::urn:spo:anon#d63f67e117ab847aa9953e357d79a56c300f6ec0e0cb38dd6d82956e5a8e2a15::" providerId="AD" clId="Web-{7A2CE63A-37F5-8A3F-7E67-2A0DBC5B166F}" dt="2024-12-28T07:04:50.358" v="15" actId="14100"/>
      <pc:docMkLst>
        <pc:docMk/>
      </pc:docMkLst>
      <pc:sldChg chg="modSp">
        <pc:chgData name="Guest User" userId="S::urn:spo:anon#d63f67e117ab847aa9953e357d79a56c300f6ec0e0cb38dd6d82956e5a8e2a15::" providerId="AD" clId="Web-{7A2CE63A-37F5-8A3F-7E67-2A0DBC5B166F}" dt="2024-12-28T07:04:50.358" v="15" actId="14100"/>
        <pc:sldMkLst>
          <pc:docMk/>
          <pc:sldMk cId="1040763626" sldId="258"/>
        </pc:sldMkLst>
        <pc:picChg chg="mod">
          <ac:chgData name="Guest User" userId="S::urn:spo:anon#d63f67e117ab847aa9953e357d79a56c300f6ec0e0cb38dd6d82956e5a8e2a15::" providerId="AD" clId="Web-{7A2CE63A-37F5-8A3F-7E67-2A0DBC5B166F}" dt="2024-12-28T07:04:50.358" v="15" actId="14100"/>
          <ac:picMkLst>
            <pc:docMk/>
            <pc:sldMk cId="1040763626" sldId="258"/>
            <ac:picMk id="5126" creationId="{B893D137-754F-E207-8B82-346702F6BDF1}"/>
          </ac:picMkLst>
        </pc:picChg>
      </pc:sldChg>
      <pc:sldChg chg="modSp">
        <pc:chgData name="Guest User" userId="S::urn:spo:anon#d63f67e117ab847aa9953e357d79a56c300f6ec0e0cb38dd6d82956e5a8e2a15::" providerId="AD" clId="Web-{7A2CE63A-37F5-8A3F-7E67-2A0DBC5B166F}" dt="2024-12-28T01:05:31.835" v="4" actId="1076"/>
        <pc:sldMkLst>
          <pc:docMk/>
          <pc:sldMk cId="4100784758" sldId="261"/>
        </pc:sldMkLst>
        <pc:spChg chg="mod">
          <ac:chgData name="Guest User" userId="S::urn:spo:anon#d63f67e117ab847aa9953e357d79a56c300f6ec0e0cb38dd6d82956e5a8e2a15::" providerId="AD" clId="Web-{7A2CE63A-37F5-8A3F-7E67-2A0DBC5B166F}" dt="2024-12-28T01:05:10.944" v="1" actId="1076"/>
          <ac:spMkLst>
            <pc:docMk/>
            <pc:sldMk cId="4100784758" sldId="261"/>
            <ac:spMk id="9" creationId="{30C608C0-3C7C-79E8-D22E-0DB6CF4AACB7}"/>
          </ac:spMkLst>
        </pc:spChg>
        <pc:picChg chg="mod">
          <ac:chgData name="Guest User" userId="S::urn:spo:anon#d63f67e117ab847aa9953e357d79a56c300f6ec0e0cb38dd6d82956e5a8e2a15::" providerId="AD" clId="Web-{7A2CE63A-37F5-8A3F-7E67-2A0DBC5B166F}" dt="2024-12-28T01:05:31.835" v="4" actId="1076"/>
          <ac:picMkLst>
            <pc:docMk/>
            <pc:sldMk cId="4100784758" sldId="261"/>
            <ac:picMk id="2054" creationId="{3E4A3592-ED18-0C5A-736E-11DD71E388E9}"/>
          </ac:picMkLst>
        </pc:picChg>
      </pc:sldChg>
      <pc:sldChg chg="modSp">
        <pc:chgData name="Guest User" userId="S::urn:spo:anon#d63f67e117ab847aa9953e357d79a56c300f6ec0e0cb38dd6d82956e5a8e2a15::" providerId="AD" clId="Web-{7A2CE63A-37F5-8A3F-7E67-2A0DBC5B166F}" dt="2024-12-28T01:08:46.477" v="6" actId="14100"/>
        <pc:sldMkLst>
          <pc:docMk/>
          <pc:sldMk cId="925348501" sldId="262"/>
        </pc:sldMkLst>
        <pc:picChg chg="mod">
          <ac:chgData name="Guest User" userId="S::urn:spo:anon#d63f67e117ab847aa9953e357d79a56c300f6ec0e0cb38dd6d82956e5a8e2a15::" providerId="AD" clId="Web-{7A2CE63A-37F5-8A3F-7E67-2A0DBC5B166F}" dt="2024-12-28T01:08:46.477" v="6" actId="14100"/>
          <ac:picMkLst>
            <pc:docMk/>
            <pc:sldMk cId="925348501" sldId="262"/>
            <ac:picMk id="1026" creationId="{42634FCD-B49D-1AD3-EB00-5A50A848E873}"/>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08DE39-90CF-470D-900F-15DEAD3DE782}" type="doc">
      <dgm:prSet loTypeId="urn:microsoft.com/office/officeart/2005/8/layout/bProcess3" loCatId="process" qsTypeId="urn:microsoft.com/office/officeart/2005/8/quickstyle/simple2" qsCatId="simple" csTypeId="urn:microsoft.com/office/officeart/2005/8/colors/accent1_1" csCatId="accent1" phldr="1"/>
      <dgm:spPr/>
      <dgm:t>
        <a:bodyPr/>
        <a:lstStyle/>
        <a:p>
          <a:endParaRPr lang="en-US"/>
        </a:p>
      </dgm:t>
    </dgm:pt>
    <dgm:pt modelId="{82403ACF-BDA3-4454-946E-19B1F5F242EE}">
      <dgm:prSet phldrT="[Text]"/>
      <dgm:spPr>
        <a:ln w="19050">
          <a:solidFill>
            <a:schemeClr val="accent1">
              <a:lumMod val="75000"/>
            </a:schemeClr>
          </a:solidFill>
        </a:ln>
      </dgm:spPr>
      <dgm:t>
        <a:bodyPr/>
        <a:lstStyle/>
        <a:p>
          <a:r>
            <a:rPr lang="en-US" dirty="0"/>
            <a:t>Drop unnecessary column in Dataset</a:t>
          </a:r>
        </a:p>
      </dgm:t>
    </dgm:pt>
    <dgm:pt modelId="{2D138287-DAF7-4AC8-94F4-98359E886CC1}" type="parTrans" cxnId="{9C2EC8AC-444D-4868-A0BF-38E82830F6F0}">
      <dgm:prSet/>
      <dgm:spPr/>
      <dgm:t>
        <a:bodyPr/>
        <a:lstStyle/>
        <a:p>
          <a:endParaRPr lang="en-US"/>
        </a:p>
      </dgm:t>
    </dgm:pt>
    <dgm:pt modelId="{011F171D-DA11-4CFF-BC65-9BCC549E2C48}" type="sibTrans" cxnId="{9C2EC8AC-444D-4868-A0BF-38E82830F6F0}">
      <dgm:prSet/>
      <dgm:spPr>
        <a:ln w="19050">
          <a:solidFill>
            <a:schemeClr val="accent1">
              <a:lumMod val="75000"/>
            </a:schemeClr>
          </a:solidFill>
        </a:ln>
      </dgm:spPr>
      <dgm:t>
        <a:bodyPr/>
        <a:lstStyle/>
        <a:p>
          <a:endParaRPr lang="en-US"/>
        </a:p>
      </dgm:t>
    </dgm:pt>
    <dgm:pt modelId="{064A6C53-5223-44F2-9497-261638C2B57A}">
      <dgm:prSet phldrT="[Text]"/>
      <dgm:spPr>
        <a:ln w="19050">
          <a:solidFill>
            <a:schemeClr val="accent1">
              <a:lumMod val="75000"/>
            </a:schemeClr>
          </a:solidFill>
        </a:ln>
      </dgm:spPr>
      <dgm:t>
        <a:bodyPr/>
        <a:lstStyle/>
        <a:p>
          <a:r>
            <a:rPr lang="en-US" dirty="0"/>
            <a:t>Add a new class ‘Malicious’</a:t>
          </a:r>
        </a:p>
      </dgm:t>
    </dgm:pt>
    <dgm:pt modelId="{F4A9F3D7-D965-40ED-9148-A3674554492D}" type="parTrans" cxnId="{E6800BA9-6AEB-4826-8AFF-6E8A7F1B1BEA}">
      <dgm:prSet/>
      <dgm:spPr/>
      <dgm:t>
        <a:bodyPr/>
        <a:lstStyle/>
        <a:p>
          <a:endParaRPr lang="en-US"/>
        </a:p>
      </dgm:t>
    </dgm:pt>
    <dgm:pt modelId="{F933E68D-F58D-4B31-B081-058A15C705DD}" type="sibTrans" cxnId="{E6800BA9-6AEB-4826-8AFF-6E8A7F1B1BEA}">
      <dgm:prSet/>
      <dgm:spPr>
        <a:ln w="19050">
          <a:solidFill>
            <a:schemeClr val="accent1">
              <a:lumMod val="75000"/>
            </a:schemeClr>
          </a:solidFill>
        </a:ln>
      </dgm:spPr>
      <dgm:t>
        <a:bodyPr/>
        <a:lstStyle/>
        <a:p>
          <a:endParaRPr lang="en-US" dirty="0"/>
        </a:p>
      </dgm:t>
    </dgm:pt>
    <dgm:pt modelId="{C746EECA-A26B-4E39-8DEC-2C9CD03E653B}">
      <dgm:prSet phldrT="[Text]"/>
      <dgm:spPr>
        <a:ln w="19050">
          <a:solidFill>
            <a:schemeClr val="accent1">
              <a:lumMod val="75000"/>
            </a:schemeClr>
          </a:solidFill>
        </a:ln>
      </dgm:spPr>
      <dgm:t>
        <a:bodyPr/>
        <a:lstStyle/>
        <a:p>
          <a:r>
            <a:rPr lang="en-US" dirty="0"/>
            <a:t>Convert all Not Normal to Malicious</a:t>
          </a:r>
        </a:p>
      </dgm:t>
    </dgm:pt>
    <dgm:pt modelId="{90377DD3-D1C3-47B7-AD3D-71BD2DE01305}" type="parTrans" cxnId="{1B8C1344-ABD4-48A0-874C-C5BFE5DE531C}">
      <dgm:prSet/>
      <dgm:spPr/>
      <dgm:t>
        <a:bodyPr/>
        <a:lstStyle/>
        <a:p>
          <a:endParaRPr lang="en-US"/>
        </a:p>
      </dgm:t>
    </dgm:pt>
    <dgm:pt modelId="{BFC2466A-0FA0-4469-A12C-CA7F2BA9694E}" type="sibTrans" cxnId="{1B8C1344-ABD4-48A0-874C-C5BFE5DE531C}">
      <dgm:prSet/>
      <dgm:spPr>
        <a:ln w="38100">
          <a:solidFill>
            <a:schemeClr val="accent1">
              <a:lumMod val="75000"/>
            </a:schemeClr>
          </a:solidFill>
        </a:ln>
      </dgm:spPr>
      <dgm:t>
        <a:bodyPr/>
        <a:lstStyle/>
        <a:p>
          <a:endParaRPr lang="en-US"/>
        </a:p>
      </dgm:t>
    </dgm:pt>
    <dgm:pt modelId="{C89F80E1-FFD7-4C80-AA41-C3BED1AD20F4}">
      <dgm:prSet phldrT="[Text]"/>
      <dgm:spPr>
        <a:ln w="19050">
          <a:solidFill>
            <a:schemeClr val="accent1">
              <a:lumMod val="75000"/>
            </a:schemeClr>
          </a:solidFill>
        </a:ln>
      </dgm:spPr>
      <dgm:t>
        <a:bodyPr/>
        <a:lstStyle/>
        <a:p>
          <a:r>
            <a:rPr lang="en-US" dirty="0"/>
            <a:t>Convert all Category data types to numerical</a:t>
          </a:r>
        </a:p>
      </dgm:t>
    </dgm:pt>
    <dgm:pt modelId="{2C4A6804-390A-429A-B1C2-233F95351D27}" type="parTrans" cxnId="{5D7C9295-89F9-42EB-9EFC-8A317BB66BB5}">
      <dgm:prSet/>
      <dgm:spPr/>
      <dgm:t>
        <a:bodyPr/>
        <a:lstStyle/>
        <a:p>
          <a:endParaRPr lang="en-US"/>
        </a:p>
      </dgm:t>
    </dgm:pt>
    <dgm:pt modelId="{82927658-4DDB-46D5-BBD0-E48D096C42F9}" type="sibTrans" cxnId="{5D7C9295-89F9-42EB-9EFC-8A317BB66BB5}">
      <dgm:prSet/>
      <dgm:spPr>
        <a:ln w="19050">
          <a:solidFill>
            <a:schemeClr val="accent1">
              <a:lumMod val="75000"/>
            </a:schemeClr>
          </a:solidFill>
        </a:ln>
      </dgm:spPr>
      <dgm:t>
        <a:bodyPr/>
        <a:lstStyle/>
        <a:p>
          <a:endParaRPr lang="en-US"/>
        </a:p>
      </dgm:t>
    </dgm:pt>
    <dgm:pt modelId="{59483A2F-CBC3-4111-A53C-0789166C536E}">
      <dgm:prSet phldrT="[Text]"/>
      <dgm:spPr>
        <a:ln w="19050">
          <a:solidFill>
            <a:schemeClr val="accent1">
              <a:lumMod val="75000"/>
            </a:schemeClr>
          </a:solidFill>
        </a:ln>
      </dgm:spPr>
      <dgm:t>
        <a:bodyPr/>
        <a:lstStyle/>
        <a:p>
          <a:r>
            <a:rPr lang="en-US" dirty="0"/>
            <a:t>Split dataset to Data and Label</a:t>
          </a:r>
        </a:p>
      </dgm:t>
    </dgm:pt>
    <dgm:pt modelId="{EC6D95B2-C094-45E8-BADE-84D5FBAE39EF}" type="parTrans" cxnId="{17AC8485-5F3D-4B06-A59B-788825B90E1B}">
      <dgm:prSet/>
      <dgm:spPr/>
      <dgm:t>
        <a:bodyPr/>
        <a:lstStyle/>
        <a:p>
          <a:endParaRPr lang="en-US"/>
        </a:p>
      </dgm:t>
    </dgm:pt>
    <dgm:pt modelId="{95130FDA-2E81-4779-BED7-51CF12C84516}" type="sibTrans" cxnId="{17AC8485-5F3D-4B06-A59B-788825B90E1B}">
      <dgm:prSet/>
      <dgm:spPr>
        <a:ln w="19050">
          <a:solidFill>
            <a:schemeClr val="accent1">
              <a:lumMod val="75000"/>
            </a:schemeClr>
          </a:solidFill>
        </a:ln>
      </dgm:spPr>
      <dgm:t>
        <a:bodyPr/>
        <a:lstStyle/>
        <a:p>
          <a:endParaRPr lang="en-US"/>
        </a:p>
      </dgm:t>
    </dgm:pt>
    <dgm:pt modelId="{CDCA50F9-1481-40CA-A225-1BB91C100E04}">
      <dgm:prSet phldrT="[Text]"/>
      <dgm:spPr>
        <a:ln w="19050">
          <a:solidFill>
            <a:schemeClr val="accent1">
              <a:lumMod val="75000"/>
            </a:schemeClr>
          </a:solidFill>
        </a:ln>
      </dgm:spPr>
      <dgm:t>
        <a:bodyPr/>
        <a:lstStyle/>
        <a:p>
          <a:r>
            <a:rPr lang="en-US" dirty="0"/>
            <a:t>Feed to </a:t>
          </a:r>
          <a:r>
            <a:rPr lang="en-US" dirty="0" err="1"/>
            <a:t>XGBoost</a:t>
          </a:r>
          <a:r>
            <a:rPr lang="en-US" dirty="0"/>
            <a:t> Model</a:t>
          </a:r>
        </a:p>
      </dgm:t>
    </dgm:pt>
    <dgm:pt modelId="{A057B819-1630-4E78-89DA-2DACE309B87A}" type="parTrans" cxnId="{22A8A099-242F-41E2-BE08-4B24B1244E9E}">
      <dgm:prSet/>
      <dgm:spPr/>
      <dgm:t>
        <a:bodyPr/>
        <a:lstStyle/>
        <a:p>
          <a:endParaRPr lang="en-US"/>
        </a:p>
      </dgm:t>
    </dgm:pt>
    <dgm:pt modelId="{66C4BAFB-F714-420C-9B07-C4F75842D78F}" type="sibTrans" cxnId="{22A8A099-242F-41E2-BE08-4B24B1244E9E}">
      <dgm:prSet/>
      <dgm:spPr/>
      <dgm:t>
        <a:bodyPr/>
        <a:lstStyle/>
        <a:p>
          <a:endParaRPr lang="en-US"/>
        </a:p>
      </dgm:t>
    </dgm:pt>
    <dgm:pt modelId="{349637F2-5296-4139-A738-901ACEFB0064}" type="pres">
      <dgm:prSet presAssocID="{8708DE39-90CF-470D-900F-15DEAD3DE782}" presName="Name0" presStyleCnt="0">
        <dgm:presLayoutVars>
          <dgm:dir/>
          <dgm:resizeHandles val="exact"/>
        </dgm:presLayoutVars>
      </dgm:prSet>
      <dgm:spPr/>
    </dgm:pt>
    <dgm:pt modelId="{454099DE-B4D7-4954-AE35-D4BA71B889B0}" type="pres">
      <dgm:prSet presAssocID="{82403ACF-BDA3-4454-946E-19B1F5F242EE}" presName="node" presStyleLbl="node1" presStyleIdx="0" presStyleCnt="6">
        <dgm:presLayoutVars>
          <dgm:bulletEnabled val="1"/>
        </dgm:presLayoutVars>
      </dgm:prSet>
      <dgm:spPr/>
    </dgm:pt>
    <dgm:pt modelId="{9E7701BF-FCC7-46C8-9593-3EE9B5DFA22D}" type="pres">
      <dgm:prSet presAssocID="{011F171D-DA11-4CFF-BC65-9BCC549E2C48}" presName="sibTrans" presStyleLbl="sibTrans1D1" presStyleIdx="0" presStyleCnt="5"/>
      <dgm:spPr/>
    </dgm:pt>
    <dgm:pt modelId="{4C6F5693-A31B-4500-8B30-D98EEF987F43}" type="pres">
      <dgm:prSet presAssocID="{011F171D-DA11-4CFF-BC65-9BCC549E2C48}" presName="connectorText" presStyleLbl="sibTrans1D1" presStyleIdx="0" presStyleCnt="5"/>
      <dgm:spPr/>
    </dgm:pt>
    <dgm:pt modelId="{E952556C-51E0-45E5-9FD6-EB12C8B05D38}" type="pres">
      <dgm:prSet presAssocID="{064A6C53-5223-44F2-9497-261638C2B57A}" presName="node" presStyleLbl="node1" presStyleIdx="1" presStyleCnt="6">
        <dgm:presLayoutVars>
          <dgm:bulletEnabled val="1"/>
        </dgm:presLayoutVars>
      </dgm:prSet>
      <dgm:spPr/>
    </dgm:pt>
    <dgm:pt modelId="{B9A9676C-D918-4B3A-8F86-EDC2C4DCA558}" type="pres">
      <dgm:prSet presAssocID="{F933E68D-F58D-4B31-B081-058A15C705DD}" presName="sibTrans" presStyleLbl="sibTrans1D1" presStyleIdx="1" presStyleCnt="5"/>
      <dgm:spPr/>
    </dgm:pt>
    <dgm:pt modelId="{BA012347-E0D7-42A5-87C7-23D9E3BE7F8E}" type="pres">
      <dgm:prSet presAssocID="{F933E68D-F58D-4B31-B081-058A15C705DD}" presName="connectorText" presStyleLbl="sibTrans1D1" presStyleIdx="1" presStyleCnt="5"/>
      <dgm:spPr/>
    </dgm:pt>
    <dgm:pt modelId="{79D943DA-8049-40A3-B5FD-5D15FF4D560C}" type="pres">
      <dgm:prSet presAssocID="{C746EECA-A26B-4E39-8DEC-2C9CD03E653B}" presName="node" presStyleLbl="node1" presStyleIdx="2" presStyleCnt="6">
        <dgm:presLayoutVars>
          <dgm:bulletEnabled val="1"/>
        </dgm:presLayoutVars>
      </dgm:prSet>
      <dgm:spPr/>
    </dgm:pt>
    <dgm:pt modelId="{97087D27-70E9-4BC6-9FCC-04F3AA0B645F}" type="pres">
      <dgm:prSet presAssocID="{BFC2466A-0FA0-4469-A12C-CA7F2BA9694E}" presName="sibTrans" presStyleLbl="sibTrans1D1" presStyleIdx="2" presStyleCnt="5"/>
      <dgm:spPr/>
    </dgm:pt>
    <dgm:pt modelId="{EE1AE6A9-41D1-439B-B4B5-8DF0AABCD876}" type="pres">
      <dgm:prSet presAssocID="{BFC2466A-0FA0-4469-A12C-CA7F2BA9694E}" presName="connectorText" presStyleLbl="sibTrans1D1" presStyleIdx="2" presStyleCnt="5"/>
      <dgm:spPr/>
    </dgm:pt>
    <dgm:pt modelId="{D770A0D7-F767-4286-8680-F08D5FB8550F}" type="pres">
      <dgm:prSet presAssocID="{C89F80E1-FFD7-4C80-AA41-C3BED1AD20F4}" presName="node" presStyleLbl="node1" presStyleIdx="3" presStyleCnt="6">
        <dgm:presLayoutVars>
          <dgm:bulletEnabled val="1"/>
        </dgm:presLayoutVars>
      </dgm:prSet>
      <dgm:spPr/>
    </dgm:pt>
    <dgm:pt modelId="{FCE28256-1286-4147-816C-D3323DB3A5B1}" type="pres">
      <dgm:prSet presAssocID="{82927658-4DDB-46D5-BBD0-E48D096C42F9}" presName="sibTrans" presStyleLbl="sibTrans1D1" presStyleIdx="3" presStyleCnt="5"/>
      <dgm:spPr/>
    </dgm:pt>
    <dgm:pt modelId="{567876A5-085E-4498-A469-6FBEF70FF0D9}" type="pres">
      <dgm:prSet presAssocID="{82927658-4DDB-46D5-BBD0-E48D096C42F9}" presName="connectorText" presStyleLbl="sibTrans1D1" presStyleIdx="3" presStyleCnt="5"/>
      <dgm:spPr/>
    </dgm:pt>
    <dgm:pt modelId="{74AB1E4F-B54E-4E15-95EB-B2B04D077045}" type="pres">
      <dgm:prSet presAssocID="{59483A2F-CBC3-4111-A53C-0789166C536E}" presName="node" presStyleLbl="node1" presStyleIdx="4" presStyleCnt="6" custLinFactNeighborX="89" custLinFactNeighborY="-17">
        <dgm:presLayoutVars>
          <dgm:bulletEnabled val="1"/>
        </dgm:presLayoutVars>
      </dgm:prSet>
      <dgm:spPr/>
    </dgm:pt>
    <dgm:pt modelId="{ED654B9C-4AA8-4C4F-867E-80BB4E87C726}" type="pres">
      <dgm:prSet presAssocID="{95130FDA-2E81-4779-BED7-51CF12C84516}" presName="sibTrans" presStyleLbl="sibTrans1D1" presStyleIdx="4" presStyleCnt="5"/>
      <dgm:spPr/>
    </dgm:pt>
    <dgm:pt modelId="{0E70FF45-A623-4D54-BB09-E18BA2B3D01C}" type="pres">
      <dgm:prSet presAssocID="{95130FDA-2E81-4779-BED7-51CF12C84516}" presName="connectorText" presStyleLbl="sibTrans1D1" presStyleIdx="4" presStyleCnt="5"/>
      <dgm:spPr/>
    </dgm:pt>
    <dgm:pt modelId="{850F2D0D-99C8-4FDF-ADE3-22D944105034}" type="pres">
      <dgm:prSet presAssocID="{CDCA50F9-1481-40CA-A225-1BB91C100E04}" presName="node" presStyleLbl="node1" presStyleIdx="5" presStyleCnt="6">
        <dgm:presLayoutVars>
          <dgm:bulletEnabled val="1"/>
        </dgm:presLayoutVars>
      </dgm:prSet>
      <dgm:spPr/>
    </dgm:pt>
  </dgm:ptLst>
  <dgm:cxnLst>
    <dgm:cxn modelId="{03769C05-33B3-43B7-95D9-6DC9D2381D1D}" type="presOf" srcId="{82927658-4DDB-46D5-BBD0-E48D096C42F9}" destId="{567876A5-085E-4498-A469-6FBEF70FF0D9}" srcOrd="1" destOrd="0" presId="urn:microsoft.com/office/officeart/2005/8/layout/bProcess3"/>
    <dgm:cxn modelId="{C7280813-74DE-4106-8586-9F327620964D}" type="presOf" srcId="{8708DE39-90CF-470D-900F-15DEAD3DE782}" destId="{349637F2-5296-4139-A738-901ACEFB0064}" srcOrd="0" destOrd="0" presId="urn:microsoft.com/office/officeart/2005/8/layout/bProcess3"/>
    <dgm:cxn modelId="{556DF31C-CCAD-4ECB-ADFA-C9B81225DDC2}" type="presOf" srcId="{011F171D-DA11-4CFF-BC65-9BCC549E2C48}" destId="{4C6F5693-A31B-4500-8B30-D98EEF987F43}" srcOrd="1" destOrd="0" presId="urn:microsoft.com/office/officeart/2005/8/layout/bProcess3"/>
    <dgm:cxn modelId="{94A3D840-ADE0-4114-9327-1248D1CC3762}" type="presOf" srcId="{82927658-4DDB-46D5-BBD0-E48D096C42F9}" destId="{FCE28256-1286-4147-816C-D3323DB3A5B1}" srcOrd="0" destOrd="0" presId="urn:microsoft.com/office/officeart/2005/8/layout/bProcess3"/>
    <dgm:cxn modelId="{36C92F5E-B5B1-41FE-9AEF-B8E577185D32}" type="presOf" srcId="{BFC2466A-0FA0-4469-A12C-CA7F2BA9694E}" destId="{97087D27-70E9-4BC6-9FCC-04F3AA0B645F}" srcOrd="0" destOrd="0" presId="urn:microsoft.com/office/officeart/2005/8/layout/bProcess3"/>
    <dgm:cxn modelId="{C543675F-3DE0-4309-A5FC-8731BFD12896}" type="presOf" srcId="{59483A2F-CBC3-4111-A53C-0789166C536E}" destId="{74AB1E4F-B54E-4E15-95EB-B2B04D077045}" srcOrd="0" destOrd="0" presId="urn:microsoft.com/office/officeart/2005/8/layout/bProcess3"/>
    <dgm:cxn modelId="{E9437142-F04B-4C59-B6ED-F7B88A83CEB1}" type="presOf" srcId="{F933E68D-F58D-4B31-B081-058A15C705DD}" destId="{B9A9676C-D918-4B3A-8F86-EDC2C4DCA558}" srcOrd="0" destOrd="0" presId="urn:microsoft.com/office/officeart/2005/8/layout/bProcess3"/>
    <dgm:cxn modelId="{1B8C1344-ABD4-48A0-874C-C5BFE5DE531C}" srcId="{8708DE39-90CF-470D-900F-15DEAD3DE782}" destId="{C746EECA-A26B-4E39-8DEC-2C9CD03E653B}" srcOrd="2" destOrd="0" parTransId="{90377DD3-D1C3-47B7-AD3D-71BD2DE01305}" sibTransId="{BFC2466A-0FA0-4469-A12C-CA7F2BA9694E}"/>
    <dgm:cxn modelId="{7497764F-12CE-455C-A2D7-7395E0160E64}" type="presOf" srcId="{064A6C53-5223-44F2-9497-261638C2B57A}" destId="{E952556C-51E0-45E5-9FD6-EB12C8B05D38}" srcOrd="0" destOrd="0" presId="urn:microsoft.com/office/officeart/2005/8/layout/bProcess3"/>
    <dgm:cxn modelId="{D59ED375-30D7-4F9E-B07C-8EB2F2FEED3D}" type="presOf" srcId="{CDCA50F9-1481-40CA-A225-1BB91C100E04}" destId="{850F2D0D-99C8-4FDF-ADE3-22D944105034}" srcOrd="0" destOrd="0" presId="urn:microsoft.com/office/officeart/2005/8/layout/bProcess3"/>
    <dgm:cxn modelId="{F76DF155-A048-4B09-879C-1F1F71A3ECC5}" type="presOf" srcId="{95130FDA-2E81-4779-BED7-51CF12C84516}" destId="{ED654B9C-4AA8-4C4F-867E-80BB4E87C726}" srcOrd="0" destOrd="0" presId="urn:microsoft.com/office/officeart/2005/8/layout/bProcess3"/>
    <dgm:cxn modelId="{1DD1F47B-BBE8-4EE1-B262-D5D28A95F60A}" type="presOf" srcId="{F933E68D-F58D-4B31-B081-058A15C705DD}" destId="{BA012347-E0D7-42A5-87C7-23D9E3BE7F8E}" srcOrd="1" destOrd="0" presId="urn:microsoft.com/office/officeart/2005/8/layout/bProcess3"/>
    <dgm:cxn modelId="{17AC8485-5F3D-4B06-A59B-788825B90E1B}" srcId="{8708DE39-90CF-470D-900F-15DEAD3DE782}" destId="{59483A2F-CBC3-4111-A53C-0789166C536E}" srcOrd="4" destOrd="0" parTransId="{EC6D95B2-C094-45E8-BADE-84D5FBAE39EF}" sibTransId="{95130FDA-2E81-4779-BED7-51CF12C84516}"/>
    <dgm:cxn modelId="{21459D86-CF2F-43F9-A9DF-227FFFA88CE6}" type="presOf" srcId="{C89F80E1-FFD7-4C80-AA41-C3BED1AD20F4}" destId="{D770A0D7-F767-4286-8680-F08D5FB8550F}" srcOrd="0" destOrd="0" presId="urn:microsoft.com/office/officeart/2005/8/layout/bProcess3"/>
    <dgm:cxn modelId="{00F3558A-0DF6-4294-AE58-A8F1F607F019}" type="presOf" srcId="{011F171D-DA11-4CFF-BC65-9BCC549E2C48}" destId="{9E7701BF-FCC7-46C8-9593-3EE9B5DFA22D}" srcOrd="0" destOrd="0" presId="urn:microsoft.com/office/officeart/2005/8/layout/bProcess3"/>
    <dgm:cxn modelId="{5D7C9295-89F9-42EB-9EFC-8A317BB66BB5}" srcId="{8708DE39-90CF-470D-900F-15DEAD3DE782}" destId="{C89F80E1-FFD7-4C80-AA41-C3BED1AD20F4}" srcOrd="3" destOrd="0" parTransId="{2C4A6804-390A-429A-B1C2-233F95351D27}" sibTransId="{82927658-4DDB-46D5-BBD0-E48D096C42F9}"/>
    <dgm:cxn modelId="{22A8A099-242F-41E2-BE08-4B24B1244E9E}" srcId="{8708DE39-90CF-470D-900F-15DEAD3DE782}" destId="{CDCA50F9-1481-40CA-A225-1BB91C100E04}" srcOrd="5" destOrd="0" parTransId="{A057B819-1630-4E78-89DA-2DACE309B87A}" sibTransId="{66C4BAFB-F714-420C-9B07-C4F75842D78F}"/>
    <dgm:cxn modelId="{32E7159C-5CE7-40EA-AD8E-E8DF57D5897B}" type="presOf" srcId="{C746EECA-A26B-4E39-8DEC-2C9CD03E653B}" destId="{79D943DA-8049-40A3-B5FD-5D15FF4D560C}" srcOrd="0" destOrd="0" presId="urn:microsoft.com/office/officeart/2005/8/layout/bProcess3"/>
    <dgm:cxn modelId="{E6800BA9-6AEB-4826-8AFF-6E8A7F1B1BEA}" srcId="{8708DE39-90CF-470D-900F-15DEAD3DE782}" destId="{064A6C53-5223-44F2-9497-261638C2B57A}" srcOrd="1" destOrd="0" parTransId="{F4A9F3D7-D965-40ED-9148-A3674554492D}" sibTransId="{F933E68D-F58D-4B31-B081-058A15C705DD}"/>
    <dgm:cxn modelId="{9C2EC8AC-444D-4868-A0BF-38E82830F6F0}" srcId="{8708DE39-90CF-470D-900F-15DEAD3DE782}" destId="{82403ACF-BDA3-4454-946E-19B1F5F242EE}" srcOrd="0" destOrd="0" parTransId="{2D138287-DAF7-4AC8-94F4-98359E886CC1}" sibTransId="{011F171D-DA11-4CFF-BC65-9BCC549E2C48}"/>
    <dgm:cxn modelId="{C32381AD-D333-49A9-8CC2-BDEB21439A7D}" type="presOf" srcId="{82403ACF-BDA3-4454-946E-19B1F5F242EE}" destId="{454099DE-B4D7-4954-AE35-D4BA71B889B0}" srcOrd="0" destOrd="0" presId="urn:microsoft.com/office/officeart/2005/8/layout/bProcess3"/>
    <dgm:cxn modelId="{10D8A8D2-58E9-4C38-B059-41718F3DD22D}" type="presOf" srcId="{BFC2466A-0FA0-4469-A12C-CA7F2BA9694E}" destId="{EE1AE6A9-41D1-439B-B4B5-8DF0AABCD876}" srcOrd="1" destOrd="0" presId="urn:microsoft.com/office/officeart/2005/8/layout/bProcess3"/>
    <dgm:cxn modelId="{C645CEEF-A782-44BC-B98F-C94F8C9376B0}" type="presOf" srcId="{95130FDA-2E81-4779-BED7-51CF12C84516}" destId="{0E70FF45-A623-4D54-BB09-E18BA2B3D01C}" srcOrd="1" destOrd="0" presId="urn:microsoft.com/office/officeart/2005/8/layout/bProcess3"/>
    <dgm:cxn modelId="{7E039CCE-1C5F-4F65-81A0-60E030023C55}" type="presParOf" srcId="{349637F2-5296-4139-A738-901ACEFB0064}" destId="{454099DE-B4D7-4954-AE35-D4BA71B889B0}" srcOrd="0" destOrd="0" presId="urn:microsoft.com/office/officeart/2005/8/layout/bProcess3"/>
    <dgm:cxn modelId="{6F6C6AA7-922D-4296-9DF3-185345EB5123}" type="presParOf" srcId="{349637F2-5296-4139-A738-901ACEFB0064}" destId="{9E7701BF-FCC7-46C8-9593-3EE9B5DFA22D}" srcOrd="1" destOrd="0" presId="urn:microsoft.com/office/officeart/2005/8/layout/bProcess3"/>
    <dgm:cxn modelId="{195F296B-A182-4596-BF9E-4E4F9D1617AB}" type="presParOf" srcId="{9E7701BF-FCC7-46C8-9593-3EE9B5DFA22D}" destId="{4C6F5693-A31B-4500-8B30-D98EEF987F43}" srcOrd="0" destOrd="0" presId="urn:microsoft.com/office/officeart/2005/8/layout/bProcess3"/>
    <dgm:cxn modelId="{8CDC2C4A-B26B-4BE9-96E7-6835BE33F5DA}" type="presParOf" srcId="{349637F2-5296-4139-A738-901ACEFB0064}" destId="{E952556C-51E0-45E5-9FD6-EB12C8B05D38}" srcOrd="2" destOrd="0" presId="urn:microsoft.com/office/officeart/2005/8/layout/bProcess3"/>
    <dgm:cxn modelId="{8441EB2E-8161-494F-BB45-F4BE9C6614FB}" type="presParOf" srcId="{349637F2-5296-4139-A738-901ACEFB0064}" destId="{B9A9676C-D918-4B3A-8F86-EDC2C4DCA558}" srcOrd="3" destOrd="0" presId="urn:microsoft.com/office/officeart/2005/8/layout/bProcess3"/>
    <dgm:cxn modelId="{C064C18D-0776-42FE-997D-FECBC25032C3}" type="presParOf" srcId="{B9A9676C-D918-4B3A-8F86-EDC2C4DCA558}" destId="{BA012347-E0D7-42A5-87C7-23D9E3BE7F8E}" srcOrd="0" destOrd="0" presId="urn:microsoft.com/office/officeart/2005/8/layout/bProcess3"/>
    <dgm:cxn modelId="{6FDC5572-6F69-46DF-B904-B45D5476F606}" type="presParOf" srcId="{349637F2-5296-4139-A738-901ACEFB0064}" destId="{79D943DA-8049-40A3-B5FD-5D15FF4D560C}" srcOrd="4" destOrd="0" presId="urn:microsoft.com/office/officeart/2005/8/layout/bProcess3"/>
    <dgm:cxn modelId="{36F59BED-0A44-4A6F-8877-C8C6C2D32656}" type="presParOf" srcId="{349637F2-5296-4139-A738-901ACEFB0064}" destId="{97087D27-70E9-4BC6-9FCC-04F3AA0B645F}" srcOrd="5" destOrd="0" presId="urn:microsoft.com/office/officeart/2005/8/layout/bProcess3"/>
    <dgm:cxn modelId="{7A8140D4-1560-492B-94F7-84F80BC9BDE8}" type="presParOf" srcId="{97087D27-70E9-4BC6-9FCC-04F3AA0B645F}" destId="{EE1AE6A9-41D1-439B-B4B5-8DF0AABCD876}" srcOrd="0" destOrd="0" presId="urn:microsoft.com/office/officeart/2005/8/layout/bProcess3"/>
    <dgm:cxn modelId="{50DAB95F-432B-4EC2-8E69-F7B4003D3AAE}" type="presParOf" srcId="{349637F2-5296-4139-A738-901ACEFB0064}" destId="{D770A0D7-F767-4286-8680-F08D5FB8550F}" srcOrd="6" destOrd="0" presId="urn:microsoft.com/office/officeart/2005/8/layout/bProcess3"/>
    <dgm:cxn modelId="{23AB42C6-6DE6-4F3A-8DE0-96C19A83FE6D}" type="presParOf" srcId="{349637F2-5296-4139-A738-901ACEFB0064}" destId="{FCE28256-1286-4147-816C-D3323DB3A5B1}" srcOrd="7" destOrd="0" presId="urn:microsoft.com/office/officeart/2005/8/layout/bProcess3"/>
    <dgm:cxn modelId="{15A0D7AB-ADE2-4896-AB2C-8A48867F4B3D}" type="presParOf" srcId="{FCE28256-1286-4147-816C-D3323DB3A5B1}" destId="{567876A5-085E-4498-A469-6FBEF70FF0D9}" srcOrd="0" destOrd="0" presId="urn:microsoft.com/office/officeart/2005/8/layout/bProcess3"/>
    <dgm:cxn modelId="{E274BF9E-BB5E-40D6-9302-E6295B64C401}" type="presParOf" srcId="{349637F2-5296-4139-A738-901ACEFB0064}" destId="{74AB1E4F-B54E-4E15-95EB-B2B04D077045}" srcOrd="8" destOrd="0" presId="urn:microsoft.com/office/officeart/2005/8/layout/bProcess3"/>
    <dgm:cxn modelId="{DDE63A45-346F-4466-86F5-62A4F3C292B6}" type="presParOf" srcId="{349637F2-5296-4139-A738-901ACEFB0064}" destId="{ED654B9C-4AA8-4C4F-867E-80BB4E87C726}" srcOrd="9" destOrd="0" presId="urn:microsoft.com/office/officeart/2005/8/layout/bProcess3"/>
    <dgm:cxn modelId="{4854409D-0B00-423B-8036-920873D44D6E}" type="presParOf" srcId="{ED654B9C-4AA8-4C4F-867E-80BB4E87C726}" destId="{0E70FF45-A623-4D54-BB09-E18BA2B3D01C}" srcOrd="0" destOrd="0" presId="urn:microsoft.com/office/officeart/2005/8/layout/bProcess3"/>
    <dgm:cxn modelId="{F29F7AF7-151E-46AE-915C-95BC7B624020}" type="presParOf" srcId="{349637F2-5296-4139-A738-901ACEFB0064}" destId="{850F2D0D-99C8-4FDF-ADE3-22D944105034}" srcOrd="10"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701BF-FCC7-46C8-9593-3EE9B5DFA22D}">
      <dsp:nvSpPr>
        <dsp:cNvPr id="0" name=""/>
        <dsp:cNvSpPr/>
      </dsp:nvSpPr>
      <dsp:spPr>
        <a:xfrm>
          <a:off x="3074000" y="814739"/>
          <a:ext cx="626868" cy="91440"/>
        </a:xfrm>
        <a:custGeom>
          <a:avLst/>
          <a:gdLst/>
          <a:ahLst/>
          <a:cxnLst/>
          <a:rect l="0" t="0" r="0" b="0"/>
          <a:pathLst>
            <a:path>
              <a:moveTo>
                <a:pt x="0" y="45720"/>
              </a:moveTo>
              <a:lnTo>
                <a:pt x="626868" y="45720"/>
              </a:lnTo>
            </a:path>
          </a:pathLst>
        </a:custGeom>
        <a:noFill/>
        <a:ln w="19050" cap="flat" cmpd="sng" algn="ctr">
          <a:solidFill>
            <a:schemeClr val="accent1">
              <a:lumMod val="75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70998" y="857172"/>
        <a:ext cx="32873" cy="6574"/>
      </dsp:txXfrm>
    </dsp:sp>
    <dsp:sp modelId="{454099DE-B4D7-4954-AE35-D4BA71B889B0}">
      <dsp:nvSpPr>
        <dsp:cNvPr id="0" name=""/>
        <dsp:cNvSpPr/>
      </dsp:nvSpPr>
      <dsp:spPr>
        <a:xfrm>
          <a:off x="217240" y="2891"/>
          <a:ext cx="2858560" cy="1715136"/>
        </a:xfrm>
        <a:prstGeom prst="rect">
          <a:avLst/>
        </a:prstGeom>
        <a:solidFill>
          <a:schemeClr val="lt1">
            <a:hueOff val="0"/>
            <a:satOff val="0"/>
            <a:lumOff val="0"/>
            <a:alphaOff val="0"/>
          </a:schemeClr>
        </a:solidFill>
        <a:ln w="19050" cap="flat" cmpd="sng" algn="ctr">
          <a:solidFill>
            <a:schemeClr val="accent1">
              <a:lumMod val="7500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Drop unnecessary column in Dataset</a:t>
          </a:r>
        </a:p>
      </dsp:txBody>
      <dsp:txXfrm>
        <a:off x="217240" y="2891"/>
        <a:ext cx="2858560" cy="1715136"/>
      </dsp:txXfrm>
    </dsp:sp>
    <dsp:sp modelId="{B9A9676C-D918-4B3A-8F86-EDC2C4DCA558}">
      <dsp:nvSpPr>
        <dsp:cNvPr id="0" name=""/>
        <dsp:cNvSpPr/>
      </dsp:nvSpPr>
      <dsp:spPr>
        <a:xfrm>
          <a:off x="6590030" y="814739"/>
          <a:ext cx="626868" cy="91440"/>
        </a:xfrm>
        <a:custGeom>
          <a:avLst/>
          <a:gdLst/>
          <a:ahLst/>
          <a:cxnLst/>
          <a:rect l="0" t="0" r="0" b="0"/>
          <a:pathLst>
            <a:path>
              <a:moveTo>
                <a:pt x="0" y="45720"/>
              </a:moveTo>
              <a:lnTo>
                <a:pt x="626868" y="45720"/>
              </a:lnTo>
            </a:path>
          </a:pathLst>
        </a:custGeom>
        <a:noFill/>
        <a:ln w="19050" cap="flat" cmpd="sng" algn="ctr">
          <a:solidFill>
            <a:schemeClr val="accent1">
              <a:lumMod val="75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887027" y="857172"/>
        <a:ext cx="32873" cy="6574"/>
      </dsp:txXfrm>
    </dsp:sp>
    <dsp:sp modelId="{E952556C-51E0-45E5-9FD6-EB12C8B05D38}">
      <dsp:nvSpPr>
        <dsp:cNvPr id="0" name=""/>
        <dsp:cNvSpPr/>
      </dsp:nvSpPr>
      <dsp:spPr>
        <a:xfrm>
          <a:off x="3733269" y="2891"/>
          <a:ext cx="2858560" cy="1715136"/>
        </a:xfrm>
        <a:prstGeom prst="rect">
          <a:avLst/>
        </a:prstGeom>
        <a:solidFill>
          <a:schemeClr val="lt1">
            <a:hueOff val="0"/>
            <a:satOff val="0"/>
            <a:lumOff val="0"/>
            <a:alphaOff val="0"/>
          </a:schemeClr>
        </a:solidFill>
        <a:ln w="19050" cap="flat" cmpd="sng" algn="ctr">
          <a:solidFill>
            <a:schemeClr val="accent1">
              <a:lumMod val="7500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Add a new class ‘Malicious’</a:t>
          </a:r>
        </a:p>
      </dsp:txBody>
      <dsp:txXfrm>
        <a:off x="3733269" y="2891"/>
        <a:ext cx="2858560" cy="1715136"/>
      </dsp:txXfrm>
    </dsp:sp>
    <dsp:sp modelId="{97087D27-70E9-4BC6-9FCC-04F3AA0B645F}">
      <dsp:nvSpPr>
        <dsp:cNvPr id="0" name=""/>
        <dsp:cNvSpPr/>
      </dsp:nvSpPr>
      <dsp:spPr>
        <a:xfrm>
          <a:off x="1646520" y="1716227"/>
          <a:ext cx="7032058" cy="626868"/>
        </a:xfrm>
        <a:custGeom>
          <a:avLst/>
          <a:gdLst/>
          <a:ahLst/>
          <a:cxnLst/>
          <a:rect l="0" t="0" r="0" b="0"/>
          <a:pathLst>
            <a:path>
              <a:moveTo>
                <a:pt x="7032058" y="0"/>
              </a:moveTo>
              <a:lnTo>
                <a:pt x="7032058" y="330534"/>
              </a:lnTo>
              <a:lnTo>
                <a:pt x="0" y="330534"/>
              </a:lnTo>
              <a:lnTo>
                <a:pt x="0" y="626868"/>
              </a:lnTo>
            </a:path>
          </a:pathLst>
        </a:custGeom>
        <a:noFill/>
        <a:ln w="38100" cap="flat" cmpd="sng" algn="ctr">
          <a:solidFill>
            <a:schemeClr val="accent1">
              <a:lumMod val="75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85981" y="2026374"/>
        <a:ext cx="353136" cy="6574"/>
      </dsp:txXfrm>
    </dsp:sp>
    <dsp:sp modelId="{79D943DA-8049-40A3-B5FD-5D15FF4D560C}">
      <dsp:nvSpPr>
        <dsp:cNvPr id="0" name=""/>
        <dsp:cNvSpPr/>
      </dsp:nvSpPr>
      <dsp:spPr>
        <a:xfrm>
          <a:off x="7249299" y="2891"/>
          <a:ext cx="2858560" cy="1715136"/>
        </a:xfrm>
        <a:prstGeom prst="rect">
          <a:avLst/>
        </a:prstGeom>
        <a:solidFill>
          <a:schemeClr val="lt1">
            <a:hueOff val="0"/>
            <a:satOff val="0"/>
            <a:lumOff val="0"/>
            <a:alphaOff val="0"/>
          </a:schemeClr>
        </a:solidFill>
        <a:ln w="19050" cap="flat" cmpd="sng" algn="ctr">
          <a:solidFill>
            <a:schemeClr val="accent1">
              <a:lumMod val="7500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Convert all Not Normal to Malicious</a:t>
          </a:r>
        </a:p>
      </dsp:txBody>
      <dsp:txXfrm>
        <a:off x="7249299" y="2891"/>
        <a:ext cx="2858560" cy="1715136"/>
      </dsp:txXfrm>
    </dsp:sp>
    <dsp:sp modelId="{FCE28256-1286-4147-816C-D3323DB3A5B1}">
      <dsp:nvSpPr>
        <dsp:cNvPr id="0" name=""/>
        <dsp:cNvSpPr/>
      </dsp:nvSpPr>
      <dsp:spPr>
        <a:xfrm>
          <a:off x="3074000" y="3187052"/>
          <a:ext cx="629413" cy="91440"/>
        </a:xfrm>
        <a:custGeom>
          <a:avLst/>
          <a:gdLst/>
          <a:ahLst/>
          <a:cxnLst/>
          <a:rect l="0" t="0" r="0" b="0"/>
          <a:pathLst>
            <a:path>
              <a:moveTo>
                <a:pt x="0" y="46011"/>
              </a:moveTo>
              <a:lnTo>
                <a:pt x="331806" y="46011"/>
              </a:lnTo>
              <a:lnTo>
                <a:pt x="331806" y="45720"/>
              </a:lnTo>
              <a:lnTo>
                <a:pt x="629413" y="45720"/>
              </a:lnTo>
            </a:path>
          </a:pathLst>
        </a:custGeom>
        <a:noFill/>
        <a:ln w="19050" cap="flat" cmpd="sng" algn="ctr">
          <a:solidFill>
            <a:schemeClr val="accent1">
              <a:lumMod val="75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72207" y="3229485"/>
        <a:ext cx="33000" cy="6574"/>
      </dsp:txXfrm>
    </dsp:sp>
    <dsp:sp modelId="{D770A0D7-F767-4286-8680-F08D5FB8550F}">
      <dsp:nvSpPr>
        <dsp:cNvPr id="0" name=""/>
        <dsp:cNvSpPr/>
      </dsp:nvSpPr>
      <dsp:spPr>
        <a:xfrm>
          <a:off x="217240" y="2375496"/>
          <a:ext cx="2858560" cy="1715136"/>
        </a:xfrm>
        <a:prstGeom prst="rect">
          <a:avLst/>
        </a:prstGeom>
        <a:solidFill>
          <a:schemeClr val="lt1">
            <a:hueOff val="0"/>
            <a:satOff val="0"/>
            <a:lumOff val="0"/>
            <a:alphaOff val="0"/>
          </a:schemeClr>
        </a:solidFill>
        <a:ln w="19050" cap="flat" cmpd="sng" algn="ctr">
          <a:solidFill>
            <a:schemeClr val="accent1">
              <a:lumMod val="7500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Convert all Category data types to numerical</a:t>
          </a:r>
        </a:p>
      </dsp:txBody>
      <dsp:txXfrm>
        <a:off x="217240" y="2375496"/>
        <a:ext cx="2858560" cy="1715136"/>
      </dsp:txXfrm>
    </dsp:sp>
    <dsp:sp modelId="{ED654B9C-4AA8-4C4F-867E-80BB4E87C726}">
      <dsp:nvSpPr>
        <dsp:cNvPr id="0" name=""/>
        <dsp:cNvSpPr/>
      </dsp:nvSpPr>
      <dsp:spPr>
        <a:xfrm>
          <a:off x="6592574" y="3187052"/>
          <a:ext cx="624324" cy="91440"/>
        </a:xfrm>
        <a:custGeom>
          <a:avLst/>
          <a:gdLst/>
          <a:ahLst/>
          <a:cxnLst/>
          <a:rect l="0" t="0" r="0" b="0"/>
          <a:pathLst>
            <a:path>
              <a:moveTo>
                <a:pt x="0" y="45720"/>
              </a:moveTo>
              <a:lnTo>
                <a:pt x="329262" y="45720"/>
              </a:lnTo>
              <a:lnTo>
                <a:pt x="329262" y="46011"/>
              </a:lnTo>
              <a:lnTo>
                <a:pt x="624324" y="46011"/>
              </a:lnTo>
            </a:path>
          </a:pathLst>
        </a:custGeom>
        <a:noFill/>
        <a:ln w="19050" cap="flat" cmpd="sng" algn="ctr">
          <a:solidFill>
            <a:schemeClr val="accent1">
              <a:lumMod val="75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888363" y="3229485"/>
        <a:ext cx="32746" cy="6574"/>
      </dsp:txXfrm>
    </dsp:sp>
    <dsp:sp modelId="{74AB1E4F-B54E-4E15-95EB-B2B04D077045}">
      <dsp:nvSpPr>
        <dsp:cNvPr id="0" name=""/>
        <dsp:cNvSpPr/>
      </dsp:nvSpPr>
      <dsp:spPr>
        <a:xfrm>
          <a:off x="3735813" y="2375204"/>
          <a:ext cx="2858560" cy="1715136"/>
        </a:xfrm>
        <a:prstGeom prst="rect">
          <a:avLst/>
        </a:prstGeom>
        <a:solidFill>
          <a:schemeClr val="lt1">
            <a:hueOff val="0"/>
            <a:satOff val="0"/>
            <a:lumOff val="0"/>
            <a:alphaOff val="0"/>
          </a:schemeClr>
        </a:solidFill>
        <a:ln w="19050" cap="flat" cmpd="sng" algn="ctr">
          <a:solidFill>
            <a:schemeClr val="accent1">
              <a:lumMod val="7500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Split dataset to Data and Label</a:t>
          </a:r>
        </a:p>
      </dsp:txBody>
      <dsp:txXfrm>
        <a:off x="3735813" y="2375204"/>
        <a:ext cx="2858560" cy="1715136"/>
      </dsp:txXfrm>
    </dsp:sp>
    <dsp:sp modelId="{850F2D0D-99C8-4FDF-ADE3-22D944105034}">
      <dsp:nvSpPr>
        <dsp:cNvPr id="0" name=""/>
        <dsp:cNvSpPr/>
      </dsp:nvSpPr>
      <dsp:spPr>
        <a:xfrm>
          <a:off x="7249299" y="2375496"/>
          <a:ext cx="2858560" cy="1715136"/>
        </a:xfrm>
        <a:prstGeom prst="rect">
          <a:avLst/>
        </a:prstGeom>
        <a:solidFill>
          <a:schemeClr val="lt1">
            <a:hueOff val="0"/>
            <a:satOff val="0"/>
            <a:lumOff val="0"/>
            <a:alphaOff val="0"/>
          </a:schemeClr>
        </a:solidFill>
        <a:ln w="19050" cap="flat" cmpd="sng" algn="ctr">
          <a:solidFill>
            <a:schemeClr val="accent1">
              <a:lumMod val="7500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Feed to </a:t>
          </a:r>
          <a:r>
            <a:rPr lang="en-US" sz="2400" kern="1200" dirty="0" err="1"/>
            <a:t>XGBoost</a:t>
          </a:r>
          <a:r>
            <a:rPr lang="en-US" sz="2400" kern="1200" dirty="0"/>
            <a:t> Model</a:t>
          </a:r>
        </a:p>
      </dsp:txBody>
      <dsp:txXfrm>
        <a:off x="7249299" y="2375496"/>
        <a:ext cx="2858560" cy="171513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2496" units="cm"/>
          <inkml:channel name="Y" type="integer" max="1664" units="cm"/>
          <inkml:channel name="T" type="integer" max="2.14748E9" units="dev"/>
        </inkml:traceFormat>
        <inkml:channelProperties>
          <inkml:channelProperty channel="X" name="resolution" value="78.73817" units="1/cm"/>
          <inkml:channelProperty channel="Y" name="resolution" value="78.86256" units="1/cm"/>
          <inkml:channelProperty channel="T" name="resolution" value="1" units="1/dev"/>
        </inkml:channelProperties>
      </inkml:inkSource>
      <inkml:timestamp xml:id="ts0" timeString="2025-01-11T08:43:17.635"/>
    </inkml:context>
    <inkml:brush xml:id="br0">
      <inkml:brushProperty name="width" value="0.05292" units="cm"/>
      <inkml:brushProperty name="height" value="0.05292" units="cm"/>
      <inkml:brushProperty name="color" value="#FF0000"/>
    </inkml:brush>
  </inkml:definitions>
  <inkml:trace contextRef="#ctx0" brushRef="#br0">33309 4336 0</inkml:trace>
</inkml:ink>
</file>

<file path=ppt/ink/ink2.xml><?xml version="1.0" encoding="utf-8"?>
<inkml:ink xmlns:inkml="http://www.w3.org/2003/InkML">
  <inkml:definitions>
    <inkml:context xml:id="ctx0">
      <inkml:inkSource xml:id="inkSrc0">
        <inkml:traceFormat>
          <inkml:channel name="X" type="integer" max="2496" units="cm"/>
          <inkml:channel name="Y" type="integer" max="1664" units="cm"/>
          <inkml:channel name="T" type="integer" max="2.14748E9" units="dev"/>
        </inkml:traceFormat>
        <inkml:channelProperties>
          <inkml:channelProperty channel="X" name="resolution" value="78.73817" units="1/cm"/>
          <inkml:channelProperty channel="Y" name="resolution" value="78.86256" units="1/cm"/>
          <inkml:channelProperty channel="T" name="resolution" value="1" units="1/dev"/>
        </inkml:channelProperties>
      </inkml:inkSource>
      <inkml:timestamp xml:id="ts0" timeString="2025-01-11T08:59:48.539"/>
    </inkml:context>
    <inkml:brush xml:id="br0">
      <inkml:brushProperty name="width" value="0.05292" units="cm"/>
      <inkml:brushProperty name="height" value="0.05292" units="cm"/>
      <inkml:brushProperty name="color" value="#FF0000"/>
    </inkml:brush>
  </inkml:definitions>
  <inkml:trace contextRef="#ctx0" brushRef="#br0">13101 13096 0</inkml:trace>
</inkml:ink>
</file>

<file path=ppt/ink/inkAction1.xml><?xml version="1.0" encoding="utf-8"?>
<iact:actions xmlns:iact="http://schemas.microsoft.com/office/powerpoint/2014/inkAction" lengthUnit="cm" timeUnit="ms">
  <inkml:definitions xmlns:inkml="http://www.w3.org/2003/InkML">
    <inkml:context xml:id="ctx0">
      <inkml:inkSource xml:id="inkSrc0">
        <inkml:traceFormat>
          <inkml:channel name="X" type="integer" max="2496" units="cm"/>
          <inkml:channel name="Y" type="integer" max="1664" units="cm"/>
          <inkml:channel name="T" type="integer" max="2.14748E9" units="dev"/>
        </inkml:traceFormat>
        <inkml:channelProperties>
          <inkml:channelProperty channel="X" name="resolution" value="78.73817" units="1/cm"/>
          <inkml:channelProperty channel="Y" name="resolution" value="78.86256" units="1/cm"/>
          <inkml:channelProperty channel="T" name="resolution" value="1" units="1/dev"/>
        </inkml:channelProperties>
      </inkml:inkSource>
      <inkml:timestamp xml:id="ts0" timeString="2025-01-11T08:43:12.14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FFFFFF"/>
    </inkml:brush>
    <inkml:brush xml:id="br2">
      <inkml:brushProperty name="width" value="0.055" units="cm"/>
      <inkml:brushProperty name="height" value="0.055" units="cm"/>
    </inkml:brush>
  </inkml:definitions>
  <iact:action type="add" startTime="6393">
    <iact:property name="dataType"/>
    <iact:actionData xml:id="d0">
      <inkml:trace xmlns:inkml="http://www.w3.org/2003/InkML" xml:id="stk0" contextRef="#ctx0" brushRef="#br0">11067 576 0,'-36'0'113,"-36"0"-109,36 0 0,-108 0 16,90 0-17,-54 18 26,-198 0-27,-144 18 35,378-36-30,-143 0-5,143 0 3,-180 0 23,216 18-26,-18-18 28,36 0-28,-18 36 21,18-36-16,-36 36 49,-54 72-52,72-72 1,-108 126 17,-36 108 15,126-181-35,-72 145 30,108-180-27,0-18-3,0 0 28,0 72-25,0-90-3,18 18 3,0 18 17,-18 72 13,18-72-29,0 72 24,0-72-26,0 18-2,18 0 30,18 54-28,-18-72-1,0 36 25,0-72-26,0 0 12,-18 0-8,36 0-3,-18 18 3,108 71 30,-90-89-34,72 54 23,-36-54-19,306 162 17,-306-162-17,216 72 22,-234-72-24,36 0 0,71 0 22,-89-18-22,126 36-1,-72-36 0,162 0 32,-198 0-27,-54-18-4,162 18 55,-36 0-57,-90 0 29,54 0-29,-72 0 1,72-18 26,-36 18 5,-36 0-31,144-54 25,-108 36-26,126-18 26,-180 18-2,108-54-24,-108 54 26,90-36-26,-90 0 28,126-36-26,-126 72-2,72-53 25,-54 53-20,0-18 16,-18 0-21,0-36 35,-18 72-33,-18-36 6,18 18-7,18-108 48,-36-36-49,0 108 29,0-54-28,0 54-1,0-90 24,0 126-23,-36-90 53,0-54-52,18 126-2,0-18 12,-18 18-11,18-36 1,-36-36 48,0 18-50,-54-35 29,54 89-2,-18-18-25,36 18-2,-90-54 39,90 72-37,-18-36-3,18 18 26,-72-36-24,72 36 55,18 36 20,-198-126-75,144 108-1,-108-72 26,54 36 14,90 36-39,0 18 0,-36-18 28,54 18 15</inkml:trace>
    </iact:actionData>
  </iact:action>
  <iact:action type="add" startTime="14344">
    <iact:property name="dataType"/>
    <iact:actionData xml:id="d1">
      <inkml:trace xmlns:inkml="http://www.w3.org/2003/InkML" xml:id="stk1" contextRef="#ctx0" brushRef="#br0">4985 4515 0,'-18'-17'55,"-36"-19"-52,18 18-2,-90-72 23,18 54 4,54 18-24,-36 0 2,-108-36 14,54 36 11,108 18-1,18 0 31,0 0 157,-162-18-216,72 18 27,0 0-24,54 0-3,36 0 53,-36 0 8,-144 72-34,54 0 31,72-36-59,0 0 61,54-36-60,-18 18 62,18-18-62,-18 18 11,0 0 46,0-18-57,18 0 28,-36 0 35,-54 36-64,18-19 62,36 1-61,36-18-1,0 0 8,-54 36 11,72-18-18,-89 54 28,53-54 34,-18 18-62,36-18-1,-18 36 57,0-36-56,-18 54 28,36-54-19,0 36 42,-18 18-51,18-18 26,18-18-24,-18-18 4,18 0 40,0 72-45,0-72-2,-18 0 27,18 36-26,0-18 29,0 36-2,0 0 4,36 0-3,0 36 31,0-18-57,-18 0-3,54 54 29,18-37 0,-36 1 32,18-18-60,-37-72 7,55 72 13,-54-54-17,72 72 20,-72-72-24,162 108 29,18-36 30,72 0-58,90-18 28,-180-72 1,36 18 2,-180-36-32,54 0 28,-54 0-27,90 0 57,54-18-57,-36-54 29,-54 36 2,-90 0-32,72-18 58,0-18-56,54-36 43,-108 54-45,0 18 28,54-36-25,-54 18-3,72-108 56,18-18-54,-90 126-2,-18 19 57,-18 17-10,0-54 12,-18-72-58,0 108 28,0-18-26,0 54-4,18-18 29,-36-36 3,18 0 0,-18-72 32,-72-54-63,108 162 29,-36-54-29,18 36 30,-36-36-30,36 54 29,-54-90-27,54 90-2,-36-90 29,0 36 30,18 18-59,0 36 29,18-18 4,-72 0 140,54 0-141,0 36-2,18 0-1,0 0 53,-54-18 36,36-18-85,0-17-3,-18-19 171,18 0-168</inkml:trace>
    </iact:actionData>
  </iact:action>
  <iact:action type="add" startTime="21513">
    <iact:property name="dataType"/>
    <iact:actionData xml:id="d2">
      <inkml:trace xmlns:inkml="http://www.w3.org/2003/InkML" xml:id="stk2" contextRef="#ctx0" brushRef="#br0">20011 4408 0,'-18'-18'111,"-378"-36"-108,-54 36 35,360 18-36,18 0 0,-72 0 17,-90 0 12,180 0 1,-252 0-30,-36 18 57,90 18-57,216-36 31,-36 18-30,54-18-2,-54 0 24,54 18 4,-18-18-27,18 0 26,-72 36-27,-18 18 30,90-37 0,-90 37-28,90-36-2,-18 0 26,-35 36-25,-37 18 29,90-18 1,18-36-30,-36 18 29,18 0-30,-36 108 35,0 0-34,36-18 21,0-54-12,18-36 26,-18 180-34,18-180-2,0 18 32,0-18-30,0-18-2,0 36 25,18-18 7,0-18-31,0 18 23,-18-18 2,36 54-23,-18-54-1,18 18 28,0-18-29,36 53 25,-36-53-24,71 54 28,-89-54-26,90 54 20,-72-54-22,54 36 27,-54-36-28,126 72 27,-54 0 2,-54-72 0,18 36 32,72 36-60,-54-72 27,18-18 3,-72 0-4,126 18-26,36 0 27,-126-18-28,126 0 27,-72 0 19,-90 0-45,-18 0-2,126 0 28,-18 0 3,-36 0-2,72 0 33,54-18-61,-162 0 0,18 0 29,0-18-30,-36 0 27,18 0-27,36-54 62,-18 18-60,-54 0-2,36-18 29,54-126 4,-72 91-4,18-37 0,-54 72-25,36-54 22,-36 90-25,18-36 30,-18-18-4,0 18 3,0 72-1,0 0-1,0 0-27,0 0 74,-18 0-73,-36-36 29,-54-54-1,36-18 0,54 108-26,-36-36 23,36 54-26,0-54 28,-18 36 2,18-18-1,0 36 1,0-18-31,0 0 29,18 0-29,0 0 28,-18 0-27,-18-18 26,0-17 6,36 35-5,-36-18 1,0-18 2</inkml:trace>
    </iact:actionData>
  </iact:action>
  <iact:action type="add" startTime="30093">
    <iact:property name="dataType"/>
    <iact:actionData xml:id="d3">
      <inkml:trace xmlns:inkml="http://www.w3.org/2003/InkML" xml:id="stk3" contextRef="#ctx0" brushRef="#br0">1458 13474 0,'-108'0'158,"54"0"-120,36 0-37,0 0 23,0 0 7,-54 0-27,0 18 31,54-18-34,0 0 22,-36 18 8,36-18 1,0 18-30,-18 18 43,-90 18-14,126-36-30,-54 0 28,54 0 2,-18-18 1,18 18-22,-18 0-7,0 54 16,18-54-14,-18 36 27,18-36-28,-18 0-2,18 36 18,0-36-19,0 71 29,0-35 6,0 18 20,0 0-54,0-54 0,0 54 56,0-18-55,18-36-2,0 72 29,-18-72-23,18 36 16,18 36 17,-18 0-18,0-36 9,-18-18-1,36 18-26,-18-54-2,0 18 54,18 0-54,-18-18 5,144 18 17,90 0 8,-144-18 0,0 0-30,-54 0-1,54 0 28,0 0 3,-90 0-2,0 0-1,0 0-26,36-36 87,90-36-88,-108 72-1,18-18 28,-36 0-27,54-18 28,-54 18 0,54-36-29,0 18 31,-54 18-26,17-36 18,19-54 7,-36 90-23,-18-18-4,18 0 46,0 18-47,-18 0 59</inkml:trace>
    </iact:actionData>
  </iact:action>
  <iact:action type="add" startTime="32455">
    <iact:property name="dataType"/>
    <iact:actionData xml:id="d4">
      <inkml:trace xmlns:inkml="http://www.w3.org/2003/InkML" xml:id="stk4" contextRef="#ctx0" brushRef="#br0">5075 13708 0,'0'-18'29,"0"0"2,-36 0-29,-54-36 28,-108 18 7,162 18-36,-216 18 27,18 0 2,180 0-23,18 0 24,-54 18-30,-90 0 23,126 0 7,-108 18-30,-18 54 32,36 36 0,90-90-30,-54 54 23,108-54 6,-18-18-30,0 53 28,0 37 4,18-36-5,0 54 6,18-54-31,36 54 21,-18-72-22,-18 0 24,18-36-25,36 36 29,144 0 0,234 36 0,252 36 2,-522-90-32,198-18 30,-270-18 0,-18 0 16,-72 0-44,54 0-1,-54 0 23,90 0-22,-90 0-2,90-54 58,0-18-57,-36 0 27,-36 36 2,35-54-1,-35-54 1,-18 18-1,-18 54 1,0 0-28,0 36-2,-54-144 28,36 144-27,-35-71 27,-19 35 3,18-18-1,-72 18 0,0-18 2,90 90-32,-90-54 26,90 36-24,-36-18 29,36 36-20,18-36 22,0 36-4</inkml:trace>
    </iact:actionData>
  </iact:action>
  <iact:action type="add" startTime="35066">
    <iact:property name="dataType"/>
    <iact:actionData xml:id="d5">
      <inkml:trace xmlns:inkml="http://www.w3.org/2003/InkML" xml:id="stk5" contextRef="#ctx0" brushRef="#br0">3653 15579 0,'-18'-36'44,"18"18"-27,-18 0 60,-36 0-76,36 18 28,-36 0-26,36 0-2,-54 0 29,-126 0 15,72 0-43,18 0 28,-126 18-28,198-18 27,-72 18-28,72-18 2,-36 36 24,54-36-20,-53 36-4,-109-1 24,144-35-23,-72 18 19,90-18 7,-18 18-28,18-18 30,0 0-29,0 18 25,-18 0-25,-36 0 30,0 54-3,54-54-27,-18 0 25,36 0-26,-36 0 31,36 0 28,-18 54-32,0 36 4,18-72-29,0 0 24,0-18-27,36 72 31,0 0-3,36 18 4,-36-72-29,36 36 53,198 126-54,35-54 26,-179-72 34,0 0-61,-90-36-1,108 36 27,-72-36 2,108-1-28,-126-17-1,162 18 29,-108-18 3,36 0-1,-90-18-29,126 0 26,-126 0-26,-18 0 24,36 0-25,-36 0 7,54-36 11,72-89 41,-36-19-59,-54 18 60,-54 54-59,-18 0 26,0-54 3,0 0 29,0 72-58,0 36-2,-18 0 25</inkml:trace>
    </iact:actionData>
  </iact:action>
  <iact:action type="add" startTime="50531">
    <iact:property name="dataType"/>
    <iact:actionData xml:id="d6">
      <inkml:trace xmlns:inkml="http://www.w3.org/2003/InkML" xml:id="stk6" contextRef="#ctx0" brushRef="#br0">27137 9588 0,'-108'0'85,"-180"0"-84,234 0 2,-180 0 25,180 0-26,-126 18 29,72-18 0,18 0 0,0 18 32,36-18-61,-18 18 29,-36 0 31,-54 18-61,126-18 2,-72 0 25,54 18 2,-54 0-28,72-36 0,-72 54 26,36-18 2,0-18 1,36 0-1,-36-18 3,-18 36-4,54-18 1,-72 0-26,72 0-3,-54 0 28,54 0-28,-54 0 29,-36 18 1,109-18 15,-1-18-16,-72 18-28,-36 0 29,90 0-27,0 0 20,-36 0 8,54 0-1,-108 36-30,18-18 32,0 0-3,36 0 2,54-36 1,0 18-31,-18 0 27,-36 0 2,-18 18 31,-36-18-60,126 0 0,-72 18 26,54-36-24,-18 18 23,36 0-25,-54 18 27,0 18 2,-36 72 1,-54 17-2,36-35 1,90-90-1,0 36-27,0-18 29,-36 54-2,18 0 0,-18-18 2,54-54-29,-18 18 29,0 18-3,-18 36 35,36-18-62,-18-54 26,0 18-24,18 0-3,-18 0 9,18-18-9,0 90 62,0-18-61,0-18 28,0 72 30,0-36-57,18-54-1,0-1 55,18 19-54,-36-54-2,54 36 28,-18-18 3,144 18 31,0-36-60,-144-18-2,126 36 28,216 72 33,-72-18-59,-252-90-2,108 0 57,-36 0-54,36 0-3,-108 0 27,287-36-27,-17 18 31,-288 18-29,126 0 56,54 0-57,-18 0 29,-36-18 1,-90 18-2,144-18-27,-162 18-2,180-18 32,-162 18-31,36-18 1,90 18 18,-90-36-19,0 36 5,180-18 46,-72 18-51,-144 0 5,90 0 17,-126 18 7,90-18-27,-54 0-3,89 0 29,145 36-1,-36-36 7,144 36-7,-324-36-28,126 18 26,-108-18-19,270 0 17,-36 0 7,90 0-2,198 0 3,-558 0-31,108 0 27,-126 0-28,179 0 30,-17 0-1,-72-18 3,-18-36-5,-18-36 5,-90 72-2,36-72-29,-36 54-1,72-125 28,54-127 6,-126 234-32,0-72 22,-18-18 8,0 108-30,0-72 27,-36-18 1,-36 54 0,-54-72-1,-108-18 0,-144-72 33,-17 55-61,197 89 28,54 36 30,-18 18-57,72 36 1,-90-36 23,-126-36 34,-234-18-58,90 18 26,252 36 18,108 18-45,-36 0 30,108 18-31,-198-36 30,-54-18 1,108 36-1,54 0-1,-18-18 30,-89-54-57,125 72-3,0 0 29,72 18-28,0-18 31,0 18-30,-18 0 26,-54-36 1,36 18 3,0 0-2,36 18 16,-36-36 77,18 0-122,-126-54 30,108 54 1,18 0 0</inkml:trace>
    </iact:actionData>
  </iact:action>
  <iact:action type="add" startTime="56515">
    <iact:property name="dataType"/>
    <iact:actionData xml:id="d7">
      <inkml:trace xmlns:inkml="http://www.w3.org/2003/InkML" xml:id="stk7" contextRef="#ctx0" brushRef="#br0">32967 13024 0,'0'-18'135,"-72"0"-134,-36 18 60,-72 0-60,36 0 31,126 0-30,-54 0 29,54 0-30,-72 0 28,0 18 4,0 18-1,-36 18 0,0 18 0,36-18 7,72-36-33,-18 0-4,-90 108 29,72-72-24,18-18-3,-53 90 48,35-54-50,36-54 28,0 54 2,18-36 1,-90 126-32,54-1 29,0-53 4,18-90-31,18 36 24,-18 18 7,0 18-4,-18 54 0,18 36 4,18-126-6,-18 54-26,18-90 0,0 72 28,0-72-29,0 36 29,0-36 0,18 54 34,72 18-60,-36-18 25,0 18 2,54 0 0,-18-1 0,-37-35 1,19 0 0,-54-36-29,54 18 26,90 36 2,54-18-1,-72-18 0,-72-36 2,-18 0-2,-18 0 1,0 0-27,0 0-4,36 0 26,-18 0-22,36 0 3,-36 0 0,108 0 21,-108-18-26,90 0 29,-90 18-2,-18-18 3,-36 0-1,54-18-28,-18 18-2,54-36 27,-18-18 3,-54 72-30,18-36 29,-18 0 0,54-53 1,-36-1 5,-18 72-34,0-36 26,0 36-26,0-54 27,18-36 3,-18-18-1,0 72-28,-18-36 28,0-36 1,0 18 28,0-18-58,0 90 2,0-126 23,-18 108-25,-36-180 57,0-17-57,18 89 28,-18 0 0,18 72 2,-18 0 2,18 0-5,36 54-28,-54-54 28,36 90-27,-36-72 27,36 72 301,-18 0-329,-36 0 24,36 0 7,18 0-29,0 0 25,0-18 101,-18-18-100,-18-18 4,0 0-3,18 18 4,18 36-32,0-18 56</inkml:trace>
    </iact:actionData>
  </iact:action>
  <iact:action type="add" startTime="76119">
    <iact:property name="dataType"/>
    <iact:actionData xml:id="d8">
      <inkml:trace xmlns:inkml="http://www.w3.org/2003/InkML" xml:id="stk8" contextRef="#ctx0" brushRef="#br1">25643 13960 0</inkml:trace>
    </iact:actionData>
  </iact:action>
  <iact:action type="remove" startTime="81810">
    <iact:property name="style" value="instant"/>
    <iact:actionData xml:id="d9" ref="#d0"/>
  </iact:action>
  <iact:action type="remove" startTime="81810">
    <iact:property name="style" value="instant"/>
    <iact:actionData xml:id="d10" ref="#d1"/>
  </iact:action>
  <iact:action type="remove" startTime="81810">
    <iact:property name="style" value="instant"/>
    <iact:actionData xml:id="d11" ref="#d3"/>
  </iact:action>
  <iact:action type="remove" startTime="81810">
    <iact:property name="style" value="instant"/>
    <iact:actionData xml:id="d12" ref="#d4"/>
  </iact:action>
  <iact:action type="remove" startTime="81810">
    <iact:property name="style" value="instant"/>
    <iact:actionData xml:id="d13" ref="#d5"/>
  </iact:action>
  <iact:action type="remove" startTime="81810">
    <iact:property name="style" value="instant"/>
    <iact:actionData xml:id="d14" ref="#d2"/>
  </iact:action>
  <iact:action type="remove" startTime="81810">
    <iact:property name="style" value="instant"/>
    <iact:actionData xml:id="d15" ref="#d6"/>
  </iact:action>
  <iact:action type="remove" startTime="81810">
    <iact:property name="style" value="instant"/>
    <iact:actionData xml:id="d16" ref="#d7"/>
  </iact:action>
  <iact:action type="add" startTime="81810">
    <iact:property name="dataType" value="strokeEraser"/>
    <iact:actionData xml:id="d17">
      <inkml:trace xmlns:inkml="http://www.w3.org/2003/InkML" xml:id="stk9" contextRef="#ctx0" brushRef="#br2">6910 12088 0,'-18'0'0,"0"0"0,-126 144 0,36-18 0,-252 396 0,18-54 0,126-271 0,-53 19 0,125-180 0,144-108 0,341-611 0,433-325 0,-18 145 0,-360 377 0,-108 162 0,-108 91 0,-72 71 0,-306 288 0,36 72 0,-90 71 0,-36 109 0,72-72 0,-162 216 0,-144 161 0,18 1 0,414-540 0,72-90 0,90-108 0,18 18 0,252-234 0,1242-917 0,-91-37 0,-647 433 0,-180 89 0,-288 199 0,-324 413 0,-126 54 0,-306 377 0,-594 703 0,235-145 0,-181 288 0,288-359 0,-990 1313 0,973-1368 0,521-575 0,180-306 0,449-468 0,1351-1222 0,323-109 0,361-180 0,-901 828 0,-1079 755 0,-378 270 0,-216 216 0,-360 108 0,-935 324 0,737-216 0,-594 216 0,216-73 0,-71 55 0,-73 72 0,-954 575 0,973-305 0,323 35 0,612-467 0,162-90 0,126-126 0,234 0 0,126-90 0,1367-594 0,631-629 0,-433-108 0,-1457 863 0,-126 126 0,-234 162 0,-234 162 0,-144 54 0,-1782 558 0,-395 395 0,557 163 0,685-73 0,-343 1296 0,774-307 0,468-647 0,288-593 0,-72-792 0,72-108 0,180-432 0,108-323 0,72-145 0,-234 505 0,90-109 0,-216 414 0,-90 144 0,-18 54 0,-54 18 0,-1080 1277 0,432-629 0,-18 17 0,37-71 0,-19-54 0,468-379 0,-108 109 0,378-324 0,522-360 0,-54 91 0,125-73 0,289-36 0,342-54 0,-810 324 0,-450 90 0,-36 36 0,-468 342 0,54 54 0,144-54 0,252-180 0,54-144 0,72-19 0,54 19 0,216-18 0,-162-18 0,-36 0 0,0 0 0,-54-18 0,-72 18 0,0-18 0,-36 54 0,-540 504 0,-252 198 0,270-325 0,306-233 0,0 18 0,234-180 0,720-288 0,1746-773 0,-1333 521 0,217-71 0,-1-1 0,865-521 0,-1296 557 0,-918 522 0,-216 36 0,-216 162 0,72 18 0,-504 360 0,-611 467 0,-217 216 0,522-539 0,1026-612 0,162-72 0,1098-684 0,1691-737 0,684-180 0,234-270 0,-2483 1134 0,54-91 0,251-359 0,-431 0 0,-828 431 0,-468 342 0,-270 127 0,126 179 0,-396 54 0,-953 144 0,863 179 0,-36 91 0,-108 306 0,505-73 0,449-521 0,72-18 0,179-54 0,883-215 0,1008-487 0,-145 18 0,-1241 433 0,-594 197 0,-432 179 0,-1854 685 0,-1061 431 0,2142-791 0,-325 198 0,666-253 0,-36 235 0,1170-540 0,1620-270 0,1961-504 0,143 109 0,-1996 287 0,-55 54 0,-1835 198 0,-720 216 0,-593 234 0,-73-73 0,-54 73 0,-323 198 0,143-37 0,630-161 0,54 126 0,792-90 0,1188-91 0,2195-305 0,-1242-54 0,-665-36 0,683-198 0,-17-71 0,-1962 269 0,-432 72 0,-396 108 0,-576 89 0,-755 55 0,-1-72 0,-1961 360 0,936 377 0,2339-197 0,1548-307 0,269-251 0,2916 36 0,324-234 0,-2178 0 0,-1025 0 0,396-18 0,-1692 18 0,-108-18 0,-234 18 0,-2304 36 0,-1133 360 0,486 431 0,2448-503 0,179 54 0,576-270 0,342-18 0,1583-180 0,990-288 0,451-234 0,-2287 433 0,-17-217 0,-1152 324 0,-1098-72 0,-1097 108 0,-342 36 0,1727 18 0,-36 54 0,846-18 0,270-36 0,486-18 0,-90 0 0,1170-216 0,-829-36 0,-629 108 0,-450 90 0,-162 54 0,-413 0 0,-37 108 0,-1026 252 0,379 180 0,1025-252 0,396-145 0,72-107 0,270 90 0</inkml:trace>
    </iact:actionData>
  </iact:action>
  <iact:action type="add" startTime="81810">
    <iact:property name="dataType" value="strokeEraser"/>
    <iact:actionData xml:id="d18">
      <inkml:trace xmlns:inkml="http://www.w3.org/2003/InkML" xml:id="stk10" contextRef="#ctx0" brushRef="#br2">13262 21263 0,'0'-18'0</inkml:trace>
    </iact:actionData>
  </iact:action>
  <iact:action type="add" startTime="81810">
    <iact:property name="dataType" value="strokeEraser"/>
    <iact:actionData xml:id="d19">
      <inkml:trace xmlns:inkml="http://www.w3.org/2003/InkML" xml:id="stk11" contextRef="#ctx0" brushRef="#br2">16250 18834 0,'0'36'0,"0"72"0,0 72 0</inkml:trace>
    </iact:actionData>
  </iact:action>
</iact:action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5A1404-2DE9-4E3C-8A14-C328A88E2A0E}" type="datetimeFigureOut">
              <a:rPr lang="en-US" smtClean="0"/>
              <a:t>1/12/2025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F02FDA-1BD4-4307-B482-9705DB7CC8A3}" type="slidenum">
              <a:rPr lang="en-US" smtClean="0"/>
              <a:t>‹#›</a:t>
            </a:fld>
            <a:endParaRPr lang="en-US"/>
          </a:p>
        </p:txBody>
      </p:sp>
    </p:spTree>
    <p:extLst>
      <p:ext uri="{BB962C8B-B14F-4D97-AF65-F5344CB8AC3E}">
        <p14:creationId xmlns:p14="http://schemas.microsoft.com/office/powerpoint/2010/main" val="61944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AF02FDA-1BD4-4307-B482-9705DB7CC8A3}" type="slidenum">
              <a:rPr lang="en-US" smtClean="0"/>
              <a:t>1</a:t>
            </a:fld>
            <a:endParaRPr lang="en-US"/>
          </a:p>
        </p:txBody>
      </p:sp>
    </p:spTree>
    <p:extLst>
      <p:ext uri="{BB962C8B-B14F-4D97-AF65-F5344CB8AC3E}">
        <p14:creationId xmlns:p14="http://schemas.microsoft.com/office/powerpoint/2010/main" val="3802070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AF02FDA-1BD4-4307-B482-9705DB7CC8A3}" type="slidenum">
              <a:rPr lang="en-US" smtClean="0"/>
              <a:t>11</a:t>
            </a:fld>
            <a:endParaRPr lang="en-US"/>
          </a:p>
        </p:txBody>
      </p:sp>
    </p:spTree>
    <p:extLst>
      <p:ext uri="{BB962C8B-B14F-4D97-AF65-F5344CB8AC3E}">
        <p14:creationId xmlns:p14="http://schemas.microsoft.com/office/powerpoint/2010/main" val="3862971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Aft>
                <a:spcPts val="750"/>
              </a:spcAft>
              <a:buFont typeface="Arial" panose="020B0604020202020204" pitchFamily="34" charset="0"/>
              <a:buChar char="•"/>
            </a:pPr>
            <a:r>
              <a:rPr lang="vi-VN" b="0" i="0">
                <a:solidFill>
                  <a:srgbClr val="666666"/>
                </a:solidFill>
                <a:effectLst/>
                <a:latin typeface="Open Sans" panose="020B0606030504020204" pitchFamily="34" charset="0"/>
              </a:rPr>
              <a:t>DoS là kiểu tấn cônghướng đến việc gián đoạn lưu lượng mạng được gửi đến hoặc đi từ hệ thống mụctiêu. IDS bị tấn công với một lượng lưu lượng không bình thường mà nó không thểxử lý được và tự ngưng hoạt động để bảo vệ chính nó. Điều này làm cho lưu lượngbình thường không đi đến được mạng. Cho ví dụ, một đơn vị bán hàng trực tuyến bịtràn ngập các đơn hàng online trong một ngày có khuyến mãi lớn, và do mạngkhông thể xử lý tất cả các yêu cầu nên nó sẽ ngưng hoạt động, khiến cho cáckhách hàng không thể thực hiện các giao dịch thanh toán hàng. Đây là tấn côngphổ biến nhất trong tập dữ liệu.</a:t>
            </a:r>
          </a:p>
          <a:p>
            <a:pPr algn="just">
              <a:spcAft>
                <a:spcPts val="750"/>
              </a:spcAft>
              <a:buFont typeface="Arial" panose="020B0604020202020204" pitchFamily="34" charset="0"/>
              <a:buChar char="•"/>
            </a:pPr>
            <a:r>
              <a:rPr lang="vi-VN" b="0" i="0">
                <a:solidFill>
                  <a:srgbClr val="666666"/>
                </a:solidFill>
                <a:effectLst/>
                <a:latin typeface="Open Sans" panose="020B0606030504020204" pitchFamily="34" charset="0"/>
              </a:rPr>
              <a:t>Do thám (Probe) là kiểutấn công cố gắng thu thập các thông tin từ một mạng nào đó. Mục tiêu giống nhưmột kẻ trộm đánh cánh các thông tin quan trọng, bất kể là thông tin cá nhân củangười dùng hoặc thông tin tài khoản ngân hàng.</a:t>
            </a:r>
          </a:p>
          <a:p>
            <a:pPr algn="just">
              <a:spcAft>
                <a:spcPts val="750"/>
              </a:spcAft>
              <a:buFont typeface="Arial" panose="020B0604020202020204" pitchFamily="34" charset="0"/>
              <a:buChar char="•"/>
            </a:pPr>
            <a:r>
              <a:rPr lang="vi-VN" b="0" i="0">
                <a:solidFill>
                  <a:srgbClr val="666666"/>
                </a:solidFill>
                <a:effectLst/>
                <a:latin typeface="Open Sans" panose="020B0606030504020204" pitchFamily="34" charset="0"/>
              </a:rPr>
              <a:t>U2R là kiểu tấn công bắtđầu từ một tài khoản người dùng thông thường và cố gắng chiếm quyền truy cậpvào hệ thống hoặc mạng như người dùng root. Kẻ tấn công cố tấn công vào các điểmyếu trong hệ thống để chiếm quyền root.</a:t>
            </a:r>
          </a:p>
          <a:p>
            <a:pPr algn="just">
              <a:spcAft>
                <a:spcPts val="750"/>
              </a:spcAft>
              <a:buFont typeface="Arial" panose="020B0604020202020204" pitchFamily="34" charset="0"/>
              <a:buChar char="•"/>
            </a:pPr>
            <a:r>
              <a:rPr lang="vi-VN" b="0" i="0">
                <a:solidFill>
                  <a:srgbClr val="666666"/>
                </a:solidFill>
                <a:effectLst/>
                <a:latin typeface="Open Sans" panose="020B0606030504020204" pitchFamily="34" charset="0"/>
              </a:rPr>
              <a:t>R2L là kiểu tấn công cốgắng chiếm quyền truy cập vào hệ thống từ một máy tính từ xa. Một kẻ tán congkhông có quền truy cập nội bộ vào hệ thống hoặc mạng và cố gắng tấn công để tìmcách truy cập vào mạng.</a:t>
            </a:r>
          </a:p>
          <a:p>
            <a:endParaRPr lang="en-US"/>
          </a:p>
          <a:p>
            <a:r>
              <a:rPr lang="vi-VN" b="0" i="0">
                <a:solidFill>
                  <a:srgbClr val="252525"/>
                </a:solidFill>
                <a:effectLst/>
                <a:latin typeface="Roboto" panose="02000000000000000000" pitchFamily="2" charset="0"/>
              </a:rPr>
              <a:t>NSL-KDD đã chỉ định các phần tách biệt để đào tạo và thử nghiệm. </a:t>
            </a:r>
            <a:r>
              <a:rPr lang="en-US" b="0" i="0">
                <a:solidFill>
                  <a:srgbClr val="252525"/>
                </a:solidFill>
                <a:effectLst/>
                <a:latin typeface="Roboto" panose="02000000000000000000" pitchFamily="2" charset="0"/>
              </a:rPr>
              <a:t>Do </a:t>
            </a:r>
            <a:r>
              <a:rPr lang="vi-VN" b="0" i="0">
                <a:solidFill>
                  <a:srgbClr val="252525"/>
                </a:solidFill>
                <a:effectLst/>
                <a:latin typeface="Roboto" panose="02000000000000000000" pitchFamily="2" charset="0"/>
              </a:rPr>
              <a:t>không có bộ xác thực nào được cung cấp nên 15% bộ đào tạo sẽ được giữ riêng cho đến giai đoạn 3 để hoạt động như bộ xác thực được sử dụng trong quá trình dừng sớm.</a:t>
            </a:r>
            <a:endParaRPr lang="en-US"/>
          </a:p>
        </p:txBody>
      </p:sp>
      <p:sp>
        <p:nvSpPr>
          <p:cNvPr id="4" name="Slide Number Placeholder 3"/>
          <p:cNvSpPr>
            <a:spLocks noGrp="1"/>
          </p:cNvSpPr>
          <p:nvPr>
            <p:ph type="sldNum" sz="quarter" idx="5"/>
          </p:nvPr>
        </p:nvSpPr>
        <p:spPr/>
        <p:txBody>
          <a:bodyPr/>
          <a:lstStyle/>
          <a:p>
            <a:fld id="{DAF02FDA-1BD4-4307-B482-9705DB7CC8A3}" type="slidenum">
              <a:rPr lang="en-US" smtClean="0"/>
              <a:t>12</a:t>
            </a:fld>
            <a:endParaRPr lang="en-US"/>
          </a:p>
        </p:txBody>
      </p:sp>
    </p:spTree>
    <p:extLst>
      <p:ext uri="{BB962C8B-B14F-4D97-AF65-F5344CB8AC3E}">
        <p14:creationId xmlns:p14="http://schemas.microsoft.com/office/powerpoint/2010/main" val="3838091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D367DE-42E6-E765-E887-1F6EE8DA6B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891551-760D-0B77-6671-CFAA6F25DF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2C1FAD-381B-59F0-D41A-2199C70A808E}"/>
              </a:ext>
            </a:extLst>
          </p:cNvPr>
          <p:cNvSpPr>
            <a:spLocks noGrp="1"/>
          </p:cNvSpPr>
          <p:nvPr>
            <p:ph type="body" idx="1"/>
          </p:nvPr>
        </p:nvSpPr>
        <p:spPr/>
        <p:txBody>
          <a:bodyPr/>
          <a:lstStyle/>
          <a:p>
            <a:pPr algn="just">
              <a:spcAft>
                <a:spcPts val="750"/>
              </a:spcAft>
              <a:buFont typeface="Arial" panose="020B0604020202020204" pitchFamily="34" charset="0"/>
              <a:buChar char="•"/>
            </a:pPr>
            <a:r>
              <a:rPr lang="vi-VN" b="0" i="0">
                <a:solidFill>
                  <a:srgbClr val="666666"/>
                </a:solidFill>
                <a:effectLst/>
                <a:latin typeface="Open Sans" panose="020B0606030504020204" pitchFamily="34" charset="0"/>
              </a:rPr>
              <a:t>DoS là kiểu tấn cônghướng đến việc gián đoạn lưu lượng mạng được gửi đến hoặc đi từ hệ thống mụctiêu. IDS bị tấn công với một lượng lưu lượng không bình thường mà nó không thểxử lý được và tự ngưng hoạt động để bảo vệ chính nó. Điều này làm cho lưu lượngbình thường không đi đến được mạng. Cho ví dụ, một đơn vị bán hàng trực tuyến bịtràn ngập các đơn hàng online trong một ngày có khuyến mãi lớn, và do mạngkhông thể xử lý tất cả các yêu cầu nên nó sẽ ngưng hoạt động, khiến cho cáckhách hàng không thể thực hiện các giao dịch thanh toán hàng. Đây là tấn côngphổ biến nhất trong tập dữ liệu.</a:t>
            </a:r>
          </a:p>
          <a:p>
            <a:pPr algn="just">
              <a:spcAft>
                <a:spcPts val="750"/>
              </a:spcAft>
              <a:buFont typeface="Arial" panose="020B0604020202020204" pitchFamily="34" charset="0"/>
              <a:buChar char="•"/>
            </a:pPr>
            <a:r>
              <a:rPr lang="vi-VN" b="0" i="0">
                <a:solidFill>
                  <a:srgbClr val="666666"/>
                </a:solidFill>
                <a:effectLst/>
                <a:latin typeface="Open Sans" panose="020B0606030504020204" pitchFamily="34" charset="0"/>
              </a:rPr>
              <a:t>Do thám (Probe) là kiểutấn công cố gắng thu thập các thông tin từ một mạng nào đó. Mục tiêu giống nhưmột kẻ trộm đánh cánh các thông tin quan trọng, bất kể là thông tin cá nhân củangười dùng hoặc thông tin tài khoản ngân hàng.</a:t>
            </a:r>
          </a:p>
          <a:p>
            <a:pPr algn="just">
              <a:spcAft>
                <a:spcPts val="750"/>
              </a:spcAft>
              <a:buFont typeface="Arial" panose="020B0604020202020204" pitchFamily="34" charset="0"/>
              <a:buChar char="•"/>
            </a:pPr>
            <a:r>
              <a:rPr lang="vi-VN" b="0" i="0">
                <a:solidFill>
                  <a:srgbClr val="666666"/>
                </a:solidFill>
                <a:effectLst/>
                <a:latin typeface="Open Sans" panose="020B0606030504020204" pitchFamily="34" charset="0"/>
              </a:rPr>
              <a:t>U2R là kiểu tấn công bắtđầu từ một tài khoản người dùng thông thường và cố gắng chiếm quyền truy cậpvào hệ thống hoặc mạng như người dùng root. Kẻ tấn công cố tấn công vào các điểmyếu trong hệ thống để chiếm quyền root.</a:t>
            </a:r>
          </a:p>
          <a:p>
            <a:pPr algn="just">
              <a:spcAft>
                <a:spcPts val="750"/>
              </a:spcAft>
              <a:buFont typeface="Arial" panose="020B0604020202020204" pitchFamily="34" charset="0"/>
              <a:buChar char="•"/>
            </a:pPr>
            <a:r>
              <a:rPr lang="vi-VN" b="0" i="0">
                <a:solidFill>
                  <a:srgbClr val="666666"/>
                </a:solidFill>
                <a:effectLst/>
                <a:latin typeface="Open Sans" panose="020B0606030504020204" pitchFamily="34" charset="0"/>
              </a:rPr>
              <a:t>R2L là kiểu tấn công cốgắng chiếm quyền truy cập vào hệ thống từ một máy tính từ xa. Một kẻ tán congkhông có quền truy cập nội bộ vào hệ thống hoặc mạng và cố gắng tấn công để tìmcách truy cập vào mạng.</a:t>
            </a:r>
          </a:p>
          <a:p>
            <a:endParaRPr lang="en-US"/>
          </a:p>
          <a:p>
            <a:r>
              <a:rPr lang="vi-VN" b="0" i="0">
                <a:solidFill>
                  <a:srgbClr val="252525"/>
                </a:solidFill>
                <a:effectLst/>
                <a:latin typeface="Roboto" panose="02000000000000000000" pitchFamily="2" charset="0"/>
              </a:rPr>
              <a:t>NSL-KDD đã chỉ định các phần tách biệt để đào tạo và thử nghiệm. </a:t>
            </a:r>
            <a:r>
              <a:rPr lang="en-US" b="0" i="0">
                <a:solidFill>
                  <a:srgbClr val="252525"/>
                </a:solidFill>
                <a:effectLst/>
                <a:latin typeface="Roboto" panose="02000000000000000000" pitchFamily="2" charset="0"/>
              </a:rPr>
              <a:t>Do </a:t>
            </a:r>
            <a:r>
              <a:rPr lang="vi-VN" b="0" i="0">
                <a:solidFill>
                  <a:srgbClr val="252525"/>
                </a:solidFill>
                <a:effectLst/>
                <a:latin typeface="Roboto" panose="02000000000000000000" pitchFamily="2" charset="0"/>
              </a:rPr>
              <a:t>không có bộ xác thực nào được cung cấp nên 15% bộ đào tạo sẽ được giữ riêng cho đến giai đoạn 3 để hoạt động như bộ xác thực được sử dụng trong quá trình dừng sớm.</a:t>
            </a:r>
            <a:endParaRPr lang="en-US"/>
          </a:p>
        </p:txBody>
      </p:sp>
      <p:sp>
        <p:nvSpPr>
          <p:cNvPr id="4" name="Slide Number Placeholder 3">
            <a:extLst>
              <a:ext uri="{FF2B5EF4-FFF2-40B4-BE49-F238E27FC236}">
                <a16:creationId xmlns:a16="http://schemas.microsoft.com/office/drawing/2014/main" id="{4BA46657-856B-2AD4-A011-A22A279DDCC6}"/>
              </a:ext>
            </a:extLst>
          </p:cNvPr>
          <p:cNvSpPr>
            <a:spLocks noGrp="1"/>
          </p:cNvSpPr>
          <p:nvPr>
            <p:ph type="sldNum" sz="quarter" idx="5"/>
          </p:nvPr>
        </p:nvSpPr>
        <p:spPr/>
        <p:txBody>
          <a:bodyPr/>
          <a:lstStyle/>
          <a:p>
            <a:fld id="{DAF02FDA-1BD4-4307-B482-9705DB7CC8A3}" type="slidenum">
              <a:rPr lang="en-US" smtClean="0"/>
              <a:t>13</a:t>
            </a:fld>
            <a:endParaRPr lang="en-US"/>
          </a:p>
        </p:txBody>
      </p:sp>
    </p:spTree>
    <p:extLst>
      <p:ext uri="{BB962C8B-B14F-4D97-AF65-F5344CB8AC3E}">
        <p14:creationId xmlns:p14="http://schemas.microsoft.com/office/powerpoint/2010/main" val="2459848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D2CC1-8DB2-6B5E-D9B7-07A9BE150D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DA63BA-1F39-0B44-6B02-3440F3E4FF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854C66-08FD-3BC9-4DA7-335CE829BBCC}"/>
              </a:ext>
            </a:extLst>
          </p:cNvPr>
          <p:cNvSpPr>
            <a:spLocks noGrp="1"/>
          </p:cNvSpPr>
          <p:nvPr>
            <p:ph type="body" idx="1"/>
          </p:nvPr>
        </p:nvSpPr>
        <p:spPr/>
        <p:txBody>
          <a:bodyPr/>
          <a:lstStyle/>
          <a:p>
            <a:pPr algn="just">
              <a:spcAft>
                <a:spcPts val="750"/>
              </a:spcAft>
              <a:buFont typeface="Arial" panose="020B0604020202020204" pitchFamily="34" charset="0"/>
              <a:buChar char="•"/>
            </a:pPr>
            <a:r>
              <a:rPr lang="vi-VN" b="0" i="0">
                <a:solidFill>
                  <a:srgbClr val="666666"/>
                </a:solidFill>
                <a:effectLst/>
                <a:latin typeface="Open Sans" panose="020B0606030504020204" pitchFamily="34" charset="0"/>
              </a:rPr>
              <a:t>DoS là kiểu tấn cônghướng đến việc gián đoạn lưu lượng mạng được gửi đến hoặc đi từ hệ thống mụctiêu. IDS bị tấn công với một lượng lưu lượng không bình thường mà nó không thểxử lý được và tự ngưng hoạt động để bảo vệ chính nó. Điều này làm cho lưu lượngbình thường không đi đến được mạng. Cho ví dụ, một đơn vị bán hàng trực tuyến bịtràn ngập các đơn hàng online trong một ngày có khuyến mãi lớn, và do mạngkhông thể xử lý tất cả các yêu cầu nên nó sẽ ngưng hoạt động, khiến cho cáckhách hàng không thể thực hiện các giao dịch thanh toán hàng. Đây là tấn côngphổ biến nhất trong tập dữ liệu.</a:t>
            </a:r>
          </a:p>
          <a:p>
            <a:pPr algn="just">
              <a:spcAft>
                <a:spcPts val="750"/>
              </a:spcAft>
              <a:buFont typeface="Arial" panose="020B0604020202020204" pitchFamily="34" charset="0"/>
              <a:buChar char="•"/>
            </a:pPr>
            <a:r>
              <a:rPr lang="vi-VN" b="0" i="0">
                <a:solidFill>
                  <a:srgbClr val="666666"/>
                </a:solidFill>
                <a:effectLst/>
                <a:latin typeface="Open Sans" panose="020B0606030504020204" pitchFamily="34" charset="0"/>
              </a:rPr>
              <a:t>Do thám (Probe) là kiểutấn công cố gắng thu thập các thông tin từ một mạng nào đó. Mục tiêu giống nhưmột kẻ trộm đánh cánh các thông tin quan trọng, bất kể là thông tin cá nhân củangười dùng hoặc thông tin tài khoản ngân hàng.</a:t>
            </a:r>
          </a:p>
          <a:p>
            <a:pPr algn="just">
              <a:spcAft>
                <a:spcPts val="750"/>
              </a:spcAft>
              <a:buFont typeface="Arial" panose="020B0604020202020204" pitchFamily="34" charset="0"/>
              <a:buChar char="•"/>
            </a:pPr>
            <a:r>
              <a:rPr lang="vi-VN" b="0" i="0">
                <a:solidFill>
                  <a:srgbClr val="666666"/>
                </a:solidFill>
                <a:effectLst/>
                <a:latin typeface="Open Sans" panose="020B0606030504020204" pitchFamily="34" charset="0"/>
              </a:rPr>
              <a:t>U2R là kiểu tấn công bắtđầu từ một tài khoản người dùng thông thường và cố gắng chiếm quyền truy cậpvào hệ thống hoặc mạng như người dùng root. Kẻ tấn công cố tấn công vào các điểmyếu trong hệ thống để chiếm quyền root.</a:t>
            </a:r>
          </a:p>
          <a:p>
            <a:pPr algn="just">
              <a:spcAft>
                <a:spcPts val="750"/>
              </a:spcAft>
              <a:buFont typeface="Arial" panose="020B0604020202020204" pitchFamily="34" charset="0"/>
              <a:buChar char="•"/>
            </a:pPr>
            <a:r>
              <a:rPr lang="vi-VN" b="0" i="0">
                <a:solidFill>
                  <a:srgbClr val="666666"/>
                </a:solidFill>
                <a:effectLst/>
                <a:latin typeface="Open Sans" panose="020B0606030504020204" pitchFamily="34" charset="0"/>
              </a:rPr>
              <a:t>R2L là kiểu tấn công cốgắng chiếm quyền truy cập vào hệ thống từ một máy tính từ xa. Một kẻ tán congkhông có quền truy cập nội bộ vào hệ thống hoặc mạng và cố gắng tấn công để tìmcách truy cập vào mạng.</a:t>
            </a:r>
          </a:p>
          <a:p>
            <a:endParaRPr lang="en-US"/>
          </a:p>
          <a:p>
            <a:r>
              <a:rPr lang="vi-VN" b="0" i="0">
                <a:solidFill>
                  <a:srgbClr val="252525"/>
                </a:solidFill>
                <a:effectLst/>
                <a:latin typeface="Roboto" panose="02000000000000000000" pitchFamily="2" charset="0"/>
              </a:rPr>
              <a:t>NSL-KDD đã chỉ định các phần tách biệt để đào tạo và thử nghiệm. </a:t>
            </a:r>
            <a:r>
              <a:rPr lang="en-US" b="0" i="0">
                <a:solidFill>
                  <a:srgbClr val="252525"/>
                </a:solidFill>
                <a:effectLst/>
                <a:latin typeface="Roboto" panose="02000000000000000000" pitchFamily="2" charset="0"/>
              </a:rPr>
              <a:t>Do </a:t>
            </a:r>
            <a:r>
              <a:rPr lang="vi-VN" b="0" i="0">
                <a:solidFill>
                  <a:srgbClr val="252525"/>
                </a:solidFill>
                <a:effectLst/>
                <a:latin typeface="Roboto" panose="02000000000000000000" pitchFamily="2" charset="0"/>
              </a:rPr>
              <a:t>không có bộ xác thực nào được cung cấp nên 15% bộ đào tạo sẽ được giữ riêng cho đến giai đoạn 3 để hoạt động như bộ xác thực được sử dụng trong quá trình dừng sớm.</a:t>
            </a:r>
            <a:endParaRPr lang="en-US"/>
          </a:p>
        </p:txBody>
      </p:sp>
      <p:sp>
        <p:nvSpPr>
          <p:cNvPr id="4" name="Slide Number Placeholder 3">
            <a:extLst>
              <a:ext uri="{FF2B5EF4-FFF2-40B4-BE49-F238E27FC236}">
                <a16:creationId xmlns:a16="http://schemas.microsoft.com/office/drawing/2014/main" id="{92F58963-DC16-60FD-7C6B-82D7B3EF445F}"/>
              </a:ext>
            </a:extLst>
          </p:cNvPr>
          <p:cNvSpPr>
            <a:spLocks noGrp="1"/>
          </p:cNvSpPr>
          <p:nvPr>
            <p:ph type="sldNum" sz="quarter" idx="5"/>
          </p:nvPr>
        </p:nvSpPr>
        <p:spPr/>
        <p:txBody>
          <a:bodyPr/>
          <a:lstStyle/>
          <a:p>
            <a:fld id="{DAF02FDA-1BD4-4307-B482-9705DB7CC8A3}" type="slidenum">
              <a:rPr lang="en-US" smtClean="0"/>
              <a:t>14</a:t>
            </a:fld>
            <a:endParaRPr lang="en-US"/>
          </a:p>
        </p:txBody>
      </p:sp>
    </p:spTree>
    <p:extLst>
      <p:ext uri="{BB962C8B-B14F-4D97-AF65-F5344CB8AC3E}">
        <p14:creationId xmlns:p14="http://schemas.microsoft.com/office/powerpoint/2010/main" val="948193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F02FDA-1BD4-4307-B482-9705DB7CC8A3}" type="slidenum">
              <a:rPr lang="en-US" smtClean="0"/>
              <a:t>15</a:t>
            </a:fld>
            <a:endParaRPr lang="en-US"/>
          </a:p>
        </p:txBody>
      </p:sp>
    </p:spTree>
    <p:extLst>
      <p:ext uri="{BB962C8B-B14F-4D97-AF65-F5344CB8AC3E}">
        <p14:creationId xmlns:p14="http://schemas.microsoft.com/office/powerpoint/2010/main" val="2289469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633E1D-7973-B28F-6C05-9CAC264D82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1083D2-6ED8-9470-F4AB-E89A31CF60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74C2EE-827D-134C-B069-B773B79A5B7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DD20BE-0136-B47D-12D9-7C9C3F5EACFA}"/>
              </a:ext>
            </a:extLst>
          </p:cNvPr>
          <p:cNvSpPr>
            <a:spLocks noGrp="1"/>
          </p:cNvSpPr>
          <p:nvPr>
            <p:ph type="sldNum" sz="quarter" idx="5"/>
          </p:nvPr>
        </p:nvSpPr>
        <p:spPr/>
        <p:txBody>
          <a:bodyPr/>
          <a:lstStyle/>
          <a:p>
            <a:fld id="{DAF02FDA-1BD4-4307-B482-9705DB7CC8A3}" type="slidenum">
              <a:rPr lang="en-US" smtClean="0"/>
              <a:t>16</a:t>
            </a:fld>
            <a:endParaRPr lang="en-US"/>
          </a:p>
        </p:txBody>
      </p:sp>
    </p:spTree>
    <p:extLst>
      <p:ext uri="{BB962C8B-B14F-4D97-AF65-F5344CB8AC3E}">
        <p14:creationId xmlns:p14="http://schemas.microsoft.com/office/powerpoint/2010/main" val="126755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A3BF26-B6D7-96FC-72D5-BA84A6758A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F5FAC5-3BBD-9B30-E358-AAF56321CB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F7AC9B-711C-8C1F-211A-3301394E8C70}"/>
              </a:ext>
            </a:extLst>
          </p:cNvPr>
          <p:cNvSpPr>
            <a:spLocks noGrp="1"/>
          </p:cNvSpPr>
          <p:nvPr>
            <p:ph type="body" idx="1"/>
          </p:nvPr>
        </p:nvSpPr>
        <p:spPr/>
        <p:txBody>
          <a:bodyPr/>
          <a:lstStyle/>
          <a:p>
            <a:pPr algn="l">
              <a:spcBef>
                <a:spcPts val="375"/>
              </a:spcBef>
              <a:spcAft>
                <a:spcPts val="375"/>
              </a:spcAft>
            </a:pPr>
            <a:r>
              <a:rPr lang="en-US" dirty="0"/>
              <a:t>Accuracy: </a:t>
            </a:r>
            <a:r>
              <a:rPr lang="en-US" dirty="0" err="1"/>
              <a:t>Tỷ</a:t>
            </a:r>
            <a:r>
              <a:rPr lang="en-US" dirty="0"/>
              <a:t> </a:t>
            </a:r>
            <a:r>
              <a:rPr lang="en-US" dirty="0" err="1"/>
              <a:t>lệ</a:t>
            </a:r>
            <a:r>
              <a:rPr lang="en-US" dirty="0"/>
              <a:t> </a:t>
            </a:r>
            <a:r>
              <a:rPr lang="en-US" dirty="0" err="1"/>
              <a:t>dự</a:t>
            </a:r>
            <a:r>
              <a:rPr lang="en-US" dirty="0"/>
              <a:t> </a:t>
            </a:r>
            <a:r>
              <a:rPr lang="en-US" dirty="0" err="1"/>
              <a:t>đoán</a:t>
            </a:r>
            <a:r>
              <a:rPr lang="en-US" dirty="0"/>
              <a:t> </a:t>
            </a:r>
            <a:r>
              <a:rPr lang="en-US" dirty="0" err="1"/>
              <a:t>đúng</a:t>
            </a:r>
            <a:r>
              <a:rPr lang="en-US" dirty="0"/>
              <a:t> (</a:t>
            </a:r>
            <a:r>
              <a:rPr lang="en-US" dirty="0" err="1"/>
              <a:t>Cả</a:t>
            </a:r>
            <a:r>
              <a:rPr lang="en-US" dirty="0"/>
              <a:t> </a:t>
            </a:r>
            <a:r>
              <a:rPr lang="en-US" dirty="0" err="1"/>
              <a:t>dương</a:t>
            </a:r>
            <a:r>
              <a:rPr lang="en-US" dirty="0"/>
              <a:t> </a:t>
            </a:r>
            <a:r>
              <a:rPr lang="en-US" dirty="0" err="1"/>
              <a:t>tính</a:t>
            </a:r>
            <a:r>
              <a:rPr lang="en-US" dirty="0"/>
              <a:t> </a:t>
            </a:r>
            <a:r>
              <a:rPr lang="en-US" dirty="0" err="1"/>
              <a:t>và</a:t>
            </a:r>
            <a:r>
              <a:rPr lang="en-US" dirty="0"/>
              <a:t> </a:t>
            </a:r>
            <a:r>
              <a:rPr lang="en-US" dirty="0" err="1"/>
              <a:t>âm</a:t>
            </a:r>
            <a:r>
              <a:rPr lang="en-US" dirty="0"/>
              <a:t> </a:t>
            </a:r>
            <a:r>
              <a:rPr lang="en-US" dirty="0" err="1"/>
              <a:t>tính</a:t>
            </a:r>
            <a:r>
              <a:rPr lang="en-US" dirty="0"/>
              <a:t>)</a:t>
            </a:r>
          </a:p>
          <a:p>
            <a:pPr algn="l">
              <a:spcBef>
                <a:spcPts val="375"/>
              </a:spcBef>
              <a:spcAft>
                <a:spcPts val="375"/>
              </a:spcAft>
            </a:pPr>
            <a:r>
              <a:rPr lang="en-US" dirty="0"/>
              <a:t>Precision: </a:t>
            </a:r>
            <a:r>
              <a:rPr lang="en-US" dirty="0" err="1"/>
              <a:t>Tỷ</a:t>
            </a:r>
            <a:r>
              <a:rPr lang="en-US" dirty="0"/>
              <a:t> </a:t>
            </a:r>
            <a:r>
              <a:rPr lang="en-US" dirty="0" err="1"/>
              <a:t>lệ</a:t>
            </a:r>
            <a:r>
              <a:rPr lang="en-US" dirty="0"/>
              <a:t> </a:t>
            </a:r>
            <a:r>
              <a:rPr lang="en-US" dirty="0" err="1"/>
              <a:t>dương</a:t>
            </a:r>
            <a:r>
              <a:rPr lang="en-US" dirty="0"/>
              <a:t> </a:t>
            </a:r>
            <a:r>
              <a:rPr lang="en-US" dirty="0" err="1"/>
              <a:t>tính</a:t>
            </a:r>
            <a:r>
              <a:rPr lang="en-US" dirty="0"/>
              <a:t> </a:t>
            </a:r>
            <a:r>
              <a:rPr lang="en-US" dirty="0" err="1"/>
              <a:t>thật</a:t>
            </a:r>
            <a:r>
              <a:rPr lang="en-US" dirty="0"/>
              <a:t> </a:t>
            </a:r>
            <a:r>
              <a:rPr lang="en-US" dirty="0" err="1"/>
              <a:t>trong</a:t>
            </a:r>
            <a:r>
              <a:rPr lang="en-US" dirty="0"/>
              <a:t> </a:t>
            </a:r>
            <a:r>
              <a:rPr lang="en-US" dirty="0" err="1"/>
              <a:t>tất</a:t>
            </a:r>
            <a:r>
              <a:rPr lang="en-US" dirty="0"/>
              <a:t> </a:t>
            </a:r>
            <a:r>
              <a:rPr lang="en-US" dirty="0" err="1"/>
              <a:t>cả</a:t>
            </a:r>
            <a:r>
              <a:rPr lang="en-US" dirty="0"/>
              <a:t> </a:t>
            </a:r>
            <a:r>
              <a:rPr lang="en-US" dirty="0" err="1"/>
              <a:t>dương</a:t>
            </a:r>
            <a:r>
              <a:rPr lang="en-US" dirty="0"/>
              <a:t> </a:t>
            </a:r>
            <a:r>
              <a:rPr lang="en-US" dirty="0" err="1"/>
              <a:t>tính</a:t>
            </a:r>
            <a:r>
              <a:rPr lang="en-US" dirty="0"/>
              <a:t>, </a:t>
            </a:r>
            <a:r>
              <a:rPr lang="en-US" b="0" i="0" dirty="0" err="1">
                <a:solidFill>
                  <a:srgbClr val="252525"/>
                </a:solidFill>
                <a:effectLst/>
                <a:latin typeface="Roboto" panose="02000000000000000000" pitchFamily="2" charset="0"/>
              </a:rPr>
              <a:t>tập</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trung</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vào</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tính</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đúng</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đắn</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của</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những</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dự</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đoán</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dương</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tính</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nó</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quan</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trọng</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khi</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mà</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dương</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tính</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giả</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cần</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được</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giảm</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thiểu</a:t>
            </a:r>
            <a:endParaRPr lang="en-US" dirty="0"/>
          </a:p>
          <a:p>
            <a:pPr algn="l">
              <a:spcBef>
                <a:spcPts val="375"/>
              </a:spcBef>
              <a:spcAft>
                <a:spcPts val="375"/>
              </a:spcAft>
            </a:pPr>
            <a:r>
              <a:rPr lang="en-US" dirty="0"/>
              <a:t>Recall: </a:t>
            </a:r>
            <a:r>
              <a:rPr lang="en-US" dirty="0" err="1"/>
              <a:t>Tỷ</a:t>
            </a:r>
            <a:r>
              <a:rPr lang="en-US" dirty="0"/>
              <a:t> </a:t>
            </a:r>
            <a:r>
              <a:rPr lang="en-US" dirty="0" err="1"/>
              <a:t>lệ</a:t>
            </a:r>
            <a:r>
              <a:rPr lang="en-US" dirty="0"/>
              <a:t> </a:t>
            </a:r>
            <a:r>
              <a:rPr lang="en-US" dirty="0" err="1"/>
              <a:t>dương</a:t>
            </a:r>
            <a:r>
              <a:rPr lang="en-US" dirty="0"/>
              <a:t> </a:t>
            </a:r>
            <a:r>
              <a:rPr lang="en-US" dirty="0" err="1"/>
              <a:t>tính</a:t>
            </a:r>
            <a:r>
              <a:rPr lang="en-US" dirty="0"/>
              <a:t> </a:t>
            </a:r>
            <a:r>
              <a:rPr lang="en-US" dirty="0" err="1"/>
              <a:t>mà</a:t>
            </a:r>
            <a:r>
              <a:rPr lang="en-US" dirty="0"/>
              <a:t> model </a:t>
            </a:r>
            <a:r>
              <a:rPr lang="en-US" dirty="0" err="1"/>
              <a:t>gắn</a:t>
            </a:r>
            <a:r>
              <a:rPr lang="en-US" dirty="0"/>
              <a:t> </a:t>
            </a:r>
            <a:r>
              <a:rPr lang="en-US" dirty="0" err="1"/>
              <a:t>đúng</a:t>
            </a:r>
            <a:r>
              <a:rPr lang="en-US" dirty="0"/>
              <a:t>, </a:t>
            </a:r>
            <a:r>
              <a:rPr lang="en-US" b="0" i="0" dirty="0" err="1">
                <a:solidFill>
                  <a:srgbClr val="252525"/>
                </a:solidFill>
                <a:effectLst/>
                <a:latin typeface="Roboto" panose="02000000000000000000" pitchFamily="2" charset="0"/>
              </a:rPr>
              <a:t>nhấn</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mạnh</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việc</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giảm</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thiểu</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âm</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tính</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giả</a:t>
            </a:r>
            <a:br>
              <a:rPr lang="en-US" dirty="0"/>
            </a:br>
            <a:endParaRPr lang="en-US" dirty="0"/>
          </a:p>
          <a:p>
            <a:r>
              <a:rPr lang="en-US" dirty="0"/>
              <a:t>F1: </a:t>
            </a:r>
            <a:r>
              <a:rPr lang="en-US" b="0" i="0" dirty="0" err="1">
                <a:solidFill>
                  <a:srgbClr val="252525"/>
                </a:solidFill>
                <a:effectLst/>
                <a:latin typeface="Roboto" panose="02000000000000000000" pitchFamily="2" charset="0"/>
              </a:rPr>
              <a:t>Giá</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trị</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trung</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bình</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điều</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hòa</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của</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Độ</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chính</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xác</a:t>
            </a:r>
            <a:r>
              <a:rPr lang="en-US" b="0" i="0" dirty="0">
                <a:solidFill>
                  <a:srgbClr val="252525"/>
                </a:solidFill>
                <a:effectLst/>
                <a:latin typeface="Roboto" panose="02000000000000000000" pitchFamily="2" charset="0"/>
              </a:rPr>
              <a:t> (Precision) </a:t>
            </a:r>
            <a:r>
              <a:rPr lang="en-US" b="0" i="0" dirty="0" err="1">
                <a:solidFill>
                  <a:srgbClr val="252525"/>
                </a:solidFill>
                <a:effectLst/>
                <a:latin typeface="Roboto" panose="02000000000000000000" pitchFamily="2" charset="0"/>
              </a:rPr>
              <a:t>và</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Độ</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thu</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hồi</a:t>
            </a:r>
            <a:r>
              <a:rPr lang="en-US" b="0" i="0" dirty="0">
                <a:solidFill>
                  <a:srgbClr val="252525"/>
                </a:solidFill>
                <a:effectLst/>
                <a:latin typeface="Roboto" panose="02000000000000000000" pitchFamily="2" charset="0"/>
              </a:rPr>
              <a:t> (Recall), </a:t>
            </a:r>
            <a:r>
              <a:rPr lang="en-US" b="0" i="0" dirty="0" err="1">
                <a:solidFill>
                  <a:srgbClr val="252525"/>
                </a:solidFill>
                <a:effectLst/>
                <a:latin typeface="Roboto" panose="02000000000000000000" pitchFamily="2" charset="0"/>
              </a:rPr>
              <a:t>cân</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bằng</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các</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sự</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đánh</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đổi</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của</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chúng</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Điểm</a:t>
            </a:r>
            <a:r>
              <a:rPr lang="en-US" b="0" i="0" dirty="0">
                <a:solidFill>
                  <a:srgbClr val="252525"/>
                </a:solidFill>
                <a:effectLst/>
                <a:latin typeface="Roboto" panose="02000000000000000000" pitchFamily="2" charset="0"/>
              </a:rPr>
              <a:t> F1 </a:t>
            </a:r>
            <a:r>
              <a:rPr lang="en-US" b="0" i="0" dirty="0" err="1">
                <a:solidFill>
                  <a:srgbClr val="252525"/>
                </a:solidFill>
                <a:effectLst/>
                <a:latin typeface="Roboto" panose="02000000000000000000" pitchFamily="2" charset="0"/>
              </a:rPr>
              <a:t>sẽ</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chạy</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từ</a:t>
            </a:r>
            <a:r>
              <a:rPr lang="en-US" b="0" i="0" dirty="0">
                <a:solidFill>
                  <a:srgbClr val="252525"/>
                </a:solidFill>
                <a:effectLst/>
                <a:latin typeface="Roboto" panose="02000000000000000000" pitchFamily="2" charset="0"/>
              </a:rPr>
              <a:t> 0 – 1, </a:t>
            </a:r>
            <a:r>
              <a:rPr lang="en-US" b="0" i="0" dirty="0" err="1">
                <a:solidFill>
                  <a:srgbClr val="252525"/>
                </a:solidFill>
                <a:effectLst/>
                <a:latin typeface="Roboto" panose="02000000000000000000" pitchFamily="2" charset="0"/>
              </a:rPr>
              <a:t>càng</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gần</a:t>
            </a:r>
            <a:r>
              <a:rPr lang="en-US" b="0" i="0" dirty="0">
                <a:solidFill>
                  <a:srgbClr val="252525"/>
                </a:solidFill>
                <a:effectLst/>
                <a:latin typeface="Roboto" panose="02000000000000000000" pitchFamily="2" charset="0"/>
              </a:rPr>
              <a:t> 1 </a:t>
            </a:r>
            <a:r>
              <a:rPr lang="en-US" b="0" i="0" dirty="0" err="1">
                <a:solidFill>
                  <a:srgbClr val="252525"/>
                </a:solidFill>
                <a:effectLst/>
                <a:latin typeface="Roboto" panose="02000000000000000000" pitchFamily="2" charset="0"/>
              </a:rPr>
              <a:t>thì</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sẽ</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càng</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tối</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vì</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sự</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cân</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bằng</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của</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chỉ</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số</a:t>
            </a:r>
            <a:r>
              <a:rPr lang="en-US" b="0" i="0" dirty="0">
                <a:solidFill>
                  <a:srgbClr val="252525"/>
                </a:solidFill>
                <a:effectLst/>
                <a:latin typeface="Roboto" panose="02000000000000000000" pitchFamily="2" charset="0"/>
              </a:rPr>
              <a:t> Precision </a:t>
            </a:r>
            <a:r>
              <a:rPr lang="en-US" b="0" i="0" dirty="0" err="1">
                <a:solidFill>
                  <a:srgbClr val="252525"/>
                </a:solidFill>
                <a:effectLst/>
                <a:latin typeface="Roboto" panose="02000000000000000000" pitchFamily="2" charset="0"/>
              </a:rPr>
              <a:t>và</a:t>
            </a:r>
            <a:r>
              <a:rPr lang="en-US" b="0" i="0" dirty="0">
                <a:solidFill>
                  <a:srgbClr val="252525"/>
                </a:solidFill>
                <a:effectLst/>
                <a:latin typeface="Roboto" panose="02000000000000000000" pitchFamily="2" charset="0"/>
              </a:rPr>
              <a:t> Recall</a:t>
            </a:r>
            <a:endParaRPr lang="en-US" dirty="0"/>
          </a:p>
        </p:txBody>
      </p:sp>
      <p:sp>
        <p:nvSpPr>
          <p:cNvPr id="4" name="Slide Number Placeholder 3">
            <a:extLst>
              <a:ext uri="{FF2B5EF4-FFF2-40B4-BE49-F238E27FC236}">
                <a16:creationId xmlns:a16="http://schemas.microsoft.com/office/drawing/2014/main" id="{5DCBA401-A5DD-B8EC-4C56-69DA83BBC984}"/>
              </a:ext>
            </a:extLst>
          </p:cNvPr>
          <p:cNvSpPr>
            <a:spLocks noGrp="1"/>
          </p:cNvSpPr>
          <p:nvPr>
            <p:ph type="sldNum" sz="quarter" idx="5"/>
          </p:nvPr>
        </p:nvSpPr>
        <p:spPr/>
        <p:txBody>
          <a:bodyPr/>
          <a:lstStyle/>
          <a:p>
            <a:fld id="{DAF02FDA-1BD4-4307-B482-9705DB7CC8A3}" type="slidenum">
              <a:rPr lang="en-US" smtClean="0"/>
              <a:t>17</a:t>
            </a:fld>
            <a:endParaRPr lang="en-US"/>
          </a:p>
        </p:txBody>
      </p:sp>
    </p:spTree>
    <p:extLst>
      <p:ext uri="{BB962C8B-B14F-4D97-AF65-F5344CB8AC3E}">
        <p14:creationId xmlns:p14="http://schemas.microsoft.com/office/powerpoint/2010/main" val="3862086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8BB6D-A6EB-263D-0F47-647DD84ABD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0A4D87-FAC7-E35D-29EC-699E05A20C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0CDADA-331A-5C56-5074-BBA8BAC9666E}"/>
              </a:ext>
            </a:extLst>
          </p:cNvPr>
          <p:cNvSpPr>
            <a:spLocks noGrp="1"/>
          </p:cNvSpPr>
          <p:nvPr>
            <p:ph type="body" idx="1"/>
          </p:nvPr>
        </p:nvSpPr>
        <p:spPr/>
        <p:txBody>
          <a:bodyPr/>
          <a:lstStyle/>
          <a:p>
            <a:r>
              <a:rPr lang="en-US" dirty="0"/>
              <a:t>AUROC (Area under ROC Curve): </a:t>
            </a:r>
            <a:r>
              <a:rPr lang="vi-VN" b="0" i="0" dirty="0">
                <a:solidFill>
                  <a:srgbClr val="252525"/>
                </a:solidFill>
                <a:effectLst/>
                <a:latin typeface="Roboto" panose="02000000000000000000" pitchFamily="2" charset="0"/>
              </a:rPr>
              <a:t>là một số liệu được sử dụng để đánh giá hiệu suất của mô hình phân loại nhị phân. Nó định lượng mức độ phân biệt giữa hai lớp (</a:t>
            </a:r>
            <a:r>
              <a:rPr lang="en-US" b="0" i="0" dirty="0" err="1">
                <a:solidFill>
                  <a:srgbClr val="252525"/>
                </a:solidFill>
                <a:effectLst/>
                <a:latin typeface="Roboto" panose="02000000000000000000" pitchFamily="2" charset="0"/>
              </a:rPr>
              <a:t>Dương</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tính</a:t>
            </a:r>
            <a:r>
              <a:rPr lang="vi-VN" b="0" i="0" dirty="0">
                <a:solidFill>
                  <a:srgbClr val="252525"/>
                </a:solidFill>
                <a:effectLst/>
                <a:latin typeface="Roboto" panose="02000000000000000000" pitchFamily="2" charset="0"/>
              </a:rPr>
              <a:t> và </a:t>
            </a:r>
            <a:r>
              <a:rPr lang="en-US" b="0" i="0" dirty="0" err="1">
                <a:solidFill>
                  <a:srgbClr val="252525"/>
                </a:solidFill>
                <a:effectLst/>
                <a:latin typeface="Roboto" panose="02000000000000000000" pitchFamily="2" charset="0"/>
              </a:rPr>
              <a:t>Âm</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tính</a:t>
            </a:r>
            <a:r>
              <a:rPr lang="vi-VN" b="0" i="0" dirty="0">
                <a:solidFill>
                  <a:srgbClr val="252525"/>
                </a:solidFill>
                <a:effectLst/>
                <a:latin typeface="Roboto" panose="02000000000000000000" pitchFamily="2" charset="0"/>
              </a:rPr>
              <a:t>) của mô hình trên tất cả các ngưỡng phân loại có thể.</a:t>
            </a:r>
            <a:r>
              <a:rPr lang="en-US" b="0" i="0" dirty="0">
                <a:solidFill>
                  <a:srgbClr val="252525"/>
                </a:solidFill>
                <a:effectLst/>
                <a:latin typeface="Roboto" panose="02000000000000000000" pitchFamily="2" charset="0"/>
              </a:rPr>
              <a:t> </a:t>
            </a:r>
            <a:r>
              <a:rPr lang="vi-VN" b="0" i="0" dirty="0">
                <a:solidFill>
                  <a:srgbClr val="252525"/>
                </a:solidFill>
                <a:effectLst/>
                <a:latin typeface="Roboto" panose="02000000000000000000" pitchFamily="2" charset="0"/>
              </a:rPr>
              <a:t>Hiệu suất giảm dần ở góc trên bên phải, nơi mô hình bắt đầu cân bằng giữa việc tăng TPR và FPR.</a:t>
            </a:r>
            <a:endParaRPr lang="en-US" b="0" i="0" dirty="0">
              <a:solidFill>
                <a:srgbClr val="252525"/>
              </a:solidFill>
              <a:effectLst/>
              <a:latin typeface="Roboto" panose="02000000000000000000" pitchFamily="2" charset="0"/>
            </a:endParaRPr>
          </a:p>
          <a:p>
            <a:r>
              <a:rPr lang="vi-VN" b="0" i="0" dirty="0">
                <a:solidFill>
                  <a:srgbClr val="252525"/>
                </a:solidFill>
                <a:effectLst/>
                <a:latin typeface="Roboto" panose="02000000000000000000" pitchFamily="2" charset="0"/>
              </a:rPr>
              <a:t>AUC đánh giá hiệu suất của mô hình trên tất cả các ngưỡng phân loại. Điều này làm cho nó trở nên lý tưởng khi bạn không biết trước ngưỡng tối ưu. </a:t>
            </a:r>
            <a:endParaRPr lang="en-US" b="0" i="0" dirty="0">
              <a:solidFill>
                <a:srgbClr val="252525"/>
              </a:solidFill>
              <a:effectLst/>
              <a:latin typeface="Roboto" panose="02000000000000000000" pitchFamily="2" charset="0"/>
            </a:endParaRPr>
          </a:p>
          <a:p>
            <a:r>
              <a:rPr lang="vi-VN" b="0" i="0" dirty="0">
                <a:solidFill>
                  <a:srgbClr val="252525"/>
                </a:solidFill>
                <a:effectLst/>
                <a:latin typeface="Roboto" panose="02000000000000000000" pitchFamily="2" charset="0"/>
              </a:rPr>
              <a:t>Mất cân bằng lớp: AUC mạnh mẽ ngay cả khi tập dữ liệu mất cân bằng, vì nó tập trung vào thứ hạng của các dự đoán thay vì các giá trị tuyệt đối của chúng. </a:t>
            </a:r>
            <a:endParaRPr lang="en-US" b="0" i="0" dirty="0">
              <a:solidFill>
                <a:srgbClr val="252525"/>
              </a:solidFill>
              <a:effectLst/>
              <a:latin typeface="Roboto" panose="02000000000000000000" pitchFamily="2" charset="0"/>
            </a:endParaRPr>
          </a:p>
          <a:p>
            <a:r>
              <a:rPr lang="vi-VN" b="0" i="0" dirty="0">
                <a:solidFill>
                  <a:srgbClr val="252525"/>
                </a:solidFill>
                <a:effectLst/>
                <a:latin typeface="Roboto" panose="02000000000000000000" pitchFamily="2" charset="0"/>
              </a:rPr>
              <a:t>So sánh giữa các mô hình: AUC cung cấp một cách dễ dàng để so sánh các mô hình khác nhau: AUC càng cao thì mô hình càng tốt.</a:t>
            </a:r>
            <a:endParaRPr lang="en-US" dirty="0"/>
          </a:p>
        </p:txBody>
      </p:sp>
      <p:sp>
        <p:nvSpPr>
          <p:cNvPr id="4" name="Slide Number Placeholder 3">
            <a:extLst>
              <a:ext uri="{FF2B5EF4-FFF2-40B4-BE49-F238E27FC236}">
                <a16:creationId xmlns:a16="http://schemas.microsoft.com/office/drawing/2014/main" id="{01FE234B-EECE-BC28-D53F-B9B8755426B0}"/>
              </a:ext>
            </a:extLst>
          </p:cNvPr>
          <p:cNvSpPr>
            <a:spLocks noGrp="1"/>
          </p:cNvSpPr>
          <p:nvPr>
            <p:ph type="sldNum" sz="quarter" idx="5"/>
          </p:nvPr>
        </p:nvSpPr>
        <p:spPr/>
        <p:txBody>
          <a:bodyPr/>
          <a:lstStyle/>
          <a:p>
            <a:fld id="{DAF02FDA-1BD4-4307-B482-9705DB7CC8A3}" type="slidenum">
              <a:rPr lang="en-US" smtClean="0"/>
              <a:t>18</a:t>
            </a:fld>
            <a:endParaRPr lang="en-US"/>
          </a:p>
        </p:txBody>
      </p:sp>
    </p:spTree>
    <p:extLst>
      <p:ext uri="{BB962C8B-B14F-4D97-AF65-F5344CB8AC3E}">
        <p14:creationId xmlns:p14="http://schemas.microsoft.com/office/powerpoint/2010/main" val="2336139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81C3D8-4593-29A9-5B0B-FBE1B995F9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CA0491-5BD8-0174-3849-594D01B629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58528F-6846-EEBE-50AA-75068AEDD6B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A444D01-05F9-FCC2-D3CF-7FED1AB5B4A3}"/>
              </a:ext>
            </a:extLst>
          </p:cNvPr>
          <p:cNvSpPr>
            <a:spLocks noGrp="1"/>
          </p:cNvSpPr>
          <p:nvPr>
            <p:ph type="sldNum" sz="quarter" idx="5"/>
          </p:nvPr>
        </p:nvSpPr>
        <p:spPr/>
        <p:txBody>
          <a:bodyPr/>
          <a:lstStyle/>
          <a:p>
            <a:fld id="{DAF02FDA-1BD4-4307-B482-9705DB7CC8A3}" type="slidenum">
              <a:rPr lang="en-US" smtClean="0"/>
              <a:t>19</a:t>
            </a:fld>
            <a:endParaRPr lang="en-US"/>
          </a:p>
        </p:txBody>
      </p:sp>
    </p:spTree>
    <p:extLst>
      <p:ext uri="{BB962C8B-B14F-4D97-AF65-F5344CB8AC3E}">
        <p14:creationId xmlns:p14="http://schemas.microsoft.com/office/powerpoint/2010/main" val="9866478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421C8-3CD0-C963-CCA8-F87F1BA227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0BA2E7-112C-C8F8-3E1B-B8466E9C4D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E02D81-82F0-2C37-BCC7-CD4A454529E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75086B-73D1-58AE-9C3B-7186C3497FB5}"/>
              </a:ext>
            </a:extLst>
          </p:cNvPr>
          <p:cNvSpPr>
            <a:spLocks noGrp="1"/>
          </p:cNvSpPr>
          <p:nvPr>
            <p:ph type="sldNum" sz="quarter" idx="5"/>
          </p:nvPr>
        </p:nvSpPr>
        <p:spPr/>
        <p:txBody>
          <a:bodyPr/>
          <a:lstStyle/>
          <a:p>
            <a:fld id="{DAF02FDA-1BD4-4307-B482-9705DB7CC8A3}" type="slidenum">
              <a:rPr lang="en-US" smtClean="0"/>
              <a:t>20</a:t>
            </a:fld>
            <a:endParaRPr lang="en-US"/>
          </a:p>
        </p:txBody>
      </p:sp>
    </p:spTree>
    <p:extLst>
      <p:ext uri="{BB962C8B-B14F-4D97-AF65-F5344CB8AC3E}">
        <p14:creationId xmlns:p14="http://schemas.microsoft.com/office/powerpoint/2010/main" val="418108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DDoS</a:t>
            </a:r>
          </a:p>
          <a:p>
            <a:r>
              <a:rPr lang="en-US"/>
              <a:t>Payload</a:t>
            </a:r>
          </a:p>
          <a:p>
            <a:endParaRPr lang="en-US"/>
          </a:p>
        </p:txBody>
      </p:sp>
      <p:sp>
        <p:nvSpPr>
          <p:cNvPr id="4" name="Slide Number Placeholder 3"/>
          <p:cNvSpPr>
            <a:spLocks noGrp="1"/>
          </p:cNvSpPr>
          <p:nvPr>
            <p:ph type="sldNum" sz="quarter" idx="5"/>
          </p:nvPr>
        </p:nvSpPr>
        <p:spPr/>
        <p:txBody>
          <a:bodyPr/>
          <a:lstStyle/>
          <a:p>
            <a:fld id="{DAF02FDA-1BD4-4307-B482-9705DB7CC8A3}" type="slidenum">
              <a:rPr lang="en-US" smtClean="0"/>
              <a:t>3</a:t>
            </a:fld>
            <a:endParaRPr lang="en-US"/>
          </a:p>
        </p:txBody>
      </p:sp>
    </p:spTree>
    <p:extLst>
      <p:ext uri="{BB962C8B-B14F-4D97-AF65-F5344CB8AC3E}">
        <p14:creationId xmlns:p14="http://schemas.microsoft.com/office/powerpoint/2010/main" val="27112431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F02FDA-1BD4-4307-B482-9705DB7CC8A3}" type="slidenum">
              <a:rPr lang="en-US" smtClean="0"/>
              <a:t>21</a:t>
            </a:fld>
            <a:endParaRPr lang="en-US"/>
          </a:p>
        </p:txBody>
      </p:sp>
    </p:spTree>
    <p:extLst>
      <p:ext uri="{BB962C8B-B14F-4D97-AF65-F5344CB8AC3E}">
        <p14:creationId xmlns:p14="http://schemas.microsoft.com/office/powerpoint/2010/main" val="3621292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Ở Supervised Learning, </a:t>
            </a:r>
            <a:r>
              <a:rPr lang="en-US" dirty="0" err="1"/>
              <a:t>có</a:t>
            </a:r>
            <a:r>
              <a:rPr lang="en-US" dirty="0"/>
              <a:t> 2 models </a:t>
            </a:r>
            <a:r>
              <a:rPr lang="en-US" dirty="0" err="1"/>
              <a:t>chính</a:t>
            </a:r>
            <a:r>
              <a:rPr lang="en-US" dirty="0"/>
              <a:t> </a:t>
            </a:r>
            <a:r>
              <a:rPr lang="en-US" dirty="0" err="1"/>
              <a:t>là</a:t>
            </a:r>
            <a:r>
              <a:rPr lang="en-US" dirty="0"/>
              <a:t> single </a:t>
            </a:r>
            <a:r>
              <a:rPr lang="en-US" dirty="0" err="1"/>
              <a:t>và</a:t>
            </a:r>
            <a:r>
              <a:rPr lang="en-US" dirty="0"/>
              <a:t> ensemble</a:t>
            </a:r>
          </a:p>
        </p:txBody>
      </p:sp>
      <p:sp>
        <p:nvSpPr>
          <p:cNvPr id="4" name="Slide Number Placeholder 3"/>
          <p:cNvSpPr>
            <a:spLocks noGrp="1"/>
          </p:cNvSpPr>
          <p:nvPr>
            <p:ph type="sldNum" sz="quarter" idx="5"/>
          </p:nvPr>
        </p:nvSpPr>
        <p:spPr/>
        <p:txBody>
          <a:bodyPr/>
          <a:lstStyle/>
          <a:p>
            <a:fld id="{DAF02FDA-1BD4-4307-B482-9705DB7CC8A3}" type="slidenum">
              <a:rPr lang="en-US" smtClean="0"/>
              <a:t>4</a:t>
            </a:fld>
            <a:endParaRPr lang="en-US"/>
          </a:p>
        </p:txBody>
      </p:sp>
    </p:spTree>
    <p:extLst>
      <p:ext uri="{BB962C8B-B14F-4D97-AF65-F5344CB8AC3E}">
        <p14:creationId xmlns:p14="http://schemas.microsoft.com/office/powerpoint/2010/main" val="4101255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spcAft>
                <a:spcPts val="750"/>
              </a:spcAft>
            </a:pPr>
            <a:r>
              <a:rPr lang="en-US" b="0" i="0">
                <a:solidFill>
                  <a:srgbClr val="FFFFFF"/>
                </a:solidFill>
                <a:effectLst/>
                <a:latin typeface="Nunito" pitchFamily="2" charset="0"/>
              </a:rPr>
              <a:t>Bagging: </a:t>
            </a:r>
            <a:r>
              <a:rPr lang="vi-VN" b="0" i="0">
                <a:solidFill>
                  <a:srgbClr val="252525"/>
                </a:solidFill>
                <a:effectLst/>
                <a:latin typeface="Roboto" panose="02000000000000000000" pitchFamily="2" charset="0"/>
              </a:rPr>
              <a:t>là </a:t>
            </a:r>
            <a:r>
              <a:rPr lang="en-US" b="0" i="0">
                <a:solidFill>
                  <a:srgbClr val="252525"/>
                </a:solidFill>
                <a:effectLst/>
                <a:latin typeface="Roboto" panose="02000000000000000000" pitchFamily="2" charset="0"/>
              </a:rPr>
              <a:t>hình thức xử lý dữ liệu trên </a:t>
            </a:r>
            <a:r>
              <a:rPr lang="vi-VN" b="0" i="0">
                <a:solidFill>
                  <a:srgbClr val="252525"/>
                </a:solidFill>
                <a:effectLst/>
                <a:latin typeface="Roboto" panose="02000000000000000000" pitchFamily="2" charset="0"/>
              </a:rPr>
              <a:t>tập hợp con ngẫu nhiên của tập dữ liệu gốc và sau đó tổng hợp các </a:t>
            </a:r>
            <a:r>
              <a:rPr lang="en-US" b="0" i="0">
                <a:solidFill>
                  <a:srgbClr val="252525"/>
                </a:solidFill>
                <a:effectLst/>
                <a:latin typeface="Roboto" panose="02000000000000000000" pitchFamily="2" charset="0"/>
              </a:rPr>
              <a:t>kết quả </a:t>
            </a:r>
            <a:r>
              <a:rPr lang="vi-VN" b="0" i="0">
                <a:solidFill>
                  <a:srgbClr val="252525"/>
                </a:solidFill>
                <a:effectLst/>
                <a:latin typeface="Roboto" panose="02000000000000000000" pitchFamily="2" charset="0"/>
              </a:rPr>
              <a:t>riêng lẻ của chúng (bằng cách bỏ phiếu hoặc bằng cách tính trung bình) để tạo thành một dự đoán cuối cùng. Bagging làm giảm sự quá khớp (</a:t>
            </a:r>
            <a:r>
              <a:rPr lang="en-US" b="0" i="0">
                <a:solidFill>
                  <a:srgbClr val="252525"/>
                </a:solidFill>
                <a:effectLst/>
                <a:latin typeface="Roboto" panose="02000000000000000000" pitchFamily="2" charset="0"/>
              </a:rPr>
              <a:t>overfitting</a:t>
            </a:r>
            <a:r>
              <a:rPr lang="vi-VN" b="0" i="0">
                <a:solidFill>
                  <a:srgbClr val="252525"/>
                </a:solidFill>
                <a:effectLst/>
                <a:latin typeface="Roboto" panose="02000000000000000000" pitchFamily="2" charset="0"/>
              </a:rPr>
              <a:t>) bằng cách tính trung bình hoặc bỏ phiếu, tuy nhiên, điều này dẫn đến sự gia tăng </a:t>
            </a:r>
            <a:r>
              <a:rPr lang="en-US" b="0" i="0">
                <a:solidFill>
                  <a:srgbClr val="252525"/>
                </a:solidFill>
                <a:effectLst/>
                <a:latin typeface="Roboto" panose="02000000000000000000" pitchFamily="2" charset="0"/>
              </a:rPr>
              <a:t>bias</a:t>
            </a:r>
          </a:p>
          <a:p>
            <a:pPr algn="l" fontAlgn="base">
              <a:spcAft>
                <a:spcPts val="750"/>
              </a:spcAft>
            </a:pPr>
            <a:endParaRPr lang="en-US" b="0" i="0">
              <a:solidFill>
                <a:srgbClr val="252525"/>
              </a:solidFill>
              <a:effectLst/>
              <a:latin typeface="Roboto" panose="02000000000000000000" pitchFamily="2" charset="0"/>
            </a:endParaRPr>
          </a:p>
          <a:p>
            <a:pPr algn="l" fontAlgn="base">
              <a:spcAft>
                <a:spcPts val="750"/>
              </a:spcAft>
            </a:pPr>
            <a:r>
              <a:rPr lang="vi-VN" b="0" i="0">
                <a:solidFill>
                  <a:srgbClr val="252525"/>
                </a:solidFill>
                <a:effectLst/>
                <a:latin typeface="Roboto" panose="02000000000000000000" pitchFamily="2" charset="0"/>
              </a:rPr>
              <a:t>Boosting là một mô hình tổng hợp, kỹ thuật này cố gắng xây dựng một bộ phân loại mạnh từ số lượng bộ phân loại yếu. Nó được thực hiện bằng cách xây dựng một mô hình bằng cách sử dụng các mô hình yếu theo chuỗi. Đầu tiên, một mô hình được xây dựng từ dữ liệu đào tạo. Sau đó, mô hình thứ hai được xây dựng để cố gắng sửa các lỗi có trong mô hình đầu tiên. Quy trình này được tiếp tục và các mô hình được thêm vào cho đến khi toàn bộ tập dữ liệu đào tạo được dự đoán chính xác hoặc số lượng mô hình tối đa được thêm vào.</a:t>
            </a:r>
            <a:endParaRPr lang="en-US"/>
          </a:p>
        </p:txBody>
      </p:sp>
      <p:sp>
        <p:nvSpPr>
          <p:cNvPr id="4" name="Slide Number Placeholder 3"/>
          <p:cNvSpPr>
            <a:spLocks noGrp="1"/>
          </p:cNvSpPr>
          <p:nvPr>
            <p:ph type="sldNum" sz="quarter" idx="5"/>
          </p:nvPr>
        </p:nvSpPr>
        <p:spPr/>
        <p:txBody>
          <a:bodyPr/>
          <a:lstStyle/>
          <a:p>
            <a:fld id="{DAF02FDA-1BD4-4307-B482-9705DB7CC8A3}" type="slidenum">
              <a:rPr lang="en-US" smtClean="0"/>
              <a:t>5</a:t>
            </a:fld>
            <a:endParaRPr lang="en-US"/>
          </a:p>
        </p:txBody>
      </p:sp>
    </p:spTree>
    <p:extLst>
      <p:ext uri="{BB962C8B-B14F-4D97-AF65-F5344CB8AC3E}">
        <p14:creationId xmlns:p14="http://schemas.microsoft.com/office/powerpoint/2010/main" val="3479990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DBAC7-F64A-CF90-107F-4B58E998D4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B44652-5E8F-FD3F-9AA9-B9F502A428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C6A7AD-32C9-F452-913D-A9450EF185E4}"/>
              </a:ext>
            </a:extLst>
          </p:cNvPr>
          <p:cNvSpPr>
            <a:spLocks noGrp="1"/>
          </p:cNvSpPr>
          <p:nvPr>
            <p:ph type="body" idx="1"/>
          </p:nvPr>
        </p:nvSpPr>
        <p:spPr/>
        <p:txBody>
          <a:bodyPr/>
          <a:lstStyle/>
          <a:p>
            <a:pPr algn="l" fontAlgn="base">
              <a:spcAft>
                <a:spcPts val="750"/>
              </a:spcAft>
            </a:pPr>
            <a:r>
              <a:rPr lang="en-US" b="0" i="0">
                <a:solidFill>
                  <a:srgbClr val="FFFFFF"/>
                </a:solidFill>
                <a:effectLst/>
                <a:latin typeface="Nunito"/>
              </a:rPr>
              <a:t>A Decision tree is a flowchart-like tree structure, where each internal node denotes a test on an attribute, each branch represents an outcome of the test, and each leaf node (terminal node) holds a class label. </a:t>
            </a:r>
          </a:p>
          <a:p>
            <a:pPr algn="l" fontAlgn="base">
              <a:spcAft>
                <a:spcPts val="750"/>
              </a:spcAft>
            </a:pPr>
            <a:r>
              <a:rPr lang="en-US" b="0" i="0">
                <a:solidFill>
                  <a:srgbClr val="FFFFFF"/>
                </a:solidFill>
                <a:effectLst/>
                <a:latin typeface="Nunito"/>
              </a:rPr>
              <a:t>A tree can be </a:t>
            </a:r>
            <a:r>
              <a:rPr lang="en-US" b="0" i="1">
                <a:solidFill>
                  <a:srgbClr val="FFFFFF"/>
                </a:solidFill>
                <a:effectLst/>
                <a:latin typeface="Nunito"/>
              </a:rPr>
              <a:t>“learned”</a:t>
            </a:r>
            <a:r>
              <a:rPr lang="en-US" b="0" i="0">
                <a:solidFill>
                  <a:srgbClr val="FFFFFF"/>
                </a:solidFill>
                <a:effectLst/>
                <a:latin typeface="Nunito"/>
              </a:rPr>
              <a:t> by splitting the source set into subsets based on an attribute value test. This process is repeated on each derived subset in a recursive manner called</a:t>
            </a:r>
            <a:r>
              <a:rPr lang="en-US" b="0" i="1">
                <a:solidFill>
                  <a:srgbClr val="FFFFFF"/>
                </a:solidFill>
                <a:effectLst/>
                <a:latin typeface="Nunito"/>
              </a:rPr>
              <a:t> </a:t>
            </a:r>
            <a:r>
              <a:rPr lang="en-US" b="0" i="0">
                <a:solidFill>
                  <a:srgbClr val="FFFFFF"/>
                </a:solidFill>
                <a:effectLst/>
                <a:latin typeface="Nunito"/>
              </a:rPr>
              <a:t>recursive partitioning. The recursion is completed when the subset at a node all has the same value of the target variable, or when splitting no longer adds value to the predictions.</a:t>
            </a:r>
          </a:p>
          <a:p>
            <a:endParaRPr lang="en-US" b="0" i="0">
              <a:solidFill>
                <a:srgbClr val="252525"/>
              </a:solidFill>
              <a:effectLst/>
              <a:latin typeface="Roboto" panose="02000000000000000000" pitchFamily="2" charset="0"/>
            </a:endParaRPr>
          </a:p>
          <a:p>
            <a:r>
              <a:rPr lang="vi-VN" b="0" i="0">
                <a:solidFill>
                  <a:srgbClr val="252525"/>
                </a:solidFill>
                <a:effectLst/>
                <a:latin typeface="Roboto"/>
                <a:ea typeface="Roboto"/>
                <a:cs typeface="Roboto"/>
              </a:rPr>
              <a:t>Cây quyết định là cấu trúc cây giống sơ đồ luồng, trong đó mỗi nút bên trong biểu thị một phép thử trên một thuộc tính, mỗi nhánh biểu thị một kết quả của phép thử và mỗi nút lá (nút cuối) giữ một nhãn lớp. </a:t>
            </a:r>
            <a:endParaRPr lang="en-US" b="0" i="0">
              <a:solidFill>
                <a:srgbClr val="252525"/>
              </a:solidFill>
              <a:effectLst/>
              <a:latin typeface="Roboto"/>
              <a:ea typeface="Roboto"/>
              <a:cs typeface="Roboto"/>
            </a:endParaRPr>
          </a:p>
          <a:p>
            <a:r>
              <a:rPr lang="vi-VN" b="0" i="0">
                <a:solidFill>
                  <a:srgbClr val="252525"/>
                </a:solidFill>
                <a:effectLst/>
                <a:latin typeface="Roboto"/>
                <a:ea typeface="Roboto"/>
                <a:cs typeface="Roboto"/>
              </a:rPr>
              <a:t>Một cây có thể được "học" bằng cách chia tập nguồn thành các tập con dựa trên phép thử giá trị thuộc tính. Quá trình này được lặp lại trên mỗi tập con được suy ra theo cách đệ quy được gọi là phân vùng đệ quy. Đệ quy được hoàn thành khi tập con tại một nút đều có cùng giá trị của biến mục tiêu hoặc khi việc chia tách không còn thêm giá trị vào các dự đoán nữa.</a:t>
            </a:r>
            <a:endParaRPr lang="en-US">
              <a:latin typeface="Roboto"/>
              <a:ea typeface="Roboto"/>
              <a:cs typeface="Roboto"/>
            </a:endParaRPr>
          </a:p>
        </p:txBody>
      </p:sp>
      <p:sp>
        <p:nvSpPr>
          <p:cNvPr id="4" name="Slide Number Placeholder 3">
            <a:extLst>
              <a:ext uri="{FF2B5EF4-FFF2-40B4-BE49-F238E27FC236}">
                <a16:creationId xmlns:a16="http://schemas.microsoft.com/office/drawing/2014/main" id="{02906B30-7981-0254-76D5-39527A23103B}"/>
              </a:ext>
            </a:extLst>
          </p:cNvPr>
          <p:cNvSpPr>
            <a:spLocks noGrp="1"/>
          </p:cNvSpPr>
          <p:nvPr>
            <p:ph type="sldNum" sz="quarter" idx="5"/>
          </p:nvPr>
        </p:nvSpPr>
        <p:spPr/>
        <p:txBody>
          <a:bodyPr/>
          <a:lstStyle/>
          <a:p>
            <a:fld id="{DAF02FDA-1BD4-4307-B482-9705DB7CC8A3}" type="slidenum">
              <a:rPr lang="en-US" smtClean="0"/>
              <a:t>6</a:t>
            </a:fld>
            <a:endParaRPr lang="en-US"/>
          </a:p>
        </p:txBody>
      </p:sp>
    </p:spTree>
    <p:extLst>
      <p:ext uri="{BB962C8B-B14F-4D97-AF65-F5344CB8AC3E}">
        <p14:creationId xmlns:p14="http://schemas.microsoft.com/office/powerpoint/2010/main" val="347130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252525"/>
                </a:solidFill>
                <a:effectLst/>
                <a:latin typeface="Roboto" panose="02000000000000000000" pitchFamily="2" charset="0"/>
              </a:rPr>
              <a:t>Mỗi cây quyết định đều có </a:t>
            </a:r>
            <a:r>
              <a:rPr lang="en-US" b="0" i="0" err="1">
                <a:solidFill>
                  <a:srgbClr val="252525"/>
                </a:solidFill>
                <a:effectLst/>
                <a:latin typeface="Roboto" panose="02000000000000000000" pitchFamily="2" charset="0"/>
              </a:rPr>
              <a:t>độ</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biến</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thiên</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cao</a:t>
            </a:r>
            <a:r>
              <a:rPr lang="vi-VN" b="0" i="0">
                <a:solidFill>
                  <a:srgbClr val="252525"/>
                </a:solidFill>
                <a:effectLst/>
                <a:latin typeface="Roboto" panose="02000000000000000000" pitchFamily="2" charset="0"/>
              </a:rPr>
              <a:t>, nhưng khi chúng ta kết hợp tất cả chúng lại với nhau song song thì </a:t>
            </a:r>
            <a:r>
              <a:rPr lang="en-US" b="0" i="0" err="1">
                <a:solidFill>
                  <a:srgbClr val="252525"/>
                </a:solidFill>
                <a:effectLst/>
                <a:latin typeface="Roboto" panose="02000000000000000000" pitchFamily="2" charset="0"/>
              </a:rPr>
              <a:t>độ</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biến</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thiên</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của</a:t>
            </a:r>
            <a:r>
              <a:rPr lang="en-US" b="0" i="0">
                <a:solidFill>
                  <a:srgbClr val="252525"/>
                </a:solidFill>
                <a:effectLst/>
                <a:latin typeface="Roboto" panose="02000000000000000000" pitchFamily="2" charset="0"/>
              </a:rPr>
              <a:t> </a:t>
            </a:r>
            <a:r>
              <a:rPr lang="vi-VN" b="0" i="0">
                <a:solidFill>
                  <a:srgbClr val="252525"/>
                </a:solidFill>
                <a:effectLst/>
                <a:latin typeface="Roboto" panose="02000000000000000000" pitchFamily="2" charset="0"/>
              </a:rPr>
              <a:t>kết quả sẽ thấp vì mỗi cây quyết định được đào tạo trên dữ liệu mẫu cụ thể và do đó đầu ra không phụ thuộc vào một cây quyết định mà là nhiều cây quyết định. </a:t>
            </a:r>
            <a:endParaRPr lang="en-US" b="0" i="0">
              <a:solidFill>
                <a:srgbClr val="252525"/>
              </a:solidFill>
              <a:effectLst/>
              <a:latin typeface="Roboto" panose="02000000000000000000" pitchFamily="2" charset="0"/>
            </a:endParaRPr>
          </a:p>
          <a:p>
            <a:r>
              <a:rPr lang="vi-VN" b="0" i="0">
                <a:solidFill>
                  <a:srgbClr val="252525"/>
                </a:solidFill>
                <a:effectLst/>
                <a:latin typeface="Roboto" panose="02000000000000000000" pitchFamily="2" charset="0"/>
              </a:rPr>
              <a:t>Trong trường hợp của một vấn đề phân loại, đầu ra cuối cùng được thực hiện bằng cách sử dụng bộ phân loại bỏ phiếu đa số. Trong trường hợp của một vấn đề hồi quy, đầu ra cuối cùng là giá trị trung bình của tất cả các đầu ra.</a:t>
            </a:r>
            <a:endParaRPr lang="en-US" b="0" i="0">
              <a:solidFill>
                <a:srgbClr val="252525"/>
              </a:solidFill>
              <a:effectLst/>
              <a:latin typeface="Roboto" panose="02000000000000000000" pitchFamily="2" charset="0"/>
            </a:endParaRPr>
          </a:p>
          <a:p>
            <a:r>
              <a:rPr lang="vi-VN" b="0" i="0">
                <a:solidFill>
                  <a:srgbClr val="252525"/>
                </a:solidFill>
                <a:effectLst/>
                <a:latin typeface="Roboto" panose="02000000000000000000" pitchFamily="2" charset="0"/>
              </a:rPr>
              <a:t>Ý tưởng cơ bản đằng sau điều này là kết hợp nhiều cây quyết định để xác định đầu ra cuối cùng thay vì dựa vào từng cây quyết định riêng lẻ. Random Forest có nhiều cây quyết định làm mô hình học cơ sở. Chúng tôi thực hiện ngẫu nhiên lấy mẫu hàng và lấy mẫu tính năng từ tập dữ liệu tạo thành các tập dữ liệu mẫu cho mọi mô hình.</a:t>
            </a:r>
            <a:endParaRPr lang="en-US"/>
          </a:p>
        </p:txBody>
      </p:sp>
      <p:sp>
        <p:nvSpPr>
          <p:cNvPr id="4" name="Slide Number Placeholder 3"/>
          <p:cNvSpPr>
            <a:spLocks noGrp="1"/>
          </p:cNvSpPr>
          <p:nvPr>
            <p:ph type="sldNum" sz="quarter" idx="5"/>
          </p:nvPr>
        </p:nvSpPr>
        <p:spPr/>
        <p:txBody>
          <a:bodyPr/>
          <a:lstStyle/>
          <a:p>
            <a:fld id="{DAF02FDA-1BD4-4307-B482-9705DB7CC8A3}" type="slidenum">
              <a:rPr lang="en-US" smtClean="0"/>
              <a:t>7</a:t>
            </a:fld>
            <a:endParaRPr lang="en-US"/>
          </a:p>
        </p:txBody>
      </p:sp>
    </p:spTree>
    <p:extLst>
      <p:ext uri="{BB962C8B-B14F-4D97-AF65-F5344CB8AC3E}">
        <p14:creationId xmlns:p14="http://schemas.microsoft.com/office/powerpoint/2010/main" val="3143445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Gradient Boosting </a:t>
            </a:r>
            <a:r>
              <a:rPr lang="en-US" err="1"/>
              <a:t>là</a:t>
            </a:r>
            <a:r>
              <a:rPr lang="en-US"/>
              <a:t> </a:t>
            </a:r>
            <a:r>
              <a:rPr lang="en-US" err="1"/>
              <a:t>một</a:t>
            </a:r>
            <a:r>
              <a:rPr lang="en-US"/>
              <a:t> </a:t>
            </a:r>
            <a:r>
              <a:rPr lang="en-US" err="1"/>
              <a:t>thuật</a:t>
            </a:r>
            <a:r>
              <a:rPr lang="en-US"/>
              <a:t> </a:t>
            </a:r>
            <a:r>
              <a:rPr lang="en-US" err="1"/>
              <a:t>toán</a:t>
            </a:r>
            <a:r>
              <a:rPr lang="en-US"/>
              <a:t> Boosting, </a:t>
            </a:r>
            <a:r>
              <a:rPr lang="vi-VN" b="0" i="0">
                <a:solidFill>
                  <a:srgbClr val="252525"/>
                </a:solidFill>
                <a:effectLst/>
                <a:latin typeface="Roboto" panose="02000000000000000000" pitchFamily="2" charset="0"/>
              </a:rPr>
              <a:t>Trong gradient </a:t>
            </a:r>
            <a:r>
              <a:rPr lang="en-US" b="0" i="0">
                <a:solidFill>
                  <a:srgbClr val="252525"/>
                </a:solidFill>
                <a:effectLst/>
                <a:latin typeface="Roboto" panose="02000000000000000000" pitchFamily="2" charset="0"/>
              </a:rPr>
              <a:t>boosting</a:t>
            </a:r>
            <a:r>
              <a:rPr lang="vi-VN" b="0" i="0">
                <a:solidFill>
                  <a:srgbClr val="252525"/>
                </a:solidFill>
                <a:effectLst/>
                <a:latin typeface="Roboto" panose="02000000000000000000" pitchFamily="2" charset="0"/>
              </a:rPr>
              <a:t>, mỗi bộ dự đoán sẽ sửa lỗi của bộ tiền nhiệm. </a:t>
            </a:r>
            <a:r>
              <a:rPr lang="en-US" b="0" i="0">
                <a:solidFill>
                  <a:srgbClr val="252525"/>
                </a:solidFill>
                <a:effectLst/>
                <a:latin typeface="Roboto" panose="02000000000000000000" pitchFamily="2" charset="0"/>
              </a:rPr>
              <a:t>M</a:t>
            </a:r>
            <a:r>
              <a:rPr lang="vi-VN" b="0" i="0">
                <a:solidFill>
                  <a:srgbClr val="252525"/>
                </a:solidFill>
                <a:effectLst/>
                <a:latin typeface="Roboto" panose="02000000000000000000" pitchFamily="2" charset="0"/>
              </a:rPr>
              <a:t>ỗi bộ dự đoán được đào tạo bằng cách sử dụng các lỗi còn lại của bộ tiền nhiệm làm nhãn.</a:t>
            </a:r>
            <a:endParaRPr lang="en-US"/>
          </a:p>
        </p:txBody>
      </p:sp>
      <p:sp>
        <p:nvSpPr>
          <p:cNvPr id="4" name="Slide Number Placeholder 3"/>
          <p:cNvSpPr>
            <a:spLocks noGrp="1"/>
          </p:cNvSpPr>
          <p:nvPr>
            <p:ph type="sldNum" sz="quarter" idx="5"/>
          </p:nvPr>
        </p:nvSpPr>
        <p:spPr/>
        <p:txBody>
          <a:bodyPr/>
          <a:lstStyle/>
          <a:p>
            <a:fld id="{DAF02FDA-1BD4-4307-B482-9705DB7CC8A3}" type="slidenum">
              <a:rPr lang="en-US" smtClean="0"/>
              <a:t>8</a:t>
            </a:fld>
            <a:endParaRPr lang="en-US"/>
          </a:p>
        </p:txBody>
      </p:sp>
    </p:spTree>
    <p:extLst>
      <p:ext uri="{BB962C8B-B14F-4D97-AF65-F5344CB8AC3E}">
        <p14:creationId xmlns:p14="http://schemas.microsoft.com/office/powerpoint/2010/main" val="3013370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CEC90A-2054-2318-D6EE-F44EA2F663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4C8BC3-DE20-82C4-6674-B952BE0707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6BEECE-825A-94C9-5CD7-3FC3AE7F5372}"/>
              </a:ext>
            </a:extLst>
          </p:cNvPr>
          <p:cNvSpPr>
            <a:spLocks noGrp="1"/>
          </p:cNvSpPr>
          <p:nvPr>
            <p:ph type="body" idx="1"/>
          </p:nvPr>
        </p:nvSpPr>
        <p:spPr/>
        <p:txBody>
          <a:bodyPr/>
          <a:lstStyle/>
          <a:p>
            <a:r>
              <a:rPr lang="en-US" b="0" i="0" err="1">
                <a:solidFill>
                  <a:srgbClr val="252525"/>
                </a:solidFill>
                <a:effectLst/>
                <a:latin typeface="Roboto" panose="02000000000000000000" pitchFamily="2" charset="0"/>
              </a:rPr>
              <a:t>XGBoost</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là</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một</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triển</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khai</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của</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cây</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quyết</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định</a:t>
            </a:r>
            <a:r>
              <a:rPr lang="en-US" b="0" i="0">
                <a:solidFill>
                  <a:srgbClr val="252525"/>
                </a:solidFill>
                <a:effectLst/>
                <a:latin typeface="Roboto" panose="02000000000000000000" pitchFamily="2" charset="0"/>
              </a:rPr>
              <a:t> Gradient Boosted. </a:t>
            </a:r>
            <a:br>
              <a:rPr lang="en-US" b="0" i="0">
                <a:solidFill>
                  <a:srgbClr val="252525"/>
                </a:solidFill>
                <a:effectLst/>
                <a:latin typeface="Roboto" panose="02000000000000000000" pitchFamily="2" charset="0"/>
              </a:rPr>
            </a:br>
            <a:r>
              <a:rPr lang="en-US" b="0" i="0" err="1">
                <a:solidFill>
                  <a:srgbClr val="252525"/>
                </a:solidFill>
                <a:effectLst/>
                <a:latin typeface="Roboto" panose="02000000000000000000" pitchFamily="2" charset="0"/>
              </a:rPr>
              <a:t>Thuật</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toán</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này</a:t>
            </a:r>
            <a:r>
              <a:rPr lang="en-US" b="0" i="0">
                <a:solidFill>
                  <a:srgbClr val="252525"/>
                </a:solidFill>
                <a:effectLst/>
                <a:latin typeface="Roboto" panose="02000000000000000000" pitchFamily="2" charset="0"/>
              </a:rPr>
              <a:t>, </a:t>
            </a:r>
            <a:r>
              <a:rPr lang="vi-VN" b="0" i="0">
                <a:solidFill>
                  <a:srgbClr val="252525"/>
                </a:solidFill>
                <a:effectLst/>
                <a:latin typeface="Roboto" panose="02000000000000000000" pitchFamily="2" charset="0"/>
              </a:rPr>
              <a:t>cây quyết định được tạo theo dạng tuần tự. Trọng số</a:t>
            </a:r>
            <a:r>
              <a:rPr lang="en-US" b="0" i="0">
                <a:solidFill>
                  <a:srgbClr val="252525"/>
                </a:solidFill>
                <a:effectLst/>
                <a:latin typeface="Roboto" panose="02000000000000000000" pitchFamily="2" charset="0"/>
              </a:rPr>
              <a:t> (Weight)</a:t>
            </a:r>
            <a:r>
              <a:rPr lang="vi-VN" b="0" i="0">
                <a:solidFill>
                  <a:srgbClr val="252525"/>
                </a:solidFill>
                <a:effectLst/>
                <a:latin typeface="Roboto" panose="02000000000000000000" pitchFamily="2" charset="0"/>
              </a:rPr>
              <a:t> đóng vai trò quan trọng trong XGBoost. Trọng số được gán cho tất cả các biến độc lập sau đó được đưa vào cây quyết định để dự đoán kết quả. Trọng số của các biến được cây dự đoán sai sẽ tăng lên và các biến này sau đó được đưa vào cây quyết định thứ hai. Các bộ phân loại/dự đoán riêng lẻ này sau đó kết hợp lại để đưa ra một mô hình mạnh và chính xác hơn. Nó có thể hoạt động trên các vấn đề hồi quy, phân loại, xếp hạng và dự đoán do người dùng xác định.</a:t>
            </a:r>
            <a:endParaRPr lang="en-US"/>
          </a:p>
        </p:txBody>
      </p:sp>
      <p:sp>
        <p:nvSpPr>
          <p:cNvPr id="4" name="Slide Number Placeholder 3">
            <a:extLst>
              <a:ext uri="{FF2B5EF4-FFF2-40B4-BE49-F238E27FC236}">
                <a16:creationId xmlns:a16="http://schemas.microsoft.com/office/drawing/2014/main" id="{140CD75F-1B5C-E27A-BE48-FD047AF93F61}"/>
              </a:ext>
            </a:extLst>
          </p:cNvPr>
          <p:cNvSpPr>
            <a:spLocks noGrp="1"/>
          </p:cNvSpPr>
          <p:nvPr>
            <p:ph type="sldNum" sz="quarter" idx="5"/>
          </p:nvPr>
        </p:nvSpPr>
        <p:spPr/>
        <p:txBody>
          <a:bodyPr/>
          <a:lstStyle/>
          <a:p>
            <a:fld id="{DAF02FDA-1BD4-4307-B482-9705DB7CC8A3}" type="slidenum">
              <a:rPr lang="en-US" smtClean="0"/>
              <a:t>9</a:t>
            </a:fld>
            <a:endParaRPr lang="en-US"/>
          </a:p>
        </p:txBody>
      </p:sp>
    </p:spTree>
    <p:extLst>
      <p:ext uri="{BB962C8B-B14F-4D97-AF65-F5344CB8AC3E}">
        <p14:creationId xmlns:p14="http://schemas.microsoft.com/office/powerpoint/2010/main" val="344343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XGBoost</a:t>
            </a:r>
            <a:r>
              <a:rPr lang="en-US" dirty="0"/>
              <a:t> </a:t>
            </a:r>
            <a:r>
              <a:rPr lang="en-US" dirty="0" err="1"/>
              <a:t>là</a:t>
            </a:r>
            <a:r>
              <a:rPr lang="en-US" dirty="0"/>
              <a:t> Gradient Boosting model </a:t>
            </a:r>
            <a:r>
              <a:rPr lang="en-US" b="0" i="0" dirty="0" err="1">
                <a:solidFill>
                  <a:srgbClr val="252525"/>
                </a:solidFill>
                <a:effectLst/>
                <a:latin typeface="Roboto" panose="02000000000000000000" pitchFamily="2" charset="0"/>
              </a:rPr>
              <a:t>để</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đào</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tạo</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các</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mô</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hình</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học</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máy</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hiệu</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quả</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và</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có</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khả</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năng</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mở</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rộng</a:t>
            </a:r>
            <a:r>
              <a:rPr lang="en-US" b="0" i="0" dirty="0">
                <a:solidFill>
                  <a:srgbClr val="252525"/>
                </a:solidFill>
                <a:effectLst/>
                <a:latin typeface="Roboto" panose="02000000000000000000" pitchFamily="2" charset="0"/>
              </a:rPr>
              <a:t>. </a:t>
            </a:r>
            <a:r>
              <a:rPr lang="vi-VN" b="0" i="0" dirty="0">
                <a:solidFill>
                  <a:srgbClr val="252525"/>
                </a:solidFill>
                <a:effectLst/>
                <a:latin typeface="Roboto" panose="02000000000000000000" pitchFamily="2" charset="0"/>
              </a:rPr>
              <a:t>Đây là phương pháp </a:t>
            </a:r>
            <a:r>
              <a:rPr lang="en-US" b="0" i="0" dirty="0">
                <a:solidFill>
                  <a:srgbClr val="252525"/>
                </a:solidFill>
                <a:effectLst/>
                <a:latin typeface="Roboto" panose="02000000000000000000" pitchFamily="2" charset="0"/>
              </a:rPr>
              <a:t>Ensemble learning, </a:t>
            </a:r>
            <a:r>
              <a:rPr lang="vi-VN" b="0" i="0" dirty="0">
                <a:solidFill>
                  <a:srgbClr val="252525"/>
                </a:solidFill>
                <a:effectLst/>
                <a:latin typeface="Roboto" panose="02000000000000000000" pitchFamily="2" charset="0"/>
              </a:rPr>
              <a:t>kết hợp các dự đoán của nhiều mô hình yếu để tạo ra dự đoán mạnh hơn trong nhiều tác vụ học máy như phân loại và hồi quy.</a:t>
            </a:r>
            <a:endParaRPr lang="en-US" b="0" i="0" dirty="0">
              <a:solidFill>
                <a:srgbClr val="252525"/>
              </a:solidFill>
              <a:effectLst/>
              <a:latin typeface="Roboto" panose="02000000000000000000" pitchFamily="2" charset="0"/>
            </a:endParaRPr>
          </a:p>
          <a:p>
            <a:endParaRPr lang="en-US" dirty="0"/>
          </a:p>
          <a:p>
            <a:r>
              <a:rPr lang="vi-VN" b="0" i="0" dirty="0">
                <a:solidFill>
                  <a:srgbClr val="252525"/>
                </a:solidFill>
                <a:effectLst/>
                <a:latin typeface="Roboto" panose="02000000000000000000" pitchFamily="2" charset="0"/>
              </a:rPr>
              <a:t>Một trong những tính năng chính của XGBoost là khả năng xử lý hiệu quả các giá trị bị thiếu, cho phép xử lý dữ liệu thực tế với các giá trị bị thiếu mà không cần</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nhiều</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sức</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để</a:t>
            </a:r>
            <a:r>
              <a:rPr lang="en-US" b="0" i="0" dirty="0">
                <a:solidFill>
                  <a:srgbClr val="252525"/>
                </a:solidFill>
                <a:effectLst/>
                <a:latin typeface="Roboto" panose="02000000000000000000" pitchFamily="2" charset="0"/>
              </a:rPr>
              <a:t> </a:t>
            </a:r>
            <a:r>
              <a:rPr lang="en-US" b="0" i="0" dirty="0" err="1">
                <a:solidFill>
                  <a:srgbClr val="252525"/>
                </a:solidFill>
                <a:effectLst/>
                <a:latin typeface="Roboto" panose="02000000000000000000" pitchFamily="2" charset="0"/>
              </a:rPr>
              <a:t>tiền</a:t>
            </a:r>
            <a:r>
              <a:rPr lang="en-US" b="0" i="0" dirty="0">
                <a:solidFill>
                  <a:srgbClr val="252525"/>
                </a:solidFill>
                <a:effectLst/>
                <a:latin typeface="Roboto" panose="02000000000000000000" pitchFamily="2" charset="0"/>
              </a:rPr>
              <a:t> </a:t>
            </a:r>
            <a:r>
              <a:rPr lang="vi-VN" b="0" i="0" dirty="0">
                <a:solidFill>
                  <a:srgbClr val="252525"/>
                </a:solidFill>
                <a:effectLst/>
                <a:latin typeface="Roboto" panose="02000000000000000000" pitchFamily="2" charset="0"/>
              </a:rPr>
              <a:t>xử lý. Ngoài ra, XGBoost có hỗ trợ tích hợp cho xử lý song song, giúp có thể đào tạo các mô hình trên các tập dữ liệu lớn trong một khoảng thời gian hợp lý</a:t>
            </a:r>
            <a:endParaRPr lang="en-US" b="0" i="0" dirty="0">
              <a:solidFill>
                <a:srgbClr val="252525"/>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DAF02FDA-1BD4-4307-B482-9705DB7CC8A3}" type="slidenum">
              <a:rPr lang="en-US" smtClean="0"/>
              <a:t>10</a:t>
            </a:fld>
            <a:endParaRPr lang="en-US"/>
          </a:p>
        </p:txBody>
      </p:sp>
    </p:spTree>
    <p:extLst>
      <p:ext uri="{BB962C8B-B14F-4D97-AF65-F5344CB8AC3E}">
        <p14:creationId xmlns:p14="http://schemas.microsoft.com/office/powerpoint/2010/main" val="3457823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1/12/2025</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068805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1/12/2025</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333057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1/12/2025</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021381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1/12/2025</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84781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1/12/2025</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40264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1/12/2025</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168763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1/12/2025</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5637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1/12/2025</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261453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1/12/2025</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190798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1/12/2025</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130228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1/12/2025</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109261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1/12/2025</a:t>
            </a:fld>
            <a:endParaRPr lang="en-US"/>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2" y="84293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0412141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Layout" Target="../slideLayouts/slideLayout8.xml"/><Relationship Id="rId7" Type="http://schemas.openxmlformats.org/officeDocument/2006/relationships/customXml" Target="../ink/ink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4.png"/><Relationship Id="rId5" Type="http://schemas.openxmlformats.org/officeDocument/2006/relationships/image" Target="../media/image12.jpeg"/><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microsoft.com/office/2011/relationships/inkAction" Target="../ink/inkAction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 Id="rId10" Type="http://schemas.openxmlformats.org/officeDocument/2006/relationships/image" Target="../media/image13.png"/><Relationship Id="rId4" Type="http://schemas.openxmlformats.org/officeDocument/2006/relationships/customXml" Target="../ink/ink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CEC7A2BB-E03E-436B-ABA5-3EBC8FB406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A6DC0849-A033-4B02-97FE-B41AD9A866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3ADCA7D-864A-49AD-B820-102F220EA7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957E947-1347-4EB3-89EB-DF85D94E26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8B5FAB9-675C-4906-A39C-BCFD689294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C524971-DA3C-4B74-A99D-95CECD50C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BDB683-BC6A-4522-82A5-C7457201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41560A9-0B55-472F-8261-6951E27C52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874A14-7926-47E8-947C-904C98B0E0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3E5598F-2EAC-49C0-B77B-95438A8EDD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C8993AC-196C-48AC-BCE3-3E71814D91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517F3CA-CF3E-4CD8-B001-2BDF09D767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37402-E5C4-470B-955F-F3A8867765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315EAA5-98ED-4276-880E-4E3789CEAA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7F94794-653E-45B6-811B-8081788A0E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82DE38F-FC85-4274-8C84-8E75162E6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4AF14C3-798E-4C02-A6B4-165D003D72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53D4C15-2F93-446B-AF2D-82072EC01A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09026E7-4EC6-47AE-A989-318A5CA6BA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6DEDA5A-47AA-4ED0-897C-C0B1873B6F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061821F-242E-4E40-B305-9048634C0F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0734AE8-EEDD-4DCB-9723-087DC2EC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6DB511B-1563-4336-AFBB-D561A7C0B4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5CEC4A9-4067-4D92-A28E-EE8152717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B783B25-A3A3-45C4-B04C-A116442505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31178CD-3DE0-4C42-811C-7BC881FBF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926C508-8BE5-4ACF-A219-09B5D995B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B58DEC2-3409-477A-84B4-A5D297FB01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EE3E226-6EDA-4FC4-B670-9590DD5CE7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BC874A8-EE7F-4F92-AAEA-40B18D939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3D647B-0C43-4C02-9BD2-A01859FD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C6DE01B-DD35-4B52-A72E-57E60E2263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684225" y="746840"/>
            <a:ext cx="5402454" cy="3596208"/>
          </a:xfrm>
        </p:spPr>
        <p:txBody>
          <a:bodyPr>
            <a:normAutofit fontScale="90000"/>
          </a:bodyPr>
          <a:lstStyle/>
          <a:p>
            <a:r>
              <a:rPr lang="en-US" dirty="0"/>
              <a:t>Internal Abnormal Behavior Network  Detection with </a:t>
            </a:r>
            <a:r>
              <a:rPr lang="en-US" dirty="0" err="1"/>
              <a:t>XGBoost</a:t>
            </a:r>
            <a:endParaRPr lang="en-US" dirty="0"/>
          </a:p>
        </p:txBody>
      </p:sp>
      <p:sp>
        <p:nvSpPr>
          <p:cNvPr id="44" name="Right Triangle 43">
            <a:extLst>
              <a:ext uri="{FF2B5EF4-FFF2-40B4-BE49-F238E27FC236}">
                <a16:creationId xmlns:a16="http://schemas.microsoft.com/office/drawing/2014/main" id="{218D3B53-4071-48E8-9CB1-4566DAFA0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260044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a:extLst>
              <a:ext uri="{FF2B5EF4-FFF2-40B4-BE49-F238E27FC236}">
                <a16:creationId xmlns:a16="http://schemas.microsoft.com/office/drawing/2014/main" id="{A9EA0AC9-FCB5-D4E5-B497-DBA4D3CA7A84}"/>
              </a:ext>
            </a:extLst>
          </p:cNvPr>
          <p:cNvPicPr>
            <a:picLocks noChangeAspect="1"/>
          </p:cNvPicPr>
          <p:nvPr/>
        </p:nvPicPr>
        <p:blipFill>
          <a:blip r:embed="rId3"/>
          <a:srcRect l="19967" r="20547" b="-3"/>
          <a:stretch/>
        </p:blipFill>
        <p:spPr>
          <a:xfrm>
            <a:off x="6062050" y="-1554"/>
            <a:ext cx="6120571" cy="685799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
        <p:nvSpPr>
          <p:cNvPr id="6" name="Subtitle 5">
            <a:extLst>
              <a:ext uri="{FF2B5EF4-FFF2-40B4-BE49-F238E27FC236}">
                <a16:creationId xmlns:a16="http://schemas.microsoft.com/office/drawing/2014/main" id="{B64C71FB-B227-190D-6AB9-E3BD56D7E820}"/>
              </a:ext>
            </a:extLst>
          </p:cNvPr>
          <p:cNvSpPr>
            <a:spLocks noGrp="1"/>
          </p:cNvSpPr>
          <p:nvPr>
            <p:ph type="subTitle" idx="1"/>
          </p:nvPr>
        </p:nvSpPr>
        <p:spPr>
          <a:xfrm>
            <a:off x="691078" y="4919430"/>
            <a:ext cx="5382153" cy="1222425"/>
          </a:xfrm>
        </p:spPr>
        <p:txBody>
          <a:bodyPr/>
          <a:lstStyle/>
          <a:p>
            <a:r>
              <a:rPr lang="en-US"/>
              <a:t>Minh </a:t>
            </a:r>
            <a:r>
              <a:rPr lang="en-US" err="1"/>
              <a:t>Hưng</a:t>
            </a:r>
            <a:r>
              <a:rPr lang="en-US"/>
              <a:t> 		– CHAT3P07</a:t>
            </a:r>
          </a:p>
          <a:p>
            <a:r>
              <a:rPr lang="en-US"/>
              <a:t>Quang Khánh 	– CHAT3P09</a:t>
            </a: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slow" p14:dur="2000" advTm="19831"/>
    </mc:Choice>
    <mc:Fallback xmlns="">
      <p:transition spd="slow" advTm="1983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8E36B-E00D-9D8E-BD30-31E380EF7944}"/>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BCB95DF4-823D-6642-647C-25BBE24F1DB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2900" y="444544"/>
            <a:ext cx="10602063" cy="5512526"/>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3">
            <a:extLst>
              <a:ext uri="{FF2B5EF4-FFF2-40B4-BE49-F238E27FC236}">
                <a16:creationId xmlns:a16="http://schemas.microsoft.com/office/drawing/2014/main" id="{FA66302D-0C3A-E252-1296-32A9E3A21170}"/>
              </a:ext>
            </a:extLst>
          </p:cNvPr>
          <p:cNvSpPr>
            <a:spLocks noGrp="1"/>
          </p:cNvSpPr>
          <p:nvPr>
            <p:ph type="body" sz="half" idx="2"/>
          </p:nvPr>
        </p:nvSpPr>
        <p:spPr>
          <a:xfrm>
            <a:off x="2629970" y="5957070"/>
            <a:ext cx="6487922" cy="717252"/>
          </a:xfrm>
        </p:spPr>
        <p:txBody>
          <a:bodyPr/>
          <a:lstStyle/>
          <a:p>
            <a:pPr algn="ctr"/>
            <a:r>
              <a:rPr lang="en-US"/>
              <a:t>Extreme Gradient Boosting</a:t>
            </a:r>
          </a:p>
        </p:txBody>
      </p:sp>
    </p:spTree>
    <p:extLst>
      <p:ext uri="{BB962C8B-B14F-4D97-AF65-F5344CB8AC3E}">
        <p14:creationId xmlns:p14="http://schemas.microsoft.com/office/powerpoint/2010/main" val="3666672652"/>
      </p:ext>
    </p:extLst>
  </p:cSld>
  <p:clrMapOvr>
    <a:masterClrMapping/>
  </p:clrMapOvr>
  <mc:AlternateContent xmlns:mc="http://schemas.openxmlformats.org/markup-compatibility/2006" xmlns:p14="http://schemas.microsoft.com/office/powerpoint/2010/main">
    <mc:Choice Requires="p14">
      <p:transition spd="slow" p14:dur="2000" advTm="86278"/>
    </mc:Choice>
    <mc:Fallback xmlns="">
      <p:transition spd="slow" advTm="8627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E40968D8-D383-8DB1-6692-97C0926E51D4}"/>
              </a:ext>
            </a:extLst>
          </p:cNvPr>
          <p:cNvPicPr>
            <a:picLocks noGrp="1" noChangeAspect="1" noChangeArrowheads="1"/>
          </p:cNvPicPr>
          <p:nvPr>
            <p:ph idx="1"/>
          </p:nvPr>
        </p:nvPicPr>
        <p:blipFill rotWithShape="1">
          <a:blip r:embed="rId5">
            <a:extLst>
              <a:ext uri="{28A0092B-C50C-407E-A947-70E740481C1C}">
                <a14:useLocalDpi xmlns:a14="http://schemas.microsoft.com/office/drawing/2010/main" val="0"/>
              </a:ext>
            </a:extLst>
          </a:blip>
          <a:srcRect l="34561"/>
          <a:stretch/>
        </p:blipFill>
        <p:spPr bwMode="auto">
          <a:xfrm>
            <a:off x="4089197" y="-1"/>
            <a:ext cx="8102803" cy="92866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CEC4734-B5A6-1C96-FE9E-6F9953268E66}"/>
              </a:ext>
            </a:extLst>
          </p:cNvPr>
          <p:cNvSpPr>
            <a:spLocks noGrp="1"/>
          </p:cNvSpPr>
          <p:nvPr>
            <p:ph type="title"/>
          </p:nvPr>
        </p:nvSpPr>
        <p:spPr>
          <a:xfrm>
            <a:off x="683587" y="713678"/>
            <a:ext cx="3061795" cy="4940972"/>
          </a:xfrm>
        </p:spPr>
        <p:txBody>
          <a:bodyPr>
            <a:normAutofit/>
          </a:bodyPr>
          <a:lstStyle/>
          <a:p>
            <a:r>
              <a:rPr lang="en-US" sz="4400">
                <a:solidFill>
                  <a:schemeClr val="tx1"/>
                </a:solidFill>
              </a:rPr>
              <a:t>Abnormal Behavior Detection in Internal Network with </a:t>
            </a:r>
            <a:r>
              <a:rPr lang="en-US" sz="4400" err="1">
                <a:solidFill>
                  <a:schemeClr val="tx1"/>
                </a:solidFill>
              </a:rPr>
              <a:t>XGBoost</a:t>
            </a:r>
            <a:endParaRPr lang="en-US" sz="4400">
              <a:solidFill>
                <a:schemeClr val="tx1"/>
              </a:solidFill>
            </a:endParaRPr>
          </a:p>
        </p:txBody>
      </p:sp>
      <p:pic>
        <p:nvPicPr>
          <p:cNvPr id="5" name="Video 4">
            <a:hlinkClick r:id="" action="ppaction://media"/>
            <a:extLst>
              <a:ext uri="{FF2B5EF4-FFF2-40B4-BE49-F238E27FC236}">
                <a16:creationId xmlns:a16="http://schemas.microsoft.com/office/drawing/2014/main" id="{FC5800ED-EFEA-9D8D-F384-FF38A983D3EB}"/>
              </a:ext>
            </a:extLst>
          </p:cNvPr>
          <p:cNvPicPr>
            <a:picLocks noChangeAspect="1"/>
          </p:cNvPicPr>
          <p:nvPr>
            <a:videoFile r:link="rId2"/>
            <p:extLst>
              <p:ext uri="{DAA4B4D4-6D71-4841-9C94-3DE7FCFB9230}">
                <p14:media xmlns:p14="http://schemas.microsoft.com/office/powerpoint/2010/main" r:embed="rId1"/>
              </p:ext>
              <p:ext uri="{42D2F446-02D8-4167-A562-619A0277C38B}">
                <p15:isNarration xmlns:p15="http://schemas.microsoft.com/office/powerpoint/2012/main" val="1"/>
              </p:ext>
            </p:extLst>
          </p:nvPr>
        </p:nvPicPr>
        <p:blipFill>
          <a:blip r:embed="rId6"/>
          <a:srcRect l="21875" r="21875"/>
          <a:stretch>
            <a:fillRect/>
          </a:stretch>
        </p:blipFill>
        <p:spPr>
          <a:xfrm>
            <a:off x="10052304" y="4718304"/>
            <a:ext cx="2057400" cy="2057400"/>
          </a:xfrm>
          <a:prstGeom prst="ellipse">
            <a:avLst/>
          </a:prstGeom>
        </p:spPr>
      </p:pic>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68937056-9948-75B6-8650-76BB1AE33B79}"/>
                  </a:ext>
                </a:extLst>
              </p14:cNvPr>
              <p14:cNvContentPartPr/>
              <p14:nvPr/>
            </p14:nvContentPartPr>
            <p14:xfrm>
              <a:off x="4716360" y="4714560"/>
              <a:ext cx="360" cy="360"/>
            </p14:xfrm>
          </p:contentPart>
        </mc:Choice>
        <mc:Fallback xmlns="">
          <p:pic>
            <p:nvPicPr>
              <p:cNvPr id="4" name="Ink 3">
                <a:extLst>
                  <a:ext uri="{FF2B5EF4-FFF2-40B4-BE49-F238E27FC236}">
                    <a16:creationId xmlns:a16="http://schemas.microsoft.com/office/drawing/2014/main" id="{68937056-9948-75B6-8650-76BB1AE33B79}"/>
                  </a:ext>
                </a:extLst>
              </p:cNvPr>
              <p:cNvPicPr/>
              <p:nvPr/>
            </p:nvPicPr>
            <p:blipFill>
              <a:blip r:embed="rId8"/>
              <a:stretch>
                <a:fillRect/>
              </a:stretch>
            </p:blipFill>
            <p:spPr>
              <a:xfrm>
                <a:off x="4707000" y="4705200"/>
                <a:ext cx="19080" cy="19080"/>
              </a:xfrm>
              <a:prstGeom prst="rect">
                <a:avLst/>
              </a:prstGeom>
            </p:spPr>
          </p:pic>
        </mc:Fallback>
      </mc:AlternateContent>
    </p:spTree>
    <p:extLst>
      <p:ext uri="{BB962C8B-B14F-4D97-AF65-F5344CB8AC3E}">
        <p14:creationId xmlns:p14="http://schemas.microsoft.com/office/powerpoint/2010/main" val="859481051"/>
      </p:ext>
    </p:extLst>
  </p:cSld>
  <p:clrMapOvr>
    <a:masterClrMapping/>
  </p:clrMapOvr>
  <mc:AlternateContent xmlns:mc="http://schemas.openxmlformats.org/markup-compatibility/2006" xmlns:p14="http://schemas.microsoft.com/office/powerpoint/2010/main">
    <mc:Choice Requires="p14">
      <p:transition spd="slow" p14:dur="2000" advTm="10613"/>
    </mc:Choice>
    <mc:Fallback xmlns="">
      <p:transition spd="slow" advTm="1061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132B0-1403-69DE-039A-1F8AFC25C357}"/>
              </a:ext>
            </a:extLst>
          </p:cNvPr>
          <p:cNvSpPr>
            <a:spLocks noGrp="1"/>
          </p:cNvSpPr>
          <p:nvPr>
            <p:ph type="title"/>
          </p:nvPr>
        </p:nvSpPr>
        <p:spPr>
          <a:xfrm>
            <a:off x="691079" y="387707"/>
            <a:ext cx="11130284" cy="1089964"/>
          </a:xfrm>
        </p:spPr>
        <p:txBody>
          <a:bodyPr>
            <a:normAutofit/>
          </a:bodyPr>
          <a:lstStyle/>
          <a:p>
            <a:r>
              <a:rPr lang="en-US" b="1" i="0">
                <a:solidFill>
                  <a:srgbClr val="202124"/>
                </a:solidFill>
                <a:effectLst/>
                <a:latin typeface="zeitung"/>
              </a:rPr>
              <a:t>NSL-KDD </a:t>
            </a:r>
            <a:r>
              <a:rPr lang="en-US" i="0">
                <a:solidFill>
                  <a:srgbClr val="202124"/>
                </a:solidFill>
                <a:effectLst/>
                <a:latin typeface="zeitung"/>
              </a:rPr>
              <a:t>-</a:t>
            </a:r>
            <a:r>
              <a:rPr lang="en-US" b="1" i="0">
                <a:solidFill>
                  <a:srgbClr val="202124"/>
                </a:solidFill>
                <a:effectLst/>
                <a:latin typeface="zeitung"/>
              </a:rPr>
              <a:t> </a:t>
            </a:r>
            <a:r>
              <a:rPr lang="en-US" sz="3600" b="0" i="0">
                <a:solidFill>
                  <a:srgbClr val="3C4043"/>
                </a:solidFill>
                <a:effectLst/>
                <a:latin typeface="Inter"/>
              </a:rPr>
              <a:t>an academic intrusion detection dataset.</a:t>
            </a:r>
            <a:endParaRPr lang="en-US"/>
          </a:p>
        </p:txBody>
      </p:sp>
      <p:graphicFrame>
        <p:nvGraphicFramePr>
          <p:cNvPr id="6" name="Content Placeholder 5">
            <a:extLst>
              <a:ext uri="{FF2B5EF4-FFF2-40B4-BE49-F238E27FC236}">
                <a16:creationId xmlns:a16="http://schemas.microsoft.com/office/drawing/2014/main" id="{3F716D2F-D422-D001-43A8-754ED814582C}"/>
              </a:ext>
            </a:extLst>
          </p:cNvPr>
          <p:cNvGraphicFramePr>
            <a:graphicFrameLocks noGrp="1"/>
          </p:cNvGraphicFramePr>
          <p:nvPr>
            <p:ph idx="1"/>
            <p:extLst>
              <p:ext uri="{D42A27DB-BD31-4B8C-83A1-F6EECF244321}">
                <p14:modId xmlns:p14="http://schemas.microsoft.com/office/powerpoint/2010/main" val="780289329"/>
              </p:ext>
            </p:extLst>
          </p:nvPr>
        </p:nvGraphicFramePr>
        <p:xfrm>
          <a:off x="690563" y="2584659"/>
          <a:ext cx="3629823" cy="1112520"/>
        </p:xfrm>
        <a:graphic>
          <a:graphicData uri="http://schemas.openxmlformats.org/drawingml/2006/table">
            <a:tbl>
              <a:tblPr firstRow="1" bandRow="1">
                <a:tableStyleId>{5C22544A-7EE6-4342-B048-85BDC9FD1C3A}</a:tableStyleId>
              </a:tblPr>
              <a:tblGrid>
                <a:gridCol w="770022">
                  <a:extLst>
                    <a:ext uri="{9D8B030D-6E8A-4147-A177-3AD203B41FA5}">
                      <a16:colId xmlns:a16="http://schemas.microsoft.com/office/drawing/2014/main" val="2792507235"/>
                    </a:ext>
                  </a:extLst>
                </a:gridCol>
                <a:gridCol w="1309756">
                  <a:extLst>
                    <a:ext uri="{9D8B030D-6E8A-4147-A177-3AD203B41FA5}">
                      <a16:colId xmlns:a16="http://schemas.microsoft.com/office/drawing/2014/main" val="3159489730"/>
                    </a:ext>
                  </a:extLst>
                </a:gridCol>
                <a:gridCol w="1550045">
                  <a:extLst>
                    <a:ext uri="{9D8B030D-6E8A-4147-A177-3AD203B41FA5}">
                      <a16:colId xmlns:a16="http://schemas.microsoft.com/office/drawing/2014/main" val="866344549"/>
                    </a:ext>
                  </a:extLst>
                </a:gridCol>
              </a:tblGrid>
              <a:tr h="370840">
                <a:tc>
                  <a:txBody>
                    <a:bodyPr/>
                    <a:lstStyle/>
                    <a:p>
                      <a:r>
                        <a:rPr lang="en-US" dirty="0"/>
                        <a:t>Type</a:t>
                      </a:r>
                    </a:p>
                  </a:txBody>
                  <a:tcPr/>
                </a:tc>
                <a:tc>
                  <a:txBody>
                    <a:bodyPr/>
                    <a:lstStyle/>
                    <a:p>
                      <a:r>
                        <a:rPr lang="en-US" dirty="0"/>
                        <a:t>Partition</a:t>
                      </a:r>
                    </a:p>
                  </a:txBody>
                  <a:tcPr/>
                </a:tc>
                <a:tc>
                  <a:txBody>
                    <a:bodyPr/>
                    <a:lstStyle/>
                    <a:p>
                      <a:r>
                        <a:rPr lang="en-US" dirty="0"/>
                        <a:t>Quantity</a:t>
                      </a:r>
                    </a:p>
                  </a:txBody>
                  <a:tcPr/>
                </a:tc>
                <a:extLst>
                  <a:ext uri="{0D108BD9-81ED-4DB2-BD59-A6C34878D82A}">
                    <a16:rowId xmlns:a16="http://schemas.microsoft.com/office/drawing/2014/main" val="3188336867"/>
                  </a:ext>
                </a:extLst>
              </a:tr>
              <a:tr h="370840">
                <a:tc>
                  <a:txBody>
                    <a:bodyPr/>
                    <a:lstStyle/>
                    <a:p>
                      <a:r>
                        <a:rPr lang="en-US" dirty="0"/>
                        <a:t>Train</a:t>
                      </a:r>
                    </a:p>
                  </a:txBody>
                  <a:tcPr/>
                </a:tc>
                <a:tc>
                  <a:txBody>
                    <a:bodyPr/>
                    <a:lstStyle/>
                    <a:p>
                      <a:r>
                        <a:rPr lang="en-US" dirty="0"/>
                        <a:t>84%</a:t>
                      </a:r>
                    </a:p>
                  </a:txBody>
                  <a:tcPr/>
                </a:tc>
                <a:tc>
                  <a:txBody>
                    <a:bodyPr/>
                    <a:lstStyle/>
                    <a:p>
                      <a:pPr algn="r"/>
                      <a:r>
                        <a:rPr lang="en-US" dirty="0"/>
                        <a:t>125,973</a:t>
                      </a:r>
                    </a:p>
                  </a:txBody>
                  <a:tcPr/>
                </a:tc>
                <a:extLst>
                  <a:ext uri="{0D108BD9-81ED-4DB2-BD59-A6C34878D82A}">
                    <a16:rowId xmlns:a16="http://schemas.microsoft.com/office/drawing/2014/main" val="2687315599"/>
                  </a:ext>
                </a:extLst>
              </a:tr>
              <a:tr h="370840">
                <a:tc>
                  <a:txBody>
                    <a:bodyPr/>
                    <a:lstStyle/>
                    <a:p>
                      <a:r>
                        <a:rPr lang="en-US" dirty="0"/>
                        <a:t>Test</a:t>
                      </a:r>
                    </a:p>
                  </a:txBody>
                  <a:tcPr/>
                </a:tc>
                <a:tc>
                  <a:txBody>
                    <a:bodyPr/>
                    <a:lstStyle/>
                    <a:p>
                      <a:r>
                        <a:rPr lang="en-US" dirty="0"/>
                        <a:t>16%</a:t>
                      </a:r>
                    </a:p>
                  </a:txBody>
                  <a:tcPr/>
                </a:tc>
                <a:tc>
                  <a:txBody>
                    <a:bodyPr/>
                    <a:lstStyle/>
                    <a:p>
                      <a:pPr algn="r"/>
                      <a:r>
                        <a:rPr lang="en-US" dirty="0"/>
                        <a:t>22,544</a:t>
                      </a:r>
                    </a:p>
                  </a:txBody>
                  <a:tcPr/>
                </a:tc>
                <a:extLst>
                  <a:ext uri="{0D108BD9-81ED-4DB2-BD59-A6C34878D82A}">
                    <a16:rowId xmlns:a16="http://schemas.microsoft.com/office/drawing/2014/main" val="4078937844"/>
                  </a:ext>
                </a:extLst>
              </a:tr>
            </a:tbl>
          </a:graphicData>
        </a:graphic>
      </p:graphicFrame>
      <p:sp>
        <p:nvSpPr>
          <p:cNvPr id="7" name="TextBox 6">
            <a:extLst>
              <a:ext uri="{FF2B5EF4-FFF2-40B4-BE49-F238E27FC236}">
                <a16:creationId xmlns:a16="http://schemas.microsoft.com/office/drawing/2014/main" id="{EE221404-726B-1C58-BADB-CB5435D844CF}"/>
              </a:ext>
            </a:extLst>
          </p:cNvPr>
          <p:cNvSpPr txBox="1"/>
          <p:nvPr/>
        </p:nvSpPr>
        <p:spPr>
          <a:xfrm>
            <a:off x="690563" y="2196222"/>
            <a:ext cx="3629823" cy="369332"/>
          </a:xfrm>
          <a:prstGeom prst="rect">
            <a:avLst/>
          </a:prstGeom>
          <a:noFill/>
        </p:spPr>
        <p:txBody>
          <a:bodyPr wrap="square" rtlCol="0">
            <a:spAutoFit/>
          </a:bodyPr>
          <a:lstStyle/>
          <a:p>
            <a:r>
              <a:rPr lang="en-US" b="1" dirty="0"/>
              <a:t>Dataset with 43 features</a:t>
            </a:r>
          </a:p>
        </p:txBody>
      </p:sp>
      <p:graphicFrame>
        <p:nvGraphicFramePr>
          <p:cNvPr id="8" name="Content Placeholder 5">
            <a:extLst>
              <a:ext uri="{FF2B5EF4-FFF2-40B4-BE49-F238E27FC236}">
                <a16:creationId xmlns:a16="http://schemas.microsoft.com/office/drawing/2014/main" id="{7D331901-96B7-B064-D2A1-DB6BCCEC5681}"/>
              </a:ext>
            </a:extLst>
          </p:cNvPr>
          <p:cNvGraphicFramePr>
            <a:graphicFrameLocks/>
          </p:cNvGraphicFramePr>
          <p:nvPr>
            <p:extLst>
              <p:ext uri="{D42A27DB-BD31-4B8C-83A1-F6EECF244321}">
                <p14:modId xmlns:p14="http://schemas.microsoft.com/office/powerpoint/2010/main" val="1934288475"/>
              </p:ext>
            </p:extLst>
          </p:nvPr>
        </p:nvGraphicFramePr>
        <p:xfrm>
          <a:off x="690563" y="4457210"/>
          <a:ext cx="3629823" cy="1112520"/>
        </p:xfrm>
        <a:graphic>
          <a:graphicData uri="http://schemas.openxmlformats.org/drawingml/2006/table">
            <a:tbl>
              <a:tblPr firstRow="1" bandRow="1">
                <a:tableStyleId>{5C22544A-7EE6-4342-B048-85BDC9FD1C3A}</a:tableStyleId>
              </a:tblPr>
              <a:tblGrid>
                <a:gridCol w="1040046">
                  <a:extLst>
                    <a:ext uri="{9D8B030D-6E8A-4147-A177-3AD203B41FA5}">
                      <a16:colId xmlns:a16="http://schemas.microsoft.com/office/drawing/2014/main" val="2792507235"/>
                    </a:ext>
                  </a:extLst>
                </a:gridCol>
                <a:gridCol w="1405353">
                  <a:extLst>
                    <a:ext uri="{9D8B030D-6E8A-4147-A177-3AD203B41FA5}">
                      <a16:colId xmlns:a16="http://schemas.microsoft.com/office/drawing/2014/main" val="3159489730"/>
                    </a:ext>
                  </a:extLst>
                </a:gridCol>
                <a:gridCol w="1184424">
                  <a:extLst>
                    <a:ext uri="{9D8B030D-6E8A-4147-A177-3AD203B41FA5}">
                      <a16:colId xmlns:a16="http://schemas.microsoft.com/office/drawing/2014/main" val="866344549"/>
                    </a:ext>
                  </a:extLst>
                </a:gridCol>
              </a:tblGrid>
              <a:tr h="370840">
                <a:tc>
                  <a:txBody>
                    <a:bodyPr/>
                    <a:lstStyle/>
                    <a:p>
                      <a:r>
                        <a:rPr lang="en-US" dirty="0"/>
                        <a:t>Type</a:t>
                      </a:r>
                    </a:p>
                  </a:txBody>
                  <a:tcPr/>
                </a:tc>
                <a:tc>
                  <a:txBody>
                    <a:bodyPr/>
                    <a:lstStyle/>
                    <a:p>
                      <a:r>
                        <a:rPr lang="en-US" dirty="0"/>
                        <a:t>Partition</a:t>
                      </a:r>
                    </a:p>
                  </a:txBody>
                  <a:tcPr/>
                </a:tc>
                <a:tc>
                  <a:txBody>
                    <a:bodyPr/>
                    <a:lstStyle/>
                    <a:p>
                      <a:r>
                        <a:rPr lang="en-US" dirty="0"/>
                        <a:t>Quantity</a:t>
                      </a:r>
                    </a:p>
                  </a:txBody>
                  <a:tcPr/>
                </a:tc>
                <a:extLst>
                  <a:ext uri="{0D108BD9-81ED-4DB2-BD59-A6C34878D82A}">
                    <a16:rowId xmlns:a16="http://schemas.microsoft.com/office/drawing/2014/main" val="3188336867"/>
                  </a:ext>
                </a:extLst>
              </a:tr>
              <a:tr h="370840">
                <a:tc>
                  <a:txBody>
                    <a:bodyPr/>
                    <a:lstStyle/>
                    <a:p>
                      <a:r>
                        <a:rPr lang="en-US" dirty="0"/>
                        <a:t>Normal</a:t>
                      </a:r>
                    </a:p>
                  </a:txBody>
                  <a:tcPr/>
                </a:tc>
                <a:tc>
                  <a:txBody>
                    <a:bodyPr/>
                    <a:lstStyle/>
                    <a:p>
                      <a:r>
                        <a:rPr lang="en-US" dirty="0"/>
                        <a:t>54%</a:t>
                      </a:r>
                    </a:p>
                  </a:txBody>
                  <a:tcPr/>
                </a:tc>
                <a:tc>
                  <a:txBody>
                    <a:bodyPr/>
                    <a:lstStyle/>
                    <a:p>
                      <a:pPr algn="r"/>
                      <a:r>
                        <a:rPr lang="en-US" dirty="0"/>
                        <a:t>67,343</a:t>
                      </a:r>
                    </a:p>
                  </a:txBody>
                  <a:tcPr/>
                </a:tc>
                <a:extLst>
                  <a:ext uri="{0D108BD9-81ED-4DB2-BD59-A6C34878D82A}">
                    <a16:rowId xmlns:a16="http://schemas.microsoft.com/office/drawing/2014/main" val="2687315599"/>
                  </a:ext>
                </a:extLst>
              </a:tr>
              <a:tr h="370840">
                <a:tc>
                  <a:txBody>
                    <a:bodyPr/>
                    <a:lstStyle/>
                    <a:p>
                      <a:r>
                        <a:rPr lang="en-US" dirty="0"/>
                        <a:t>Others</a:t>
                      </a:r>
                    </a:p>
                  </a:txBody>
                  <a:tcPr/>
                </a:tc>
                <a:tc>
                  <a:txBody>
                    <a:bodyPr/>
                    <a:lstStyle/>
                    <a:p>
                      <a:r>
                        <a:rPr lang="en-US" dirty="0"/>
                        <a:t>46%</a:t>
                      </a:r>
                    </a:p>
                  </a:txBody>
                  <a:tcPr/>
                </a:tc>
                <a:tc>
                  <a:txBody>
                    <a:bodyPr/>
                    <a:lstStyle/>
                    <a:p>
                      <a:pPr algn="r"/>
                      <a:r>
                        <a:rPr lang="en-US" dirty="0"/>
                        <a:t>58,630</a:t>
                      </a:r>
                    </a:p>
                  </a:txBody>
                  <a:tcPr/>
                </a:tc>
                <a:extLst>
                  <a:ext uri="{0D108BD9-81ED-4DB2-BD59-A6C34878D82A}">
                    <a16:rowId xmlns:a16="http://schemas.microsoft.com/office/drawing/2014/main" val="4078937844"/>
                  </a:ext>
                </a:extLst>
              </a:tr>
            </a:tbl>
          </a:graphicData>
        </a:graphic>
      </p:graphicFrame>
      <p:sp>
        <p:nvSpPr>
          <p:cNvPr id="9" name="TextBox 8">
            <a:extLst>
              <a:ext uri="{FF2B5EF4-FFF2-40B4-BE49-F238E27FC236}">
                <a16:creationId xmlns:a16="http://schemas.microsoft.com/office/drawing/2014/main" id="{81189484-344F-18A1-2C3A-4EFA37C4F873}"/>
              </a:ext>
            </a:extLst>
          </p:cNvPr>
          <p:cNvSpPr txBox="1"/>
          <p:nvPr/>
        </p:nvSpPr>
        <p:spPr>
          <a:xfrm>
            <a:off x="690563" y="4068773"/>
            <a:ext cx="3629823" cy="369332"/>
          </a:xfrm>
          <a:prstGeom prst="rect">
            <a:avLst/>
          </a:prstGeom>
          <a:noFill/>
        </p:spPr>
        <p:txBody>
          <a:bodyPr wrap="square" rtlCol="0">
            <a:spAutoFit/>
          </a:bodyPr>
          <a:lstStyle/>
          <a:p>
            <a:r>
              <a:rPr lang="en-US" b="1" dirty="0"/>
              <a:t>Train set</a:t>
            </a:r>
          </a:p>
        </p:txBody>
      </p:sp>
      <p:pic>
        <p:nvPicPr>
          <p:cNvPr id="13" name="Picture 12">
            <a:extLst>
              <a:ext uri="{FF2B5EF4-FFF2-40B4-BE49-F238E27FC236}">
                <a16:creationId xmlns:a16="http://schemas.microsoft.com/office/drawing/2014/main" id="{89552453-DDDD-6D99-E91F-C8AEB22903D3}"/>
              </a:ext>
            </a:extLst>
          </p:cNvPr>
          <p:cNvPicPr>
            <a:picLocks noChangeAspect="1"/>
          </p:cNvPicPr>
          <p:nvPr/>
        </p:nvPicPr>
        <p:blipFill>
          <a:blip r:embed="rId3"/>
          <a:stretch>
            <a:fillRect/>
          </a:stretch>
        </p:blipFill>
        <p:spPr>
          <a:xfrm>
            <a:off x="4935727" y="1748488"/>
            <a:ext cx="5539010" cy="4640569"/>
          </a:xfrm>
          <a:prstGeom prst="rect">
            <a:avLst/>
          </a:prstGeom>
        </p:spPr>
      </p:pic>
      <p:sp>
        <p:nvSpPr>
          <p:cNvPr id="14" name="Oval 13">
            <a:extLst>
              <a:ext uri="{FF2B5EF4-FFF2-40B4-BE49-F238E27FC236}">
                <a16:creationId xmlns:a16="http://schemas.microsoft.com/office/drawing/2014/main" id="{C219F669-F88C-5FE0-0BED-C2069662BE3A}"/>
              </a:ext>
            </a:extLst>
          </p:cNvPr>
          <p:cNvSpPr/>
          <p:nvPr/>
        </p:nvSpPr>
        <p:spPr>
          <a:xfrm>
            <a:off x="9579323" y="1530101"/>
            <a:ext cx="895414" cy="613691"/>
          </a:xfrm>
          <a:prstGeom prst="ellipse">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8729525"/>
      </p:ext>
    </p:extLst>
  </p:cSld>
  <p:clrMapOvr>
    <a:masterClrMapping/>
  </p:clrMapOvr>
  <mc:AlternateContent xmlns:mc="http://schemas.openxmlformats.org/markup-compatibility/2006" xmlns:p14="http://schemas.microsoft.com/office/powerpoint/2010/main">
    <mc:Choice Requires="p14">
      <p:transition spd="slow" p14:dur="2000" advTm="60294"/>
    </mc:Choice>
    <mc:Fallback xmlns="">
      <p:transition spd="slow" advTm="6029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7B5586-E62D-1ADC-2AEE-A883A5AFCE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DD9596-F52E-9262-DD2B-5514E2A4FCB6}"/>
              </a:ext>
            </a:extLst>
          </p:cNvPr>
          <p:cNvSpPr>
            <a:spLocks noGrp="1"/>
          </p:cNvSpPr>
          <p:nvPr>
            <p:ph type="title"/>
          </p:nvPr>
        </p:nvSpPr>
        <p:spPr>
          <a:xfrm>
            <a:off x="691079" y="387707"/>
            <a:ext cx="11130284" cy="1089964"/>
          </a:xfrm>
        </p:spPr>
        <p:txBody>
          <a:bodyPr>
            <a:normAutofit/>
          </a:bodyPr>
          <a:lstStyle/>
          <a:p>
            <a:r>
              <a:rPr lang="en-US" b="1" i="0">
                <a:solidFill>
                  <a:srgbClr val="202124"/>
                </a:solidFill>
                <a:effectLst/>
                <a:latin typeface="zeitung"/>
              </a:rPr>
              <a:t>NSL-KDD </a:t>
            </a:r>
            <a:r>
              <a:rPr lang="en-US" i="0">
                <a:solidFill>
                  <a:srgbClr val="202124"/>
                </a:solidFill>
                <a:effectLst/>
                <a:latin typeface="zeitung"/>
              </a:rPr>
              <a:t>-</a:t>
            </a:r>
            <a:r>
              <a:rPr lang="en-US" b="1" i="0">
                <a:solidFill>
                  <a:srgbClr val="202124"/>
                </a:solidFill>
                <a:effectLst/>
                <a:latin typeface="zeitung"/>
              </a:rPr>
              <a:t> </a:t>
            </a:r>
            <a:r>
              <a:rPr lang="en-US" sz="3600" b="0" i="0">
                <a:solidFill>
                  <a:srgbClr val="3C4043"/>
                </a:solidFill>
                <a:effectLst/>
                <a:latin typeface="Inter"/>
              </a:rPr>
              <a:t>an academic intrusion detection dataset.</a:t>
            </a:r>
            <a:endParaRPr lang="en-US"/>
          </a:p>
        </p:txBody>
      </p:sp>
      <p:pic>
        <p:nvPicPr>
          <p:cNvPr id="5" name="Content Placeholder 4">
            <a:extLst>
              <a:ext uri="{FF2B5EF4-FFF2-40B4-BE49-F238E27FC236}">
                <a16:creationId xmlns:a16="http://schemas.microsoft.com/office/drawing/2014/main" id="{8D91583F-9D02-E180-84BB-A7DFCA51013D}"/>
              </a:ext>
            </a:extLst>
          </p:cNvPr>
          <p:cNvPicPr>
            <a:picLocks noGrp="1" noChangeAspect="1"/>
          </p:cNvPicPr>
          <p:nvPr>
            <p:ph idx="1"/>
          </p:nvPr>
        </p:nvPicPr>
        <p:blipFill>
          <a:blip r:embed="rId3"/>
          <a:stretch>
            <a:fillRect/>
          </a:stretch>
        </p:blipFill>
        <p:spPr>
          <a:xfrm>
            <a:off x="1553928" y="1656967"/>
            <a:ext cx="9084143" cy="4893647"/>
          </a:xfrm>
        </p:spPr>
      </p:pic>
    </p:spTree>
    <p:extLst>
      <p:ext uri="{BB962C8B-B14F-4D97-AF65-F5344CB8AC3E}">
        <p14:creationId xmlns:p14="http://schemas.microsoft.com/office/powerpoint/2010/main" val="1155628665"/>
      </p:ext>
    </p:extLst>
  </p:cSld>
  <p:clrMapOvr>
    <a:masterClrMapping/>
  </p:clrMapOvr>
  <mc:AlternateContent xmlns:mc="http://schemas.openxmlformats.org/markup-compatibility/2006" xmlns:p14="http://schemas.microsoft.com/office/powerpoint/2010/main">
    <mc:Choice Requires="p14">
      <p:transition spd="slow" p14:dur="2000" advTm="106390"/>
    </mc:Choice>
    <mc:Fallback xmlns="">
      <p:transition spd="slow" advTm="10639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162D4-BC81-B76B-943C-A89E9D3C08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322024-55AF-979C-CA8C-B881D3B9B374}"/>
              </a:ext>
            </a:extLst>
          </p:cNvPr>
          <p:cNvSpPr>
            <a:spLocks noGrp="1"/>
          </p:cNvSpPr>
          <p:nvPr>
            <p:ph type="title"/>
          </p:nvPr>
        </p:nvSpPr>
        <p:spPr>
          <a:xfrm>
            <a:off x="691079" y="387707"/>
            <a:ext cx="11130284" cy="1089964"/>
          </a:xfrm>
        </p:spPr>
        <p:txBody>
          <a:bodyPr>
            <a:normAutofit/>
          </a:bodyPr>
          <a:lstStyle/>
          <a:p>
            <a:r>
              <a:rPr lang="en-US" sz="5400" b="1" i="0" dirty="0">
                <a:solidFill>
                  <a:srgbClr val="202124"/>
                </a:solidFill>
                <a:effectLst/>
                <a:latin typeface="zeitung"/>
              </a:rPr>
              <a:t>Workflow</a:t>
            </a:r>
            <a:endParaRPr lang="en-US" sz="5400" dirty="0"/>
          </a:p>
        </p:txBody>
      </p:sp>
      <p:graphicFrame>
        <p:nvGraphicFramePr>
          <p:cNvPr id="6" name="Content Placeholder 5">
            <a:extLst>
              <a:ext uri="{FF2B5EF4-FFF2-40B4-BE49-F238E27FC236}">
                <a16:creationId xmlns:a16="http://schemas.microsoft.com/office/drawing/2014/main" id="{606771A1-AA15-EFFD-8723-ECF6051F1C48}"/>
              </a:ext>
            </a:extLst>
          </p:cNvPr>
          <p:cNvGraphicFramePr>
            <a:graphicFrameLocks noGrp="1"/>
          </p:cNvGraphicFramePr>
          <p:nvPr>
            <p:ph idx="1"/>
            <p:extLst>
              <p:ext uri="{D42A27DB-BD31-4B8C-83A1-F6EECF244321}">
                <p14:modId xmlns:p14="http://schemas.microsoft.com/office/powerpoint/2010/main" val="1778534983"/>
              </p:ext>
            </p:extLst>
          </p:nvPr>
        </p:nvGraphicFramePr>
        <p:xfrm>
          <a:off x="690563" y="1810390"/>
          <a:ext cx="10325100" cy="4093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7779832"/>
      </p:ext>
    </p:extLst>
  </p:cSld>
  <p:clrMapOvr>
    <a:masterClrMapping/>
  </p:clrMapOvr>
  <mc:AlternateContent xmlns:mc="http://schemas.openxmlformats.org/markup-compatibility/2006" xmlns:p14="http://schemas.microsoft.com/office/powerpoint/2010/main">
    <mc:Choice Requires="p14">
      <p:transition spd="slow" p14:dur="2000" advTm="168053"/>
    </mc:Choice>
    <mc:Fallback xmlns="">
      <p:transition spd="slow" advTm="16805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690F-8092-AEB0-640E-C4C54EB1CD06}"/>
              </a:ext>
            </a:extLst>
          </p:cNvPr>
          <p:cNvSpPr>
            <a:spLocks noGrp="1"/>
          </p:cNvSpPr>
          <p:nvPr>
            <p:ph type="title"/>
          </p:nvPr>
        </p:nvSpPr>
        <p:spPr>
          <a:xfrm>
            <a:off x="691079" y="74018"/>
            <a:ext cx="10325000" cy="1442463"/>
          </a:xfrm>
        </p:spPr>
        <p:txBody>
          <a:bodyPr/>
          <a:lstStyle/>
          <a:p>
            <a:r>
              <a:rPr lang="en-US" dirty="0" err="1"/>
              <a:t>XGBoost</a:t>
            </a:r>
            <a:r>
              <a:rPr lang="en-US" dirty="0"/>
              <a:t>: Hyperparameter selection</a:t>
            </a:r>
          </a:p>
        </p:txBody>
      </p:sp>
      <p:graphicFrame>
        <p:nvGraphicFramePr>
          <p:cNvPr id="4" name="Table 3">
            <a:extLst>
              <a:ext uri="{FF2B5EF4-FFF2-40B4-BE49-F238E27FC236}">
                <a16:creationId xmlns:a16="http://schemas.microsoft.com/office/drawing/2014/main" id="{919AF73E-D6C1-5FB9-C801-CE3130D151DF}"/>
              </a:ext>
            </a:extLst>
          </p:cNvPr>
          <p:cNvGraphicFramePr>
            <a:graphicFrameLocks noGrp="1"/>
          </p:cNvGraphicFramePr>
          <p:nvPr>
            <p:extLst>
              <p:ext uri="{D42A27DB-BD31-4B8C-83A1-F6EECF244321}">
                <p14:modId xmlns:p14="http://schemas.microsoft.com/office/powerpoint/2010/main" val="2025830606"/>
              </p:ext>
            </p:extLst>
          </p:nvPr>
        </p:nvGraphicFramePr>
        <p:xfrm>
          <a:off x="948267" y="1786466"/>
          <a:ext cx="10549466" cy="4699003"/>
        </p:xfrm>
        <a:graphic>
          <a:graphicData uri="http://schemas.openxmlformats.org/drawingml/2006/table">
            <a:tbl>
              <a:tblPr firstRow="1" bandRow="1">
                <a:tableStyleId>{69012ECD-51FC-41F1-AA8D-1B2483CD663E}</a:tableStyleId>
              </a:tblPr>
              <a:tblGrid>
                <a:gridCol w="3769701">
                  <a:extLst>
                    <a:ext uri="{9D8B030D-6E8A-4147-A177-3AD203B41FA5}">
                      <a16:colId xmlns:a16="http://schemas.microsoft.com/office/drawing/2014/main" val="4216841185"/>
                    </a:ext>
                  </a:extLst>
                </a:gridCol>
                <a:gridCol w="6779765">
                  <a:extLst>
                    <a:ext uri="{9D8B030D-6E8A-4147-A177-3AD203B41FA5}">
                      <a16:colId xmlns:a16="http://schemas.microsoft.com/office/drawing/2014/main" val="1669522553"/>
                    </a:ext>
                  </a:extLst>
                </a:gridCol>
              </a:tblGrid>
              <a:tr h="550415">
                <a:tc>
                  <a:txBody>
                    <a:bodyPr/>
                    <a:lstStyle/>
                    <a:p>
                      <a:pPr marL="228600" marR="0" lvl="0" indent="-228600" algn="l" defTabSz="914400" rtl="0" eaLnBrk="1" fontAlgn="auto" latinLnBrk="0" hangingPunct="1">
                        <a:lnSpc>
                          <a:spcPct val="110000"/>
                        </a:lnSpc>
                        <a:spcBef>
                          <a:spcPts val="1000"/>
                        </a:spcBef>
                        <a:spcAft>
                          <a:spcPts val="0"/>
                        </a:spcAft>
                        <a:buClr>
                          <a:srgbClr val="333820">
                            <a:lumMod val="50000"/>
                            <a:lumOff val="50000"/>
                          </a:srgbClr>
                        </a:buClr>
                        <a:buSzPct val="75000"/>
                        <a:buFont typeface="Wingdings" panose="05000000000000000000" pitchFamily="2" charset="2"/>
                        <a:buChar char="§"/>
                        <a:tabLst/>
                        <a:defRPr/>
                      </a:pPr>
                      <a:r>
                        <a:rPr kumimoji="0" lang="en-US" sz="2000" b="0" u="none" strike="noStrike" kern="1200" cap="none" spc="0" normalizeH="0" baseline="0" noProof="0" dirty="0" err="1">
                          <a:ln>
                            <a:noFill/>
                          </a:ln>
                          <a:solidFill>
                            <a:srgbClr val="333820"/>
                          </a:solidFill>
                          <a:effectLst/>
                          <a:uLnTx/>
                          <a:uFillTx/>
                        </a:rPr>
                        <a:t>n_estimators</a:t>
                      </a:r>
                      <a:r>
                        <a:rPr kumimoji="0" lang="en-US" sz="2000" b="0" u="none" strike="noStrike" kern="1200" cap="none" spc="0" normalizeH="0" baseline="0" noProof="0" dirty="0">
                          <a:ln>
                            <a:noFill/>
                          </a:ln>
                          <a:solidFill>
                            <a:srgbClr val="333820"/>
                          </a:solidFill>
                          <a:effectLst/>
                          <a:uLnTx/>
                          <a:uFillTx/>
                        </a:rPr>
                        <a:t>= 100</a:t>
                      </a:r>
                      <a:endParaRPr kumimoji="0" lang="en-US" sz="2000" b="0" i="0" u="none" strike="noStrike" kern="1200" cap="none" spc="0" normalizeH="0" baseline="0" noProof="0" dirty="0">
                        <a:ln>
                          <a:noFill/>
                        </a:ln>
                        <a:solidFill>
                          <a:srgbClr val="333820"/>
                        </a:solidFill>
                        <a:effectLst/>
                        <a:uLnTx/>
                        <a:uFillTx/>
                        <a:latin typeface="Grandview"/>
                        <a:ea typeface="+mn-ea"/>
                        <a:cs typeface="+mn-cs"/>
                      </a:endParaRPr>
                    </a:p>
                  </a:txBody>
                  <a:tcPr anchor="ctr">
                    <a:noFill/>
                  </a:tcPr>
                </a:tc>
                <a:tc>
                  <a:txBody>
                    <a:bodyPr/>
                    <a:lstStyle/>
                    <a:p>
                      <a:r>
                        <a:rPr lang="en-US" sz="1800" b="0" dirty="0">
                          <a:solidFill>
                            <a:schemeClr val="tx2"/>
                          </a:solidFill>
                        </a:rPr>
                        <a:t>100 boosting rounds, in this case it is 100 Decision Trees</a:t>
                      </a:r>
                    </a:p>
                  </a:txBody>
                  <a:tcPr anchor="ctr">
                    <a:noFill/>
                  </a:tcPr>
                </a:tc>
                <a:extLst>
                  <a:ext uri="{0D108BD9-81ED-4DB2-BD59-A6C34878D82A}">
                    <a16:rowId xmlns:a16="http://schemas.microsoft.com/office/drawing/2014/main" val="1496376835"/>
                  </a:ext>
                </a:extLst>
              </a:tr>
              <a:tr h="550415">
                <a:tc>
                  <a:txBody>
                    <a:bodyPr/>
                    <a:lstStyle/>
                    <a:p>
                      <a:pPr marL="228600" marR="0" lvl="0" indent="-228600" algn="l" defTabSz="914400" rtl="0" eaLnBrk="1" fontAlgn="auto" latinLnBrk="0" hangingPunct="1">
                        <a:lnSpc>
                          <a:spcPct val="110000"/>
                        </a:lnSpc>
                        <a:spcBef>
                          <a:spcPts val="1000"/>
                        </a:spcBef>
                        <a:spcAft>
                          <a:spcPts val="0"/>
                        </a:spcAft>
                        <a:buClr>
                          <a:srgbClr val="333820">
                            <a:lumMod val="50000"/>
                            <a:lumOff val="50000"/>
                          </a:srgbClr>
                        </a:buClr>
                        <a:buSzPct val="75000"/>
                        <a:buFont typeface="Wingdings" panose="05000000000000000000" pitchFamily="2" charset="2"/>
                        <a:buChar char="§"/>
                        <a:tabLst/>
                        <a:defRPr/>
                      </a:pPr>
                      <a:r>
                        <a:rPr kumimoji="0" lang="en-US" sz="2000" b="0" u="none" strike="noStrike" kern="1200" cap="none" spc="0" normalizeH="0" baseline="0" noProof="0" dirty="0" err="1">
                          <a:ln>
                            <a:noFill/>
                          </a:ln>
                          <a:solidFill>
                            <a:srgbClr val="333820"/>
                          </a:solidFill>
                          <a:effectLst/>
                          <a:uLnTx/>
                          <a:uFillTx/>
                        </a:rPr>
                        <a:t>max_depth</a:t>
                      </a:r>
                      <a:r>
                        <a:rPr kumimoji="0" lang="en-US" sz="2000" b="0" u="none" strike="noStrike" kern="1200" cap="none" spc="0" normalizeH="0" baseline="0" noProof="0" dirty="0">
                          <a:ln>
                            <a:noFill/>
                          </a:ln>
                          <a:solidFill>
                            <a:srgbClr val="333820"/>
                          </a:solidFill>
                          <a:effectLst/>
                          <a:uLnTx/>
                          <a:uFillTx/>
                        </a:rPr>
                        <a:t>= 8</a:t>
                      </a:r>
                      <a:endParaRPr kumimoji="0" lang="en-US" sz="2000" b="0" i="0" u="none" strike="noStrike" kern="1200" cap="none" spc="0" normalizeH="0" baseline="0" noProof="0" dirty="0">
                        <a:ln>
                          <a:noFill/>
                        </a:ln>
                        <a:solidFill>
                          <a:srgbClr val="333820"/>
                        </a:solidFill>
                        <a:effectLst/>
                        <a:uLnTx/>
                        <a:uFillTx/>
                        <a:latin typeface="Grandview"/>
                        <a:ea typeface="+mn-ea"/>
                        <a:cs typeface="+mn-cs"/>
                      </a:endParaRPr>
                    </a:p>
                  </a:txBody>
                  <a:tcPr anchor="ctr"/>
                </a:tc>
                <a:tc>
                  <a:txBody>
                    <a:bodyPr/>
                    <a:lstStyle/>
                    <a:p>
                      <a:r>
                        <a:rPr lang="en-US" sz="1800" b="0" dirty="0">
                          <a:solidFill>
                            <a:schemeClr val="tx2"/>
                          </a:solidFill>
                        </a:rPr>
                        <a:t>When hitting depth 8th, it start pruning and create a new tree</a:t>
                      </a:r>
                    </a:p>
                  </a:txBody>
                  <a:tcPr anchor="ctr"/>
                </a:tc>
                <a:extLst>
                  <a:ext uri="{0D108BD9-81ED-4DB2-BD59-A6C34878D82A}">
                    <a16:rowId xmlns:a16="http://schemas.microsoft.com/office/drawing/2014/main" val="2888266059"/>
                  </a:ext>
                </a:extLst>
              </a:tr>
              <a:tr h="550415">
                <a:tc>
                  <a:txBody>
                    <a:bodyPr/>
                    <a:lstStyle/>
                    <a:p>
                      <a:pPr marL="228600" marR="0" lvl="0" indent="-228600" algn="l" defTabSz="914400" rtl="0" eaLnBrk="1" fontAlgn="auto" latinLnBrk="0" hangingPunct="1">
                        <a:lnSpc>
                          <a:spcPct val="110000"/>
                        </a:lnSpc>
                        <a:spcBef>
                          <a:spcPts val="1000"/>
                        </a:spcBef>
                        <a:spcAft>
                          <a:spcPts val="0"/>
                        </a:spcAft>
                        <a:buClr>
                          <a:srgbClr val="333820">
                            <a:lumMod val="50000"/>
                            <a:lumOff val="50000"/>
                          </a:srgbClr>
                        </a:buClr>
                        <a:buSzPct val="75000"/>
                        <a:buFont typeface="Wingdings" panose="05000000000000000000" pitchFamily="2" charset="2"/>
                        <a:buChar char="§"/>
                        <a:tabLst/>
                        <a:defRPr/>
                      </a:pPr>
                      <a:r>
                        <a:rPr kumimoji="0" lang="en-US" sz="2000" b="0" u="none" strike="noStrike" kern="1200" cap="none" spc="0" normalizeH="0" baseline="0" noProof="0" dirty="0">
                          <a:ln>
                            <a:noFill/>
                          </a:ln>
                          <a:solidFill>
                            <a:srgbClr val="333820"/>
                          </a:solidFill>
                          <a:effectLst/>
                          <a:uLnTx/>
                          <a:uFillTx/>
                        </a:rPr>
                        <a:t>booster= '</a:t>
                      </a:r>
                      <a:r>
                        <a:rPr kumimoji="0" lang="en-US" sz="2000" b="0" u="none" strike="noStrike" kern="1200" cap="none" spc="0" normalizeH="0" baseline="0" noProof="0" dirty="0" err="1">
                          <a:ln>
                            <a:noFill/>
                          </a:ln>
                          <a:solidFill>
                            <a:srgbClr val="333820"/>
                          </a:solidFill>
                          <a:effectLst/>
                          <a:uLnTx/>
                          <a:uFillTx/>
                        </a:rPr>
                        <a:t>gbtree</a:t>
                      </a:r>
                      <a:r>
                        <a:rPr kumimoji="0" lang="en-US" sz="2000" b="0" u="none" strike="noStrike" kern="1200" cap="none" spc="0" normalizeH="0" baseline="0" noProof="0" dirty="0">
                          <a:ln>
                            <a:noFill/>
                          </a:ln>
                          <a:solidFill>
                            <a:srgbClr val="333820"/>
                          </a:solidFill>
                          <a:effectLst/>
                          <a:uLnTx/>
                          <a:uFillTx/>
                        </a:rPr>
                        <a:t>’</a:t>
                      </a:r>
                      <a:endParaRPr kumimoji="0" lang="en-US" sz="2000" b="0" i="0" u="none" strike="noStrike" kern="1200" cap="none" spc="0" normalizeH="0" baseline="0" noProof="0" dirty="0">
                        <a:ln>
                          <a:noFill/>
                        </a:ln>
                        <a:solidFill>
                          <a:srgbClr val="333820"/>
                        </a:solidFill>
                        <a:effectLst/>
                        <a:uLnTx/>
                        <a:uFillTx/>
                        <a:latin typeface="Grandview"/>
                        <a:ea typeface="+mn-ea"/>
                        <a:cs typeface="+mn-cs"/>
                      </a:endParaRPr>
                    </a:p>
                  </a:txBody>
                  <a:tcPr anchor="ctr"/>
                </a:tc>
                <a:tc>
                  <a:txBody>
                    <a:bodyPr/>
                    <a:lstStyle/>
                    <a:p>
                      <a:r>
                        <a:rPr lang="en-US" sz="1800" b="0" dirty="0">
                          <a:solidFill>
                            <a:schemeClr val="tx2"/>
                          </a:solidFill>
                        </a:rPr>
                        <a:t>Use Decision tree as Weak Learner</a:t>
                      </a:r>
                    </a:p>
                  </a:txBody>
                  <a:tcPr anchor="ctr"/>
                </a:tc>
                <a:extLst>
                  <a:ext uri="{0D108BD9-81ED-4DB2-BD59-A6C34878D82A}">
                    <a16:rowId xmlns:a16="http://schemas.microsoft.com/office/drawing/2014/main" val="2286708055"/>
                  </a:ext>
                </a:extLst>
              </a:tr>
              <a:tr h="573802">
                <a:tc>
                  <a:txBody>
                    <a:bodyPr/>
                    <a:lstStyle/>
                    <a:p>
                      <a:pPr marL="228600" marR="0" lvl="0" indent="-228600" algn="l" defTabSz="914400" rtl="0" eaLnBrk="1" fontAlgn="auto" latinLnBrk="0" hangingPunct="1">
                        <a:lnSpc>
                          <a:spcPct val="110000"/>
                        </a:lnSpc>
                        <a:spcBef>
                          <a:spcPts val="1000"/>
                        </a:spcBef>
                        <a:spcAft>
                          <a:spcPts val="0"/>
                        </a:spcAft>
                        <a:buClr>
                          <a:srgbClr val="333820">
                            <a:lumMod val="50000"/>
                            <a:lumOff val="50000"/>
                          </a:srgbClr>
                        </a:buClr>
                        <a:buSzPct val="75000"/>
                        <a:buFont typeface="Wingdings" panose="05000000000000000000" pitchFamily="2" charset="2"/>
                        <a:buChar char="§"/>
                        <a:tabLst/>
                        <a:defRPr/>
                      </a:pPr>
                      <a:r>
                        <a:rPr kumimoji="0" lang="en-US" sz="2000" b="0" u="none" strike="noStrike" kern="1200" cap="none" spc="0" normalizeH="0" baseline="0" noProof="0" dirty="0">
                          <a:ln>
                            <a:noFill/>
                          </a:ln>
                          <a:solidFill>
                            <a:srgbClr val="333820"/>
                          </a:solidFill>
                          <a:effectLst/>
                          <a:uLnTx/>
                          <a:uFillTx/>
                        </a:rPr>
                        <a:t>subsample= 0.5</a:t>
                      </a:r>
                      <a:endParaRPr kumimoji="0" lang="en-US" sz="2000" b="0" i="0" u="none" strike="noStrike" kern="1200" cap="none" spc="0" normalizeH="0" baseline="0" noProof="0" dirty="0">
                        <a:ln>
                          <a:noFill/>
                        </a:ln>
                        <a:solidFill>
                          <a:srgbClr val="333820"/>
                        </a:solidFill>
                        <a:effectLst/>
                        <a:uLnTx/>
                        <a:uFillTx/>
                        <a:latin typeface="Grandview"/>
                        <a:ea typeface="+mn-ea"/>
                        <a:cs typeface="+mn-cs"/>
                      </a:endParaRPr>
                    </a:p>
                  </a:txBody>
                  <a:tcPr anchor="ctr"/>
                </a:tc>
                <a:tc>
                  <a:txBody>
                    <a:bodyPr/>
                    <a:lstStyle/>
                    <a:p>
                      <a:r>
                        <a:rPr lang="en-US" sz="1800" b="0" dirty="0">
                          <a:solidFill>
                            <a:schemeClr val="tx2"/>
                          </a:solidFill>
                        </a:rPr>
                        <a:t>Take a part (50%) of Training data for each Tree</a:t>
                      </a:r>
                    </a:p>
                  </a:txBody>
                  <a:tcPr anchor="ctr"/>
                </a:tc>
                <a:extLst>
                  <a:ext uri="{0D108BD9-81ED-4DB2-BD59-A6C34878D82A}">
                    <a16:rowId xmlns:a16="http://schemas.microsoft.com/office/drawing/2014/main" val="1104270598"/>
                  </a:ext>
                </a:extLst>
              </a:tr>
              <a:tr h="550415">
                <a:tc>
                  <a:txBody>
                    <a:bodyPr/>
                    <a:lstStyle/>
                    <a:p>
                      <a:pPr marL="228600" marR="0" lvl="0" indent="-228600" algn="l" defTabSz="914400" rtl="0" eaLnBrk="1" fontAlgn="auto" latinLnBrk="0" hangingPunct="1">
                        <a:lnSpc>
                          <a:spcPct val="110000"/>
                        </a:lnSpc>
                        <a:spcBef>
                          <a:spcPts val="1000"/>
                        </a:spcBef>
                        <a:spcAft>
                          <a:spcPts val="0"/>
                        </a:spcAft>
                        <a:buClr>
                          <a:srgbClr val="333820">
                            <a:lumMod val="50000"/>
                            <a:lumOff val="50000"/>
                          </a:srgbClr>
                        </a:buClr>
                        <a:buSzPct val="75000"/>
                        <a:buFont typeface="Wingdings" panose="05000000000000000000" pitchFamily="2" charset="2"/>
                        <a:buChar char="§"/>
                        <a:tabLst/>
                        <a:defRPr/>
                      </a:pPr>
                      <a:r>
                        <a:rPr kumimoji="0" lang="en-US" sz="2000" b="0" u="none" strike="noStrike" kern="1200" cap="none" spc="0" normalizeH="0" baseline="0" noProof="0" dirty="0" err="1">
                          <a:ln>
                            <a:noFill/>
                          </a:ln>
                          <a:solidFill>
                            <a:srgbClr val="333820"/>
                          </a:solidFill>
                          <a:effectLst/>
                          <a:uLnTx/>
                          <a:uFillTx/>
                        </a:rPr>
                        <a:t>colsample_bytree</a:t>
                      </a:r>
                      <a:r>
                        <a:rPr kumimoji="0" lang="en-US" sz="2000" b="0" u="none" strike="noStrike" kern="1200" cap="none" spc="0" normalizeH="0" baseline="0" noProof="0" dirty="0">
                          <a:ln>
                            <a:noFill/>
                          </a:ln>
                          <a:solidFill>
                            <a:srgbClr val="333820"/>
                          </a:solidFill>
                          <a:effectLst/>
                          <a:uLnTx/>
                          <a:uFillTx/>
                        </a:rPr>
                        <a:t>= 0.5</a:t>
                      </a:r>
                      <a:endParaRPr kumimoji="0" lang="en-US" sz="2000" b="0" i="0" u="none" strike="noStrike" kern="1200" cap="none" spc="0" normalizeH="0" baseline="0" noProof="0" dirty="0">
                        <a:ln>
                          <a:noFill/>
                        </a:ln>
                        <a:solidFill>
                          <a:srgbClr val="333820"/>
                        </a:solidFill>
                        <a:effectLst/>
                        <a:uLnTx/>
                        <a:uFillTx/>
                        <a:latin typeface="Grandview"/>
                        <a:ea typeface="+mn-ea"/>
                        <a:cs typeface="+mn-cs"/>
                      </a:endParaRPr>
                    </a:p>
                  </a:txBody>
                  <a:tcPr anchor="ctr"/>
                </a:tc>
                <a:tc>
                  <a:txBody>
                    <a:bodyPr/>
                    <a:lstStyle/>
                    <a:p>
                      <a:r>
                        <a:rPr lang="en-US" sz="1800" b="0" dirty="0">
                          <a:solidFill>
                            <a:schemeClr val="tx2"/>
                          </a:solidFill>
                        </a:rPr>
                        <a:t>Take a part (50%) of Features for each Tree</a:t>
                      </a:r>
                    </a:p>
                  </a:txBody>
                  <a:tcPr anchor="ctr"/>
                </a:tc>
                <a:extLst>
                  <a:ext uri="{0D108BD9-81ED-4DB2-BD59-A6C34878D82A}">
                    <a16:rowId xmlns:a16="http://schemas.microsoft.com/office/drawing/2014/main" val="320458691"/>
                  </a:ext>
                </a:extLst>
              </a:tr>
              <a:tr h="550415">
                <a:tc>
                  <a:txBody>
                    <a:bodyPr/>
                    <a:lstStyle/>
                    <a:p>
                      <a:pPr marL="228600" marR="0" lvl="0" indent="-228600" algn="l" defTabSz="914400" rtl="0" eaLnBrk="1" fontAlgn="auto" latinLnBrk="0" hangingPunct="1">
                        <a:lnSpc>
                          <a:spcPct val="110000"/>
                        </a:lnSpc>
                        <a:spcBef>
                          <a:spcPts val="1000"/>
                        </a:spcBef>
                        <a:spcAft>
                          <a:spcPts val="0"/>
                        </a:spcAft>
                        <a:buClr>
                          <a:srgbClr val="333820">
                            <a:lumMod val="50000"/>
                            <a:lumOff val="50000"/>
                          </a:srgbClr>
                        </a:buClr>
                        <a:buSzPct val="75000"/>
                        <a:buFont typeface="Wingdings" panose="05000000000000000000" pitchFamily="2" charset="2"/>
                        <a:buChar char="§"/>
                        <a:tabLst/>
                        <a:defRPr/>
                      </a:pPr>
                      <a:r>
                        <a:rPr kumimoji="0" lang="en-US" sz="2000" b="0" u="none" strike="noStrike" kern="1200" cap="none" spc="0" normalizeH="0" baseline="0" noProof="0" dirty="0" err="1">
                          <a:ln>
                            <a:noFill/>
                          </a:ln>
                          <a:solidFill>
                            <a:srgbClr val="333820"/>
                          </a:solidFill>
                          <a:effectLst/>
                          <a:uLnTx/>
                          <a:uFillTx/>
                        </a:rPr>
                        <a:t>importance_type</a:t>
                      </a:r>
                      <a:r>
                        <a:rPr kumimoji="0" lang="en-US" sz="2000" b="0" u="none" strike="noStrike" kern="1200" cap="none" spc="0" normalizeH="0" baseline="0" noProof="0" dirty="0">
                          <a:ln>
                            <a:noFill/>
                          </a:ln>
                          <a:solidFill>
                            <a:srgbClr val="333820"/>
                          </a:solidFill>
                          <a:effectLst/>
                          <a:uLnTx/>
                          <a:uFillTx/>
                        </a:rPr>
                        <a:t>= 'gain’</a:t>
                      </a:r>
                      <a:endParaRPr kumimoji="0" lang="en-US" sz="2000" b="0" i="0" u="none" strike="noStrike" kern="1200" cap="none" spc="0" normalizeH="0" baseline="0" noProof="0" dirty="0">
                        <a:ln>
                          <a:noFill/>
                        </a:ln>
                        <a:solidFill>
                          <a:srgbClr val="333820"/>
                        </a:solidFill>
                        <a:effectLst/>
                        <a:uLnTx/>
                        <a:uFillTx/>
                        <a:latin typeface="Grandview"/>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Choose Gain metric to evaluate Feature Importance</a:t>
                      </a:r>
                    </a:p>
                  </a:txBody>
                  <a:tcPr anchor="ctr"/>
                </a:tc>
                <a:extLst>
                  <a:ext uri="{0D108BD9-81ED-4DB2-BD59-A6C34878D82A}">
                    <a16:rowId xmlns:a16="http://schemas.microsoft.com/office/drawing/2014/main" val="3430325118"/>
                  </a:ext>
                </a:extLst>
              </a:tr>
              <a:tr h="686563">
                <a:tc>
                  <a:txBody>
                    <a:bodyPr/>
                    <a:lstStyle/>
                    <a:p>
                      <a:pPr marL="228600" marR="0" lvl="0" indent="-228600" algn="l" defTabSz="914400" rtl="0" eaLnBrk="1" fontAlgn="auto" latinLnBrk="0" hangingPunct="1">
                        <a:lnSpc>
                          <a:spcPct val="110000"/>
                        </a:lnSpc>
                        <a:spcBef>
                          <a:spcPts val="1000"/>
                        </a:spcBef>
                        <a:spcAft>
                          <a:spcPts val="0"/>
                        </a:spcAft>
                        <a:buClr>
                          <a:srgbClr val="333820">
                            <a:lumMod val="50000"/>
                            <a:lumOff val="50000"/>
                          </a:srgbClr>
                        </a:buClr>
                        <a:buSzPct val="75000"/>
                        <a:buFont typeface="Wingdings" panose="05000000000000000000" pitchFamily="2" charset="2"/>
                        <a:buChar char="§"/>
                        <a:tabLst/>
                        <a:defRPr/>
                      </a:pPr>
                      <a:r>
                        <a:rPr kumimoji="0" lang="en-US" sz="2000" b="0" u="none" strike="noStrike" kern="1200" cap="none" spc="0" normalizeH="0" baseline="0" noProof="0" dirty="0">
                          <a:ln>
                            <a:noFill/>
                          </a:ln>
                          <a:solidFill>
                            <a:srgbClr val="333820"/>
                          </a:solidFill>
                          <a:effectLst/>
                          <a:uLnTx/>
                          <a:uFillTx/>
                        </a:rPr>
                        <a:t>objective='</a:t>
                      </a:r>
                      <a:r>
                        <a:rPr kumimoji="0" lang="en-US" sz="2000" b="0" u="none" strike="noStrike" kern="1200" cap="none" spc="0" normalizeH="0" baseline="0" noProof="0" dirty="0" err="1">
                          <a:ln>
                            <a:noFill/>
                          </a:ln>
                          <a:solidFill>
                            <a:srgbClr val="333820"/>
                          </a:solidFill>
                          <a:effectLst/>
                          <a:uLnTx/>
                          <a:uFillTx/>
                        </a:rPr>
                        <a:t>binary:logistic</a:t>
                      </a:r>
                      <a:r>
                        <a:rPr kumimoji="0" lang="en-US" sz="2000" b="0" u="none" strike="noStrike" kern="1200" cap="none" spc="0" normalizeH="0" baseline="0" noProof="0" dirty="0">
                          <a:ln>
                            <a:noFill/>
                          </a:ln>
                          <a:solidFill>
                            <a:srgbClr val="333820"/>
                          </a:solidFill>
                          <a:effectLst/>
                          <a:uLnTx/>
                          <a:uFillTx/>
                        </a:rPr>
                        <a:t>'</a:t>
                      </a:r>
                      <a:endParaRPr kumimoji="0" lang="en-US" sz="2000" b="0" i="0" u="none" strike="noStrike" kern="1200" cap="none" spc="0" normalizeH="0" baseline="0" noProof="0" dirty="0">
                        <a:ln>
                          <a:noFill/>
                        </a:ln>
                        <a:solidFill>
                          <a:srgbClr val="333820"/>
                        </a:solidFill>
                        <a:effectLst/>
                        <a:uLnTx/>
                        <a:uFillTx/>
                        <a:latin typeface="Grandview"/>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Objective of the task is Classification, so Binary Classification with Logistic Regression</a:t>
                      </a:r>
                    </a:p>
                  </a:txBody>
                  <a:tcPr anchor="ctr"/>
                </a:tc>
                <a:extLst>
                  <a:ext uri="{0D108BD9-81ED-4DB2-BD59-A6C34878D82A}">
                    <a16:rowId xmlns:a16="http://schemas.microsoft.com/office/drawing/2014/main" val="16911822"/>
                  </a:ext>
                </a:extLst>
              </a:tr>
              <a:tr h="686563">
                <a:tc>
                  <a:txBody>
                    <a:bodyPr/>
                    <a:lstStyle/>
                    <a:p>
                      <a:pPr marL="228600" marR="0" lvl="0" indent="-228600" algn="l" defTabSz="914400" rtl="0" eaLnBrk="1" fontAlgn="auto" latinLnBrk="0" hangingPunct="1">
                        <a:lnSpc>
                          <a:spcPct val="110000"/>
                        </a:lnSpc>
                        <a:spcBef>
                          <a:spcPts val="1000"/>
                        </a:spcBef>
                        <a:spcAft>
                          <a:spcPts val="0"/>
                        </a:spcAft>
                        <a:buClr>
                          <a:srgbClr val="333820">
                            <a:lumMod val="50000"/>
                            <a:lumOff val="50000"/>
                          </a:srgbClr>
                        </a:buClr>
                        <a:buSzPct val="75000"/>
                        <a:buFont typeface="Wingdings" panose="05000000000000000000" pitchFamily="2" charset="2"/>
                        <a:buChar char="§"/>
                        <a:tabLst/>
                        <a:defRPr/>
                      </a:pPr>
                      <a:r>
                        <a:rPr lang="en-US" sz="1800" b="0" kern="1200" dirty="0" err="1">
                          <a:solidFill>
                            <a:schemeClr val="tx1"/>
                          </a:solidFill>
                          <a:effectLst/>
                          <a:latin typeface="+mn-lt"/>
                          <a:ea typeface="+mn-ea"/>
                          <a:cs typeface="+mn-cs"/>
                        </a:rPr>
                        <a:t>eval_metric</a:t>
                      </a:r>
                      <a:r>
                        <a:rPr lang="en-US" sz="1800" b="0" kern="1200" dirty="0">
                          <a:solidFill>
                            <a:schemeClr val="tx1"/>
                          </a:solidFill>
                          <a:effectLst/>
                          <a:latin typeface="+mn-lt"/>
                          <a:ea typeface="+mn-ea"/>
                          <a:cs typeface="+mn-cs"/>
                        </a:rPr>
                        <a:t>='</a:t>
                      </a:r>
                      <a:r>
                        <a:rPr lang="en-US" sz="1800" b="0" kern="1200" dirty="0" err="1">
                          <a:solidFill>
                            <a:schemeClr val="tx1"/>
                          </a:solidFill>
                          <a:effectLst/>
                          <a:latin typeface="+mn-lt"/>
                          <a:ea typeface="+mn-ea"/>
                          <a:cs typeface="+mn-cs"/>
                        </a:rPr>
                        <a:t>logloss</a:t>
                      </a:r>
                      <a:r>
                        <a:rPr lang="en-US" sz="1800" b="0" kern="1200" dirty="0">
                          <a:solidFill>
                            <a:schemeClr val="tx1"/>
                          </a:solidFill>
                          <a:effectLst/>
                          <a:latin typeface="+mn-lt"/>
                          <a:ea typeface="+mn-ea"/>
                          <a:cs typeface="+mn-cs"/>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Use '</a:t>
                      </a:r>
                      <a:r>
                        <a:rPr lang="en-US" sz="1800" b="0" kern="1200" dirty="0" err="1">
                          <a:solidFill>
                            <a:schemeClr val="tx1"/>
                          </a:solidFill>
                          <a:effectLst/>
                          <a:latin typeface="+mn-lt"/>
                          <a:ea typeface="+mn-ea"/>
                          <a:cs typeface="+mn-cs"/>
                        </a:rPr>
                        <a:t>logloss</a:t>
                      </a:r>
                      <a:r>
                        <a:rPr lang="en-US" sz="1800" b="0" kern="1200" dirty="0">
                          <a:solidFill>
                            <a:schemeClr val="tx1"/>
                          </a:solidFill>
                          <a:effectLst/>
                          <a:latin typeface="+mn-lt"/>
                          <a:ea typeface="+mn-ea"/>
                          <a:cs typeface="+mn-cs"/>
                        </a:rPr>
                        <a:t>' as a metric to evaluate model in Training</a:t>
                      </a:r>
                    </a:p>
                  </a:txBody>
                  <a:tcPr anchor="ctr"/>
                </a:tc>
                <a:extLst>
                  <a:ext uri="{0D108BD9-81ED-4DB2-BD59-A6C34878D82A}">
                    <a16:rowId xmlns:a16="http://schemas.microsoft.com/office/drawing/2014/main" val="3776002600"/>
                  </a:ext>
                </a:extLst>
              </a:tr>
            </a:tbl>
          </a:graphicData>
        </a:graphic>
      </p:graphicFrame>
    </p:spTree>
    <p:extLst>
      <p:ext uri="{BB962C8B-B14F-4D97-AF65-F5344CB8AC3E}">
        <p14:creationId xmlns:p14="http://schemas.microsoft.com/office/powerpoint/2010/main" val="1166533163"/>
      </p:ext>
    </p:extLst>
  </p:cSld>
  <p:clrMapOvr>
    <a:masterClrMapping/>
  </p:clrMapOvr>
  <mc:AlternateContent xmlns:mc="http://schemas.openxmlformats.org/markup-compatibility/2006" xmlns:p14="http://schemas.microsoft.com/office/powerpoint/2010/main">
    <mc:Choice Requires="p14">
      <p:transition spd="slow" p14:dur="2000" advTm="170778"/>
    </mc:Choice>
    <mc:Fallback xmlns="">
      <p:transition spd="slow" advTm="17077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AFD8A7-FEDC-01B4-A4C4-345DA5A3B7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B16BA6-09EB-E06D-6DF7-0F195DC8EC3D}"/>
              </a:ext>
            </a:extLst>
          </p:cNvPr>
          <p:cNvSpPr>
            <a:spLocks noGrp="1"/>
          </p:cNvSpPr>
          <p:nvPr>
            <p:ph type="title"/>
          </p:nvPr>
        </p:nvSpPr>
        <p:spPr>
          <a:xfrm>
            <a:off x="691079" y="0"/>
            <a:ext cx="10325000" cy="1442463"/>
          </a:xfrm>
        </p:spPr>
        <p:txBody>
          <a:bodyPr/>
          <a:lstStyle/>
          <a:p>
            <a:r>
              <a:rPr lang="en-US" dirty="0" err="1"/>
              <a:t>XGBoost</a:t>
            </a:r>
            <a:r>
              <a:rPr lang="en-US" dirty="0"/>
              <a:t>: Result</a:t>
            </a:r>
          </a:p>
        </p:txBody>
      </p:sp>
      <p:pic>
        <p:nvPicPr>
          <p:cNvPr id="2050" name="Picture 2">
            <a:extLst>
              <a:ext uri="{FF2B5EF4-FFF2-40B4-BE49-F238E27FC236}">
                <a16:creationId xmlns:a16="http://schemas.microsoft.com/office/drawing/2014/main" id="{46236652-5E8A-BA21-A64A-D43249A5DC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377" y="1371600"/>
            <a:ext cx="8485365"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674589"/>
      </p:ext>
    </p:extLst>
  </p:cSld>
  <p:clrMapOvr>
    <a:masterClrMapping/>
  </p:clrMapOvr>
  <mc:AlternateContent xmlns:mc="http://schemas.openxmlformats.org/markup-compatibility/2006" xmlns:p14="http://schemas.microsoft.com/office/powerpoint/2010/main">
    <mc:Choice Requires="p14">
      <p:transition spd="slow" p14:dur="2000" advTm="62801"/>
    </mc:Choice>
    <mc:Fallback xmlns="">
      <p:transition spd="slow" advTm="62801"/>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14BC28-70B2-90B9-37D8-F37C1E0256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ADB053-956C-6618-943F-C1DF6F080B1C}"/>
              </a:ext>
            </a:extLst>
          </p:cNvPr>
          <p:cNvSpPr>
            <a:spLocks noGrp="1"/>
          </p:cNvSpPr>
          <p:nvPr>
            <p:ph type="title"/>
          </p:nvPr>
        </p:nvSpPr>
        <p:spPr>
          <a:xfrm>
            <a:off x="691079" y="0"/>
            <a:ext cx="10325000" cy="1442463"/>
          </a:xfrm>
        </p:spPr>
        <p:txBody>
          <a:bodyPr/>
          <a:lstStyle/>
          <a:p>
            <a:r>
              <a:rPr lang="en-US" dirty="0" err="1"/>
              <a:t>XGBoost</a:t>
            </a:r>
            <a:r>
              <a:rPr lang="en-US" dirty="0"/>
              <a:t>: Result</a:t>
            </a:r>
          </a:p>
        </p:txBody>
      </p:sp>
      <p:pic>
        <p:nvPicPr>
          <p:cNvPr id="3074" name="Picture 2">
            <a:extLst>
              <a:ext uri="{FF2B5EF4-FFF2-40B4-BE49-F238E27FC236}">
                <a16:creationId xmlns:a16="http://schemas.microsoft.com/office/drawing/2014/main" id="{03A3B6AF-8C0D-9470-0C9D-EA0C7F37EF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2066" y="1442463"/>
            <a:ext cx="7018868" cy="531024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DCA1284B-6887-C580-1F31-D86255C70AA5}"/>
              </a:ext>
            </a:extLst>
          </p:cNvPr>
          <p:cNvGraphicFramePr>
            <a:graphicFrameLocks noGrp="1"/>
          </p:cNvGraphicFramePr>
          <p:nvPr>
            <p:extLst>
              <p:ext uri="{D42A27DB-BD31-4B8C-83A1-F6EECF244321}">
                <p14:modId xmlns:p14="http://schemas.microsoft.com/office/powerpoint/2010/main" val="3095214453"/>
              </p:ext>
            </p:extLst>
          </p:nvPr>
        </p:nvGraphicFramePr>
        <p:xfrm>
          <a:off x="965198" y="2049739"/>
          <a:ext cx="2945716" cy="1273772"/>
        </p:xfrm>
        <a:graphic>
          <a:graphicData uri="http://schemas.openxmlformats.org/drawingml/2006/table">
            <a:tbl>
              <a:tblPr firstRow="1" bandRow="1">
                <a:tableStyleId>{5C22544A-7EE6-4342-B048-85BDC9FD1C3A}</a:tableStyleId>
              </a:tblPr>
              <a:tblGrid>
                <a:gridCol w="1472858">
                  <a:extLst>
                    <a:ext uri="{9D8B030D-6E8A-4147-A177-3AD203B41FA5}">
                      <a16:colId xmlns:a16="http://schemas.microsoft.com/office/drawing/2014/main" val="2936108297"/>
                    </a:ext>
                  </a:extLst>
                </a:gridCol>
                <a:gridCol w="1472858">
                  <a:extLst>
                    <a:ext uri="{9D8B030D-6E8A-4147-A177-3AD203B41FA5}">
                      <a16:colId xmlns:a16="http://schemas.microsoft.com/office/drawing/2014/main" val="2129016154"/>
                    </a:ext>
                  </a:extLst>
                </a:gridCol>
              </a:tblGrid>
              <a:tr h="636886">
                <a:tc>
                  <a:txBody>
                    <a:bodyPr/>
                    <a:lstStyle/>
                    <a:p>
                      <a:pPr algn="r"/>
                      <a:r>
                        <a:rPr lang="en-US" sz="2400" b="1" dirty="0">
                          <a:effectLst/>
                        </a:rPr>
                        <a:t>Accuracy</a:t>
                      </a:r>
                    </a:p>
                  </a:txBody>
                  <a:tcPr anchor="ctr"/>
                </a:tc>
                <a:tc>
                  <a:txBody>
                    <a:bodyPr/>
                    <a:lstStyle/>
                    <a:p>
                      <a:pPr algn="r"/>
                      <a:r>
                        <a:rPr lang="en-US" sz="2400" b="1" dirty="0">
                          <a:effectLst/>
                        </a:rPr>
                        <a:t>Precision</a:t>
                      </a:r>
                    </a:p>
                  </a:txBody>
                  <a:tcPr anchor="ctr"/>
                </a:tc>
                <a:extLst>
                  <a:ext uri="{0D108BD9-81ED-4DB2-BD59-A6C34878D82A}">
                    <a16:rowId xmlns:a16="http://schemas.microsoft.com/office/drawing/2014/main" val="527154315"/>
                  </a:ext>
                </a:extLst>
              </a:tr>
              <a:tr h="636886">
                <a:tc>
                  <a:txBody>
                    <a:bodyPr/>
                    <a:lstStyle/>
                    <a:p>
                      <a:pPr algn="r"/>
                      <a:r>
                        <a:rPr lang="en-US" sz="2400" dirty="0">
                          <a:effectLst/>
                        </a:rPr>
                        <a:t>0.8052</a:t>
                      </a:r>
                    </a:p>
                  </a:txBody>
                  <a:tcPr anchor="ctr"/>
                </a:tc>
                <a:tc>
                  <a:txBody>
                    <a:bodyPr/>
                    <a:lstStyle/>
                    <a:p>
                      <a:pPr algn="r"/>
                      <a:r>
                        <a:rPr lang="en-US" sz="2400" dirty="0">
                          <a:effectLst/>
                        </a:rPr>
                        <a:t>0.9693</a:t>
                      </a:r>
                    </a:p>
                  </a:txBody>
                  <a:tcPr anchor="ctr"/>
                </a:tc>
                <a:extLst>
                  <a:ext uri="{0D108BD9-81ED-4DB2-BD59-A6C34878D82A}">
                    <a16:rowId xmlns:a16="http://schemas.microsoft.com/office/drawing/2014/main" val="3224292391"/>
                  </a:ext>
                </a:extLst>
              </a:tr>
            </a:tbl>
          </a:graphicData>
        </a:graphic>
      </p:graphicFrame>
      <p:graphicFrame>
        <p:nvGraphicFramePr>
          <p:cNvPr id="5" name="Table 4">
            <a:extLst>
              <a:ext uri="{FF2B5EF4-FFF2-40B4-BE49-F238E27FC236}">
                <a16:creationId xmlns:a16="http://schemas.microsoft.com/office/drawing/2014/main" id="{6FC6488E-B26A-D88D-9FA3-6F6950A246A3}"/>
              </a:ext>
            </a:extLst>
          </p:cNvPr>
          <p:cNvGraphicFramePr>
            <a:graphicFrameLocks noGrp="1"/>
          </p:cNvGraphicFramePr>
          <p:nvPr>
            <p:extLst>
              <p:ext uri="{D42A27DB-BD31-4B8C-83A1-F6EECF244321}">
                <p14:modId xmlns:p14="http://schemas.microsoft.com/office/powerpoint/2010/main" val="1844805764"/>
              </p:ext>
            </p:extLst>
          </p:nvPr>
        </p:nvGraphicFramePr>
        <p:xfrm>
          <a:off x="955524" y="3444532"/>
          <a:ext cx="2956076" cy="1273772"/>
        </p:xfrm>
        <a:graphic>
          <a:graphicData uri="http://schemas.openxmlformats.org/drawingml/2006/table">
            <a:tbl>
              <a:tblPr firstRow="1" bandRow="1">
                <a:tableStyleId>{5C22544A-7EE6-4342-B048-85BDC9FD1C3A}</a:tableStyleId>
              </a:tblPr>
              <a:tblGrid>
                <a:gridCol w="1478038">
                  <a:extLst>
                    <a:ext uri="{9D8B030D-6E8A-4147-A177-3AD203B41FA5}">
                      <a16:colId xmlns:a16="http://schemas.microsoft.com/office/drawing/2014/main" val="1327601250"/>
                    </a:ext>
                  </a:extLst>
                </a:gridCol>
                <a:gridCol w="1478038">
                  <a:extLst>
                    <a:ext uri="{9D8B030D-6E8A-4147-A177-3AD203B41FA5}">
                      <a16:colId xmlns:a16="http://schemas.microsoft.com/office/drawing/2014/main" val="1761264436"/>
                    </a:ext>
                  </a:extLst>
                </a:gridCol>
              </a:tblGrid>
              <a:tr h="636886">
                <a:tc>
                  <a:txBody>
                    <a:bodyPr/>
                    <a:lstStyle/>
                    <a:p>
                      <a:pPr algn="r"/>
                      <a:r>
                        <a:rPr lang="en-US" sz="2400" b="1" dirty="0">
                          <a:effectLst/>
                        </a:rPr>
                        <a:t>Recall</a:t>
                      </a:r>
                    </a:p>
                  </a:txBody>
                  <a:tcPr anchor="ctr"/>
                </a:tc>
                <a:tc>
                  <a:txBody>
                    <a:bodyPr/>
                    <a:lstStyle/>
                    <a:p>
                      <a:pPr algn="r"/>
                      <a:r>
                        <a:rPr lang="en-US" sz="2400" b="1" dirty="0">
                          <a:effectLst/>
                        </a:rPr>
                        <a:t>F1</a:t>
                      </a:r>
                    </a:p>
                  </a:txBody>
                  <a:tcPr anchor="ctr"/>
                </a:tc>
                <a:extLst>
                  <a:ext uri="{0D108BD9-81ED-4DB2-BD59-A6C34878D82A}">
                    <a16:rowId xmlns:a16="http://schemas.microsoft.com/office/drawing/2014/main" val="519865466"/>
                  </a:ext>
                </a:extLst>
              </a:tr>
              <a:tr h="636886">
                <a:tc>
                  <a:txBody>
                    <a:bodyPr/>
                    <a:lstStyle/>
                    <a:p>
                      <a:pPr algn="r"/>
                      <a:r>
                        <a:rPr lang="en-US" sz="2400" dirty="0">
                          <a:effectLst/>
                        </a:rPr>
                        <a:t>0.6793</a:t>
                      </a:r>
                    </a:p>
                  </a:txBody>
                  <a:tcPr anchor="ctr"/>
                </a:tc>
                <a:tc>
                  <a:txBody>
                    <a:bodyPr/>
                    <a:lstStyle/>
                    <a:p>
                      <a:pPr algn="r"/>
                      <a:r>
                        <a:rPr lang="en-US" sz="2400" dirty="0">
                          <a:effectLst/>
                        </a:rPr>
                        <a:t>0.7988</a:t>
                      </a:r>
                    </a:p>
                  </a:txBody>
                  <a:tcPr anchor="ctr"/>
                </a:tc>
                <a:extLst>
                  <a:ext uri="{0D108BD9-81ED-4DB2-BD59-A6C34878D82A}">
                    <a16:rowId xmlns:a16="http://schemas.microsoft.com/office/drawing/2014/main" val="1366361849"/>
                  </a:ext>
                </a:extLst>
              </a:tr>
            </a:tbl>
          </a:graphicData>
        </a:graphic>
      </p:graphicFrame>
    </p:spTree>
    <p:extLst>
      <p:ext uri="{BB962C8B-B14F-4D97-AF65-F5344CB8AC3E}">
        <p14:creationId xmlns:p14="http://schemas.microsoft.com/office/powerpoint/2010/main" val="3045528303"/>
      </p:ext>
    </p:extLst>
  </p:cSld>
  <p:clrMapOvr>
    <a:masterClrMapping/>
  </p:clrMapOvr>
  <mc:AlternateContent xmlns:mc="http://schemas.openxmlformats.org/markup-compatibility/2006" xmlns:p14="http://schemas.microsoft.com/office/powerpoint/2010/main">
    <mc:Choice Requires="p14">
      <p:transition spd="slow" p14:dur="2000" advTm="121877"/>
    </mc:Choice>
    <mc:Fallback xmlns="">
      <p:transition spd="slow" advTm="121877"/>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1EAC8-33E7-488D-56BF-846296889F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B93C98-9110-7767-3254-CFCE4EFD8AE7}"/>
              </a:ext>
            </a:extLst>
          </p:cNvPr>
          <p:cNvSpPr>
            <a:spLocks noGrp="1"/>
          </p:cNvSpPr>
          <p:nvPr>
            <p:ph type="title"/>
          </p:nvPr>
        </p:nvSpPr>
        <p:spPr>
          <a:xfrm>
            <a:off x="691079" y="0"/>
            <a:ext cx="10325000" cy="1442463"/>
          </a:xfrm>
        </p:spPr>
        <p:txBody>
          <a:bodyPr/>
          <a:lstStyle/>
          <a:p>
            <a:r>
              <a:rPr lang="en-US" dirty="0" err="1"/>
              <a:t>XGBoost</a:t>
            </a:r>
            <a:r>
              <a:rPr lang="en-US" dirty="0"/>
              <a:t>: Result</a:t>
            </a:r>
          </a:p>
        </p:txBody>
      </p:sp>
      <p:graphicFrame>
        <p:nvGraphicFramePr>
          <p:cNvPr id="3" name="Table 2">
            <a:extLst>
              <a:ext uri="{FF2B5EF4-FFF2-40B4-BE49-F238E27FC236}">
                <a16:creationId xmlns:a16="http://schemas.microsoft.com/office/drawing/2014/main" id="{BBF0B88E-CC2E-A37C-A863-0DB9255E2628}"/>
              </a:ext>
            </a:extLst>
          </p:cNvPr>
          <p:cNvGraphicFramePr>
            <a:graphicFrameLocks noGrp="1"/>
          </p:cNvGraphicFramePr>
          <p:nvPr>
            <p:extLst>
              <p:ext uri="{D42A27DB-BD31-4B8C-83A1-F6EECF244321}">
                <p14:modId xmlns:p14="http://schemas.microsoft.com/office/powerpoint/2010/main" val="2785545426"/>
              </p:ext>
            </p:extLst>
          </p:nvPr>
        </p:nvGraphicFramePr>
        <p:xfrm>
          <a:off x="1964266" y="3232702"/>
          <a:ext cx="1845734" cy="1229232"/>
        </p:xfrm>
        <a:graphic>
          <a:graphicData uri="http://schemas.openxmlformats.org/drawingml/2006/table">
            <a:tbl>
              <a:tblPr firstRow="1" bandRow="1">
                <a:tableStyleId>{5C22544A-7EE6-4342-B048-85BDC9FD1C3A}</a:tableStyleId>
              </a:tblPr>
              <a:tblGrid>
                <a:gridCol w="1845734">
                  <a:extLst>
                    <a:ext uri="{9D8B030D-6E8A-4147-A177-3AD203B41FA5}">
                      <a16:colId xmlns:a16="http://schemas.microsoft.com/office/drawing/2014/main" val="2936108297"/>
                    </a:ext>
                  </a:extLst>
                </a:gridCol>
              </a:tblGrid>
              <a:tr h="614616">
                <a:tc>
                  <a:txBody>
                    <a:bodyPr/>
                    <a:lstStyle/>
                    <a:p>
                      <a:pPr algn="ctr"/>
                      <a:r>
                        <a:rPr lang="en-US" sz="2400" b="1" dirty="0" err="1">
                          <a:effectLst/>
                        </a:rPr>
                        <a:t>Auroc</a:t>
                      </a:r>
                      <a:endParaRPr lang="en-US" sz="2400" b="1" dirty="0">
                        <a:effectLst/>
                      </a:endParaRPr>
                    </a:p>
                  </a:txBody>
                  <a:tcPr anchor="ctr"/>
                </a:tc>
                <a:extLst>
                  <a:ext uri="{0D108BD9-81ED-4DB2-BD59-A6C34878D82A}">
                    <a16:rowId xmlns:a16="http://schemas.microsoft.com/office/drawing/2014/main" val="527154315"/>
                  </a:ext>
                </a:extLst>
              </a:tr>
              <a:tr h="614616">
                <a:tc>
                  <a:txBody>
                    <a:bodyPr/>
                    <a:lstStyle/>
                    <a:p>
                      <a:pPr algn="ctr"/>
                      <a:r>
                        <a:rPr lang="en-US" sz="2400" dirty="0">
                          <a:effectLst/>
                        </a:rPr>
                        <a:t>0.8255</a:t>
                      </a:r>
                    </a:p>
                  </a:txBody>
                  <a:tcPr anchor="ctr"/>
                </a:tc>
                <a:extLst>
                  <a:ext uri="{0D108BD9-81ED-4DB2-BD59-A6C34878D82A}">
                    <a16:rowId xmlns:a16="http://schemas.microsoft.com/office/drawing/2014/main" val="3224292391"/>
                  </a:ext>
                </a:extLst>
              </a:tr>
            </a:tbl>
          </a:graphicData>
        </a:graphic>
      </p:graphicFrame>
      <p:pic>
        <p:nvPicPr>
          <p:cNvPr id="4098" name="Picture 2">
            <a:extLst>
              <a:ext uri="{FF2B5EF4-FFF2-40B4-BE49-F238E27FC236}">
                <a16:creationId xmlns:a16="http://schemas.microsoft.com/office/drawing/2014/main" id="{6C4D9FF5-0506-E4C4-3D39-13274F8540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6635" y="234487"/>
            <a:ext cx="6290733" cy="6389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93989"/>
      </p:ext>
    </p:extLst>
  </p:cSld>
  <p:clrMapOvr>
    <a:masterClrMapping/>
  </p:clrMapOvr>
  <mc:AlternateContent xmlns:mc="http://schemas.openxmlformats.org/markup-compatibility/2006" xmlns:p14="http://schemas.microsoft.com/office/powerpoint/2010/main">
    <mc:Choice Requires="p14">
      <p:transition spd="slow" p14:dur="2000" advTm="73725"/>
    </mc:Choice>
    <mc:Fallback xmlns="">
      <p:transition spd="slow" advTm="7372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AFCC45-0B1D-B9CC-E6D5-C0403C92EB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0D0B12-1806-547B-1DD4-8498E19613A2}"/>
              </a:ext>
            </a:extLst>
          </p:cNvPr>
          <p:cNvSpPr>
            <a:spLocks noGrp="1"/>
          </p:cNvSpPr>
          <p:nvPr>
            <p:ph type="title"/>
          </p:nvPr>
        </p:nvSpPr>
        <p:spPr>
          <a:xfrm>
            <a:off x="691079" y="0"/>
            <a:ext cx="10325000" cy="1442463"/>
          </a:xfrm>
        </p:spPr>
        <p:txBody>
          <a:bodyPr/>
          <a:lstStyle/>
          <a:p>
            <a:r>
              <a:rPr lang="en-US" dirty="0" err="1"/>
              <a:t>XGBoost</a:t>
            </a:r>
            <a:r>
              <a:rPr lang="en-US" dirty="0"/>
              <a:t>: Result</a:t>
            </a:r>
          </a:p>
        </p:txBody>
      </p:sp>
      <p:pic>
        <p:nvPicPr>
          <p:cNvPr id="6148" name="Picture 4">
            <a:extLst>
              <a:ext uri="{FF2B5EF4-FFF2-40B4-BE49-F238E27FC236}">
                <a16:creationId xmlns:a16="http://schemas.microsoft.com/office/drawing/2014/main" id="{D6930B94-4C19-5C8F-2884-FCF5A6D41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318" y="1311493"/>
            <a:ext cx="10393363" cy="5546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271173"/>
      </p:ext>
    </p:extLst>
  </p:cSld>
  <p:clrMapOvr>
    <a:masterClrMapping/>
  </p:clrMapOvr>
  <mc:AlternateContent xmlns:mc="http://schemas.openxmlformats.org/markup-compatibility/2006" xmlns:p14="http://schemas.microsoft.com/office/powerpoint/2010/main">
    <mc:Choice Requires="p14">
      <p:transition spd="slow" p14:dur="2000" advTm="114840"/>
    </mc:Choice>
    <mc:Fallback xmlns="">
      <p:transition spd="slow" advTm="11484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BEEF6-7AF7-0FD9-D8AD-DFC941EF956D}"/>
              </a:ext>
            </a:extLst>
          </p:cNvPr>
          <p:cNvSpPr>
            <a:spLocks noGrp="1"/>
          </p:cNvSpPr>
          <p:nvPr>
            <p:ph type="title"/>
          </p:nvPr>
        </p:nvSpPr>
        <p:spPr/>
        <p:txBody>
          <a:bodyPr/>
          <a:lstStyle/>
          <a:p>
            <a:r>
              <a:rPr lang="en-US"/>
              <a:t>Content</a:t>
            </a:r>
          </a:p>
        </p:txBody>
      </p:sp>
      <p:sp>
        <p:nvSpPr>
          <p:cNvPr id="3" name="Content Placeholder 2">
            <a:extLst>
              <a:ext uri="{FF2B5EF4-FFF2-40B4-BE49-F238E27FC236}">
                <a16:creationId xmlns:a16="http://schemas.microsoft.com/office/drawing/2014/main" id="{5AF48F7C-A129-A2C7-07F8-7A04CE4652EA}"/>
              </a:ext>
            </a:extLst>
          </p:cNvPr>
          <p:cNvSpPr>
            <a:spLocks noGrp="1"/>
          </p:cNvSpPr>
          <p:nvPr>
            <p:ph idx="1"/>
          </p:nvPr>
        </p:nvSpPr>
        <p:spPr/>
        <p:txBody>
          <a:bodyPr/>
          <a:lstStyle/>
          <a:p>
            <a:r>
              <a:rPr lang="en-US" dirty="0"/>
              <a:t>Abnormal Behavior Overview</a:t>
            </a:r>
          </a:p>
          <a:p>
            <a:r>
              <a:rPr lang="en-US" dirty="0" err="1"/>
              <a:t>XGBoost</a:t>
            </a:r>
            <a:r>
              <a:rPr lang="en-US" dirty="0"/>
              <a:t> – Extreme Gradient Boosting</a:t>
            </a:r>
          </a:p>
          <a:p>
            <a:pPr lvl="1"/>
            <a:r>
              <a:rPr lang="en-US" dirty="0"/>
              <a:t>Bagging and Boosting</a:t>
            </a:r>
          </a:p>
          <a:p>
            <a:pPr lvl="1"/>
            <a:r>
              <a:rPr lang="en-US" dirty="0"/>
              <a:t>Decision Tree</a:t>
            </a:r>
          </a:p>
          <a:p>
            <a:pPr lvl="1"/>
            <a:r>
              <a:rPr lang="en-US" dirty="0"/>
              <a:t>Random Forest</a:t>
            </a:r>
          </a:p>
          <a:p>
            <a:pPr lvl="1"/>
            <a:r>
              <a:rPr lang="en-US" dirty="0"/>
              <a:t>Gradient Boosting</a:t>
            </a:r>
          </a:p>
          <a:p>
            <a:pPr lvl="1"/>
            <a:r>
              <a:rPr lang="en-US" dirty="0" err="1"/>
              <a:t>XGBoost</a:t>
            </a:r>
            <a:endParaRPr lang="en-US" dirty="0"/>
          </a:p>
          <a:p>
            <a:r>
              <a:rPr lang="en-US" dirty="0"/>
              <a:t>Abnormal Behavior Detection in Internal Network with </a:t>
            </a:r>
            <a:r>
              <a:rPr lang="en-US" dirty="0" err="1"/>
              <a:t>XGBoost</a:t>
            </a:r>
            <a:endParaRPr lang="en-US" dirty="0"/>
          </a:p>
        </p:txBody>
      </p:sp>
    </p:spTree>
    <p:extLst>
      <p:ext uri="{BB962C8B-B14F-4D97-AF65-F5344CB8AC3E}">
        <p14:creationId xmlns:p14="http://schemas.microsoft.com/office/powerpoint/2010/main" val="3178412145"/>
      </p:ext>
    </p:extLst>
  </p:cSld>
  <p:clrMapOvr>
    <a:masterClrMapping/>
  </p:clrMapOvr>
  <mc:AlternateContent xmlns:mc="http://schemas.openxmlformats.org/markup-compatibility/2006" xmlns:p14="http://schemas.microsoft.com/office/powerpoint/2010/main">
    <mc:Choice Requires="p14">
      <p:transition spd="slow" p14:dur="2000" advTm="41305"/>
    </mc:Choice>
    <mc:Fallback xmlns="">
      <p:transition spd="slow" advTm="4130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430C5F-F686-152F-E4BE-89FAAF5D8D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88FE83-251D-B39E-E96D-BAEF38CC1E9B}"/>
              </a:ext>
            </a:extLst>
          </p:cNvPr>
          <p:cNvSpPr>
            <a:spLocks noGrp="1"/>
          </p:cNvSpPr>
          <p:nvPr>
            <p:ph type="title"/>
          </p:nvPr>
        </p:nvSpPr>
        <p:spPr>
          <a:xfrm>
            <a:off x="691079" y="0"/>
            <a:ext cx="10325000" cy="1442463"/>
          </a:xfrm>
        </p:spPr>
        <p:txBody>
          <a:bodyPr/>
          <a:lstStyle/>
          <a:p>
            <a:r>
              <a:rPr lang="en-US" dirty="0" err="1"/>
              <a:t>XGBoost</a:t>
            </a:r>
            <a:r>
              <a:rPr lang="en-US" dirty="0"/>
              <a:t>: Methods to Refine</a:t>
            </a:r>
          </a:p>
        </p:txBody>
      </p:sp>
      <p:sp>
        <p:nvSpPr>
          <p:cNvPr id="4" name="TextBox 3">
            <a:extLst>
              <a:ext uri="{FF2B5EF4-FFF2-40B4-BE49-F238E27FC236}">
                <a16:creationId xmlns:a16="http://schemas.microsoft.com/office/drawing/2014/main" id="{0BA89394-EED6-9E5C-4FE6-88C7A3D377B6}"/>
              </a:ext>
            </a:extLst>
          </p:cNvPr>
          <p:cNvSpPr txBox="1"/>
          <p:nvPr/>
        </p:nvSpPr>
        <p:spPr>
          <a:xfrm>
            <a:off x="867833" y="2429934"/>
            <a:ext cx="9254067" cy="2536207"/>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sz="2800" dirty="0"/>
              <a:t>Early Stopping</a:t>
            </a:r>
          </a:p>
          <a:p>
            <a:pPr marL="457200" indent="-457200">
              <a:lnSpc>
                <a:spcPct val="200000"/>
              </a:lnSpc>
              <a:buFont typeface="Arial" panose="020B0604020202020204" pitchFamily="34" charset="0"/>
              <a:buChar char="•"/>
            </a:pPr>
            <a:r>
              <a:rPr lang="en-US" sz="2800" dirty="0" err="1"/>
              <a:t>RandomizedSearchCV</a:t>
            </a:r>
            <a:endParaRPr lang="en-US" sz="2800" dirty="0"/>
          </a:p>
          <a:p>
            <a:pPr marL="457200" indent="-457200">
              <a:lnSpc>
                <a:spcPct val="200000"/>
              </a:lnSpc>
              <a:buFont typeface="Arial" panose="020B0604020202020204" pitchFamily="34" charset="0"/>
              <a:buChar char="•"/>
            </a:pPr>
            <a:r>
              <a:rPr lang="en-US" sz="2800" dirty="0"/>
              <a:t>Refine Data Exploration Process</a:t>
            </a:r>
          </a:p>
        </p:txBody>
      </p:sp>
    </p:spTree>
    <p:extLst>
      <p:ext uri="{BB962C8B-B14F-4D97-AF65-F5344CB8AC3E}">
        <p14:creationId xmlns:p14="http://schemas.microsoft.com/office/powerpoint/2010/main" val="4050421238"/>
      </p:ext>
    </p:extLst>
  </p:cSld>
  <p:clrMapOvr>
    <a:masterClrMapping/>
  </p:clrMapOvr>
  <mc:AlternateContent xmlns:mc="http://schemas.openxmlformats.org/markup-compatibility/2006" xmlns:p14="http://schemas.microsoft.com/office/powerpoint/2010/main">
    <mc:Choice Requires="p14">
      <p:transition spd="slow" p14:dur="2000" advTm="165710"/>
    </mc:Choice>
    <mc:Fallback xmlns="">
      <p:transition spd="slow" advTm="16571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3EFCE-A76C-1D05-29C4-5D302442BDDA}"/>
              </a:ext>
            </a:extLst>
          </p:cNvPr>
          <p:cNvSpPr>
            <a:spLocks noGrp="1"/>
          </p:cNvSpPr>
          <p:nvPr>
            <p:ph type="title"/>
          </p:nvPr>
        </p:nvSpPr>
        <p:spPr>
          <a:xfrm>
            <a:off x="1317612" y="718116"/>
            <a:ext cx="11331589" cy="2617752"/>
          </a:xfrm>
        </p:spPr>
        <p:txBody>
          <a:bodyPr>
            <a:normAutofit/>
          </a:bodyPr>
          <a:lstStyle/>
          <a:p>
            <a:r>
              <a:rPr lang="en-US" sz="6000" dirty="0"/>
              <a:t>THANK YOU</a:t>
            </a:r>
          </a:p>
        </p:txBody>
      </p:sp>
      <p:sp>
        <p:nvSpPr>
          <p:cNvPr id="4" name="TextBox 3">
            <a:extLst>
              <a:ext uri="{FF2B5EF4-FFF2-40B4-BE49-F238E27FC236}">
                <a16:creationId xmlns:a16="http://schemas.microsoft.com/office/drawing/2014/main" id="{0BF5EC46-0128-9BA3-7871-D90689EFD5E5}"/>
              </a:ext>
            </a:extLst>
          </p:cNvPr>
          <p:cNvSpPr txBox="1"/>
          <p:nvPr/>
        </p:nvSpPr>
        <p:spPr>
          <a:xfrm>
            <a:off x="1317612" y="5182687"/>
            <a:ext cx="6036733" cy="923330"/>
          </a:xfrm>
          <a:prstGeom prst="rect">
            <a:avLst/>
          </a:prstGeom>
          <a:noFill/>
        </p:spPr>
        <p:txBody>
          <a:bodyPr wrap="square" rtlCol="0">
            <a:spAutoFit/>
          </a:bodyPr>
          <a:lstStyle/>
          <a:p>
            <a:r>
              <a:rPr lang="en-US" dirty="0" err="1"/>
              <a:t>Nguyễn</a:t>
            </a:r>
            <a:r>
              <a:rPr lang="en-US" dirty="0"/>
              <a:t> Minh </a:t>
            </a:r>
            <a:r>
              <a:rPr lang="en-US" dirty="0" err="1"/>
              <a:t>Hưng</a:t>
            </a:r>
            <a:r>
              <a:rPr lang="en-US" dirty="0"/>
              <a:t> – CHAT3P07</a:t>
            </a:r>
          </a:p>
          <a:p>
            <a:endParaRPr lang="en-US" dirty="0"/>
          </a:p>
          <a:p>
            <a:r>
              <a:rPr lang="en-US" dirty="0"/>
              <a:t>Ngô Quang Khánh – CHAT3P09</a:t>
            </a:r>
          </a:p>
        </p:txBody>
      </p:sp>
    </p:spTree>
    <p:extLst>
      <p:ext uri="{BB962C8B-B14F-4D97-AF65-F5344CB8AC3E}">
        <p14:creationId xmlns:p14="http://schemas.microsoft.com/office/powerpoint/2010/main" val="1287604799"/>
      </p:ext>
    </p:extLst>
  </p:cSld>
  <p:clrMapOvr>
    <a:masterClrMapping/>
  </p:clrMapOvr>
  <mc:AlternateContent xmlns:mc="http://schemas.openxmlformats.org/markup-compatibility/2006" xmlns:p14="http://schemas.microsoft.com/office/powerpoint/2010/main">
    <mc:Choice Requires="p14">
      <p:transition spd="slow" p14:dur="2000" advTm="7844"/>
    </mc:Choice>
    <mc:Fallback xmlns="">
      <p:transition spd="slow" advTm="784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71BE3-B8B9-9DE2-07E0-53CFB9ED2803}"/>
              </a:ext>
            </a:extLst>
          </p:cNvPr>
          <p:cNvSpPr>
            <a:spLocks noGrp="1"/>
          </p:cNvSpPr>
          <p:nvPr>
            <p:ph type="title"/>
          </p:nvPr>
        </p:nvSpPr>
        <p:spPr>
          <a:xfrm>
            <a:off x="691079" y="267331"/>
            <a:ext cx="10325000" cy="788295"/>
          </a:xfrm>
        </p:spPr>
        <p:txBody>
          <a:bodyPr/>
          <a:lstStyle/>
          <a:p>
            <a:r>
              <a:rPr lang="en-US"/>
              <a:t>Abnormal Network Behavior Overview</a:t>
            </a:r>
          </a:p>
        </p:txBody>
      </p:sp>
      <p:pic>
        <p:nvPicPr>
          <p:cNvPr id="6" name="Content Placeholder 5">
            <a:extLst>
              <a:ext uri="{FF2B5EF4-FFF2-40B4-BE49-F238E27FC236}">
                <a16:creationId xmlns:a16="http://schemas.microsoft.com/office/drawing/2014/main" id="{08A561F1-B09B-5FD5-582D-7A7E03D961CD}"/>
              </a:ext>
            </a:extLst>
          </p:cNvPr>
          <p:cNvPicPr>
            <a:picLocks noGrp="1" noChangeAspect="1"/>
          </p:cNvPicPr>
          <p:nvPr>
            <p:ph idx="1"/>
          </p:nvPr>
        </p:nvPicPr>
        <p:blipFill>
          <a:blip r:embed="rId3"/>
          <a:stretch>
            <a:fillRect/>
          </a:stretch>
        </p:blipFill>
        <p:spPr>
          <a:xfrm>
            <a:off x="98283" y="2193562"/>
            <a:ext cx="7882251" cy="4664438"/>
          </a:xfrm>
          <a:prstGeom prst="rect">
            <a:avLst/>
          </a:prstGeom>
        </p:spPr>
      </p:pic>
      <p:pic>
        <p:nvPicPr>
          <p:cNvPr id="5126" name="Picture 6" descr="Detecting TCP Flag-based Attacks with ElastiFlow • ElastiFlow">
            <a:extLst>
              <a:ext uri="{FF2B5EF4-FFF2-40B4-BE49-F238E27FC236}">
                <a16:creationId xmlns:a16="http://schemas.microsoft.com/office/drawing/2014/main" id="{B893D137-754F-E207-8B82-346702F6BD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4680" y="1271050"/>
            <a:ext cx="5930788" cy="281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0763626"/>
      </p:ext>
    </p:extLst>
  </p:cSld>
  <p:clrMapOvr>
    <a:masterClrMapping/>
  </p:clrMapOvr>
  <mc:AlternateContent xmlns:mc="http://schemas.openxmlformats.org/markup-compatibility/2006" xmlns:p14="http://schemas.microsoft.com/office/powerpoint/2010/main">
    <mc:Choice Requires="p14">
      <p:transition spd="slow" p14:dur="2000" advTm="32202"/>
    </mc:Choice>
    <mc:Fallback xmlns="">
      <p:transition spd="slow" advTm="3220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Timeline&#10;&#10;Description automatically generated">
            <a:extLst>
              <a:ext uri="{FF2B5EF4-FFF2-40B4-BE49-F238E27FC236}">
                <a16:creationId xmlns:a16="http://schemas.microsoft.com/office/drawing/2014/main" id="{4813B5FF-141F-5107-96B4-294DCC09CA4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0" y="339634"/>
            <a:ext cx="12226637" cy="617873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xmlns:iact="http://schemas.microsoft.com/office/powerpoint/2014/inkAction">
        <mc:Choice Requires="p14 iact">
          <p:contentPart p14:bwMode="auto" r:id="rId4">
            <p14:nvContentPartPr>
              <p14:cNvPr id="19" name="Ink 18">
                <a:extLst>
                  <a:ext uri="{FF2B5EF4-FFF2-40B4-BE49-F238E27FC236}">
                    <a16:creationId xmlns:a16="http://schemas.microsoft.com/office/drawing/2014/main" id="{6498082B-072E-9909-3742-2AB40B4DAB55}"/>
                  </a:ext>
                </a:extLst>
              </p14:cNvPr>
              <p14:cNvContentPartPr/>
              <p14:nvPr>
                <p:extLst>
                  <p:ext uri="{42D2F446-02D8-4167-A562-619A0277C38B}">
                    <p15:isNarration xmlns:p15="http://schemas.microsoft.com/office/powerpoint/2012/main" val="1"/>
                  </p:ext>
                </p:extLst>
              </p14:nvPr>
            </p14:nvContentPartPr>
            <p14:xfrm>
              <a:off x="9231480" y="5025600"/>
              <a:ext cx="360" cy="360"/>
            </p14:xfrm>
          </p:contentPart>
        </mc:Choice>
        <mc:Fallback xmlns="">
          <p:pic>
            <p:nvPicPr>
              <p:cNvPr id="19" name="Ink 18">
                <a:extLst>
                  <a:ext uri="{FF2B5EF4-FFF2-40B4-BE49-F238E27FC236}">
                    <a16:creationId xmlns:a16="http://schemas.microsoft.com/office/drawing/2014/main" id="{6498082B-072E-9909-3742-2AB40B4DAB55}"/>
                  </a:ext>
                </a:extLst>
              </p:cNvPr>
              <p:cNvPicPr>
                <a:picLocks noGrp="1" noRot="1" noChangeAspect="1" noMove="1" noResize="1" noEditPoints="1" noAdjustHandles="1" noChangeArrowheads="1" noChangeShapeType="1"/>
              </p:cNvPicPr>
              <p:nvPr/>
            </p:nvPicPr>
            <p:blipFill>
              <a:blip r:embed="rId8"/>
              <a:stretch>
                <a:fillRect/>
              </a:stretch>
            </p:blipFill>
            <p:spPr>
              <a:xfrm>
                <a:off x="9222120" y="5016240"/>
                <a:ext cx="19080" cy="19080"/>
              </a:xfrm>
              <a:prstGeom prst="rect">
                <a:avLst/>
              </a:prstGeom>
            </p:spPr>
          </p:pic>
        </mc:Fallback>
      </mc:AlternateContent>
    </p:spTree>
    <p:extLst>
      <p:ext uri="{BB962C8B-B14F-4D97-AF65-F5344CB8AC3E}">
        <p14:creationId xmlns:p14="http://schemas.microsoft.com/office/powerpoint/2010/main" val="993502322"/>
      </p:ext>
    </p:extLst>
  </p:cSld>
  <p:clrMapOvr>
    <a:masterClrMapping/>
  </p:clrMapOvr>
  <mc:AlternateContent xmlns:mc="http://schemas.openxmlformats.org/markup-compatibility/2006" xmlns:p14="http://schemas.microsoft.com/office/powerpoint/2010/main">
    <mc:Choice Requires="p14">
      <p:transition spd="slow" p14:dur="2000" advTm="81810"/>
    </mc:Choice>
    <mc:Fallback xmlns="">
      <p:transition spd="slow" advTm="8181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cmd type="call" cmd="playFrom(0.0)">
                                      <p:cBhvr>
                                        <p:cTn id="7" dur="1" fill="hold"/>
                                        <p:tgtEl>
                                          <p:spTgt spid="19"/>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EDE49D-61F3-52F7-27BA-5A4C9C81B45C}"/>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30C608C0-3C7C-79E8-D22E-0DB6CF4AACB7}"/>
              </a:ext>
            </a:extLst>
          </p:cNvPr>
          <p:cNvSpPr>
            <a:spLocks noGrp="1"/>
          </p:cNvSpPr>
          <p:nvPr>
            <p:ph type="title"/>
          </p:nvPr>
        </p:nvSpPr>
        <p:spPr>
          <a:xfrm>
            <a:off x="3602896" y="158002"/>
            <a:ext cx="5253750" cy="663934"/>
          </a:xfrm>
        </p:spPr>
        <p:txBody>
          <a:bodyPr>
            <a:normAutofit fontScale="90000"/>
          </a:bodyPr>
          <a:lstStyle/>
          <a:p>
            <a:r>
              <a:rPr lang="en-US" sz="4400"/>
              <a:t>Bagging and Boosting</a:t>
            </a:r>
          </a:p>
        </p:txBody>
      </p:sp>
      <p:pic>
        <p:nvPicPr>
          <p:cNvPr id="2054" name="Picture 6" descr="Bagging vs Boosting: A Comparative Analysis | by Sherwin Varghese | Medium">
            <a:extLst>
              <a:ext uri="{FF2B5EF4-FFF2-40B4-BE49-F238E27FC236}">
                <a16:creationId xmlns:a16="http://schemas.microsoft.com/office/drawing/2014/main" id="{3E4A3592-ED18-0C5A-736E-11DD71E388E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27901" y="818304"/>
            <a:ext cx="10553747" cy="604410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30" name="Ink 29">
                <a:extLst>
                  <a:ext uri="{FF2B5EF4-FFF2-40B4-BE49-F238E27FC236}">
                    <a16:creationId xmlns:a16="http://schemas.microsoft.com/office/drawing/2014/main" id="{315AC1D1-8D2A-DF8F-0F27-CD9EA8564E2F}"/>
                  </a:ext>
                </a:extLst>
              </p14:cNvPr>
              <p14:cNvContentPartPr/>
              <p14:nvPr/>
            </p14:nvContentPartPr>
            <p14:xfrm>
              <a:off x="11991240" y="1560960"/>
              <a:ext cx="360" cy="360"/>
            </p14:xfrm>
          </p:contentPart>
        </mc:Choice>
        <mc:Fallback xmlns="">
          <p:pic>
            <p:nvPicPr>
              <p:cNvPr id="30" name="Ink 29">
                <a:extLst>
                  <a:ext uri="{FF2B5EF4-FFF2-40B4-BE49-F238E27FC236}">
                    <a16:creationId xmlns:a16="http://schemas.microsoft.com/office/drawing/2014/main" id="{315AC1D1-8D2A-DF8F-0F27-CD9EA8564E2F}"/>
                  </a:ext>
                </a:extLst>
              </p:cNvPr>
              <p:cNvPicPr/>
              <p:nvPr/>
            </p:nvPicPr>
            <p:blipFill>
              <a:blip r:embed="rId10"/>
              <a:stretch>
                <a:fillRect/>
              </a:stretch>
            </p:blipFill>
            <p:spPr>
              <a:xfrm>
                <a:off x="11981880" y="1551600"/>
                <a:ext cx="19080" cy="19080"/>
              </a:xfrm>
              <a:prstGeom prst="rect">
                <a:avLst/>
              </a:prstGeom>
            </p:spPr>
          </p:pic>
        </mc:Fallback>
      </mc:AlternateContent>
    </p:spTree>
    <p:extLst>
      <p:ext uri="{BB962C8B-B14F-4D97-AF65-F5344CB8AC3E}">
        <p14:creationId xmlns:p14="http://schemas.microsoft.com/office/powerpoint/2010/main" val="4100784758"/>
      </p:ext>
    </p:extLst>
  </p:cSld>
  <p:clrMapOvr>
    <a:masterClrMapping/>
  </p:clrMapOvr>
  <mc:AlternateContent xmlns:mc="http://schemas.openxmlformats.org/markup-compatibility/2006" xmlns:p14="http://schemas.microsoft.com/office/powerpoint/2010/main">
    <mc:Choice Requires="p14">
      <p:transition spd="slow" p14:dur="2000" advTm="77228"/>
    </mc:Choice>
    <mc:Fallback xmlns="">
      <p:transition spd="slow" advTm="7722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C5DC60-EB59-EA1F-E3E2-CEF4F27CA4DD}"/>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17CA9871-F3BC-DCA6-7B75-97BA61D5F1F5}"/>
              </a:ext>
            </a:extLst>
          </p:cNvPr>
          <p:cNvSpPr>
            <a:spLocks noGrp="1"/>
          </p:cNvSpPr>
          <p:nvPr>
            <p:ph type="title"/>
          </p:nvPr>
        </p:nvSpPr>
        <p:spPr>
          <a:xfrm>
            <a:off x="683587" y="713677"/>
            <a:ext cx="4499914" cy="932243"/>
          </a:xfrm>
        </p:spPr>
        <p:txBody>
          <a:bodyPr>
            <a:normAutofit/>
          </a:bodyPr>
          <a:lstStyle/>
          <a:p>
            <a:r>
              <a:rPr lang="en-US" sz="4800"/>
              <a:t>Decision Tree</a:t>
            </a:r>
          </a:p>
        </p:txBody>
      </p:sp>
      <p:pic>
        <p:nvPicPr>
          <p:cNvPr id="13" name="Content Placeholder 12">
            <a:extLst>
              <a:ext uri="{FF2B5EF4-FFF2-40B4-BE49-F238E27FC236}">
                <a16:creationId xmlns:a16="http://schemas.microsoft.com/office/drawing/2014/main" id="{4B668486-CACC-B61D-B873-03727FE871BE}"/>
              </a:ext>
            </a:extLst>
          </p:cNvPr>
          <p:cNvPicPr>
            <a:picLocks noGrp="1" noChangeAspect="1"/>
          </p:cNvPicPr>
          <p:nvPr>
            <p:ph idx="1"/>
          </p:nvPr>
        </p:nvPicPr>
        <p:blipFill>
          <a:blip r:embed="rId3"/>
          <a:stretch>
            <a:fillRect/>
          </a:stretch>
        </p:blipFill>
        <p:spPr>
          <a:xfrm>
            <a:off x="5721533" y="1474534"/>
            <a:ext cx="6257052" cy="3908931"/>
          </a:xfrm>
        </p:spPr>
      </p:pic>
      <p:sp>
        <p:nvSpPr>
          <p:cNvPr id="11" name="Text Placeholder 10">
            <a:extLst>
              <a:ext uri="{FF2B5EF4-FFF2-40B4-BE49-F238E27FC236}">
                <a16:creationId xmlns:a16="http://schemas.microsoft.com/office/drawing/2014/main" id="{E32CD179-A4B9-DD7D-40CF-3B41E00A8969}"/>
              </a:ext>
            </a:extLst>
          </p:cNvPr>
          <p:cNvSpPr>
            <a:spLocks noGrp="1"/>
          </p:cNvSpPr>
          <p:nvPr>
            <p:ph type="body" sz="half" idx="2"/>
          </p:nvPr>
        </p:nvSpPr>
        <p:spPr>
          <a:xfrm>
            <a:off x="683587" y="2229814"/>
            <a:ext cx="3800731" cy="3908931"/>
          </a:xfrm>
        </p:spPr>
        <p:txBody>
          <a:bodyPr/>
          <a:lstStyle/>
          <a:p>
            <a:pPr marL="342900" indent="-342900">
              <a:buFont typeface="Arial" panose="020B0604020202020204" pitchFamily="34" charset="0"/>
              <a:buChar char="•"/>
            </a:pPr>
            <a:r>
              <a:rPr lang="en-US" i="0"/>
              <a:t>A flowchart-like tree structure</a:t>
            </a:r>
          </a:p>
          <a:p>
            <a:pPr marL="342900" indent="-342900">
              <a:buFont typeface="Arial" panose="020B0604020202020204" pitchFamily="34" charset="0"/>
              <a:buChar char="•"/>
            </a:pPr>
            <a:r>
              <a:rPr lang="en-US" i="0"/>
              <a:t>Each branch represents an outcome of the test, and each leaf node holds a class label. </a:t>
            </a:r>
          </a:p>
        </p:txBody>
      </p:sp>
    </p:spTree>
    <p:extLst>
      <p:ext uri="{BB962C8B-B14F-4D97-AF65-F5344CB8AC3E}">
        <p14:creationId xmlns:p14="http://schemas.microsoft.com/office/powerpoint/2010/main" val="2200575319"/>
      </p:ext>
    </p:extLst>
  </p:cSld>
  <p:clrMapOvr>
    <a:masterClrMapping/>
  </p:clrMapOvr>
  <mc:AlternateContent xmlns:mc="http://schemas.openxmlformats.org/markup-compatibility/2006" xmlns:p14="http://schemas.microsoft.com/office/powerpoint/2010/main">
    <mc:Choice Requires="p14">
      <p:transition spd="slow" p14:dur="2000" advTm="20725"/>
    </mc:Choice>
    <mc:Fallback xmlns="">
      <p:transition spd="slow" advTm="2072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1A1FC86-8246-874B-6511-6362D92D2441}"/>
              </a:ext>
            </a:extLst>
          </p:cNvPr>
          <p:cNvSpPr>
            <a:spLocks noGrp="1"/>
          </p:cNvSpPr>
          <p:nvPr>
            <p:ph type="body" sz="half" idx="2"/>
          </p:nvPr>
        </p:nvSpPr>
        <p:spPr>
          <a:xfrm>
            <a:off x="683587" y="721112"/>
            <a:ext cx="3933018" cy="5417633"/>
          </a:xfrm>
        </p:spPr>
        <p:txBody>
          <a:bodyPr>
            <a:normAutofit/>
          </a:bodyPr>
          <a:lstStyle/>
          <a:p>
            <a:pPr marL="342900" indent="-342900">
              <a:buFont typeface="Arial" panose="020B0604020202020204" pitchFamily="34" charset="0"/>
              <a:buChar char="•"/>
            </a:pPr>
            <a:r>
              <a:rPr lang="en-US" b="0" i="0">
                <a:effectLst/>
                <a:latin typeface="Nunito" pitchFamily="2" charset="0"/>
              </a:rPr>
              <a:t>Combine multiple decision trees in determining the final output rather than relying on individual decision trees.</a:t>
            </a:r>
          </a:p>
          <a:p>
            <a:pPr marL="342900" indent="-342900">
              <a:buFont typeface="Arial" panose="020B0604020202020204" pitchFamily="34" charset="0"/>
              <a:buChar char="•"/>
            </a:pPr>
            <a:r>
              <a:rPr lang="en-US" i="0"/>
              <a:t>A classification problem uses majority voting classifier.</a:t>
            </a:r>
          </a:p>
          <a:p>
            <a:pPr marL="342900" indent="-342900">
              <a:buFont typeface="Arial" panose="020B0604020202020204" pitchFamily="34" charset="0"/>
              <a:buChar char="•"/>
            </a:pPr>
            <a:r>
              <a:rPr lang="en-US" i="0"/>
              <a:t>A regression problem, the final output is the mean of all the outputs</a:t>
            </a:r>
          </a:p>
        </p:txBody>
      </p:sp>
      <p:pic>
        <p:nvPicPr>
          <p:cNvPr id="1026" name="Picture 2" descr="Random Forest là gì? Ứng dụng của thuật toán trong Machine Learning">
            <a:extLst>
              <a:ext uri="{FF2B5EF4-FFF2-40B4-BE49-F238E27FC236}">
                <a16:creationId xmlns:a16="http://schemas.microsoft.com/office/drawing/2014/main" id="{42634FCD-B49D-1AD3-EB00-5A50A848E873}"/>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15159" t="3359" r="15158"/>
          <a:stretch/>
        </p:blipFill>
        <p:spPr bwMode="auto">
          <a:xfrm>
            <a:off x="5705130" y="0"/>
            <a:ext cx="649425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348501"/>
      </p:ext>
    </p:extLst>
  </p:cSld>
  <p:clrMapOvr>
    <a:masterClrMapping/>
  </p:clrMapOvr>
  <mc:AlternateContent xmlns:mc="http://schemas.openxmlformats.org/markup-compatibility/2006" xmlns:p14="http://schemas.microsoft.com/office/powerpoint/2010/main">
    <mc:Choice Requires="p14">
      <p:transition spd="slow" p14:dur="2000" advTm="34714"/>
    </mc:Choice>
    <mc:Fallback xmlns="">
      <p:transition spd="slow" advTm="3471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58581-2C8B-F6B9-3C6E-4E250C5674A4}"/>
              </a:ext>
            </a:extLst>
          </p:cNvPr>
          <p:cNvSpPr>
            <a:spLocks noGrp="1"/>
          </p:cNvSpPr>
          <p:nvPr>
            <p:ph type="title"/>
          </p:nvPr>
        </p:nvSpPr>
        <p:spPr>
          <a:xfrm>
            <a:off x="728250" y="465756"/>
            <a:ext cx="10325000" cy="693971"/>
          </a:xfrm>
        </p:spPr>
        <p:txBody>
          <a:bodyPr>
            <a:normAutofit fontScale="90000"/>
          </a:bodyPr>
          <a:lstStyle/>
          <a:p>
            <a:r>
              <a:rPr lang="en-US"/>
              <a:t>Gradient Boosting</a:t>
            </a:r>
          </a:p>
        </p:txBody>
      </p:sp>
      <p:pic>
        <p:nvPicPr>
          <p:cNvPr id="5" name="Content Placeholder 4">
            <a:extLst>
              <a:ext uri="{FF2B5EF4-FFF2-40B4-BE49-F238E27FC236}">
                <a16:creationId xmlns:a16="http://schemas.microsoft.com/office/drawing/2014/main" id="{513F2282-62F4-C168-9BBD-D861B06D7875}"/>
              </a:ext>
            </a:extLst>
          </p:cNvPr>
          <p:cNvPicPr>
            <a:picLocks noGrp="1" noChangeAspect="1"/>
          </p:cNvPicPr>
          <p:nvPr>
            <p:ph idx="1"/>
          </p:nvPr>
        </p:nvPicPr>
        <p:blipFill>
          <a:blip r:embed="rId3"/>
          <a:stretch>
            <a:fillRect/>
          </a:stretch>
        </p:blipFill>
        <p:spPr>
          <a:xfrm>
            <a:off x="1421248" y="1278674"/>
            <a:ext cx="8977414" cy="5460380"/>
          </a:xfrm>
          <a:prstGeom prst="rect">
            <a:avLst/>
          </a:prstGeom>
        </p:spPr>
      </p:pic>
    </p:spTree>
    <p:extLst>
      <p:ext uri="{BB962C8B-B14F-4D97-AF65-F5344CB8AC3E}">
        <p14:creationId xmlns:p14="http://schemas.microsoft.com/office/powerpoint/2010/main" val="3349828102"/>
      </p:ext>
    </p:extLst>
  </p:cSld>
  <p:clrMapOvr>
    <a:masterClrMapping/>
  </p:clrMapOvr>
  <mc:AlternateContent xmlns:mc="http://schemas.openxmlformats.org/markup-compatibility/2006" xmlns:p14="http://schemas.microsoft.com/office/powerpoint/2010/main">
    <mc:Choice Requires="p14">
      <p:transition spd="slow" p14:dur="2000" advTm="32120"/>
    </mc:Choice>
    <mc:Fallback xmlns="">
      <p:transition spd="slow" advTm="3212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822A8-2B61-8743-BCFC-1F3FC69CFD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0BA799-7661-FC67-5DFC-521C69591727}"/>
              </a:ext>
            </a:extLst>
          </p:cNvPr>
          <p:cNvSpPr>
            <a:spLocks noGrp="1"/>
          </p:cNvSpPr>
          <p:nvPr>
            <p:ph type="title"/>
          </p:nvPr>
        </p:nvSpPr>
        <p:spPr>
          <a:xfrm>
            <a:off x="728250" y="804159"/>
            <a:ext cx="10325000" cy="693971"/>
          </a:xfrm>
        </p:spPr>
        <p:txBody>
          <a:bodyPr>
            <a:normAutofit fontScale="90000"/>
          </a:bodyPr>
          <a:lstStyle/>
          <a:p>
            <a:r>
              <a:rPr lang="en-US" err="1"/>
              <a:t>eXtreme</a:t>
            </a:r>
            <a:r>
              <a:rPr lang="en-US"/>
              <a:t> Gradient Boosting</a:t>
            </a:r>
          </a:p>
        </p:txBody>
      </p:sp>
      <p:sp>
        <p:nvSpPr>
          <p:cNvPr id="4" name="Text Placeholder 3">
            <a:extLst>
              <a:ext uri="{FF2B5EF4-FFF2-40B4-BE49-F238E27FC236}">
                <a16:creationId xmlns:a16="http://schemas.microsoft.com/office/drawing/2014/main" id="{5D2681F5-91DC-DAB5-BEAB-9233EB387149}"/>
              </a:ext>
            </a:extLst>
          </p:cNvPr>
          <p:cNvSpPr txBox="1">
            <a:spLocks/>
          </p:cNvSpPr>
          <p:nvPr/>
        </p:nvSpPr>
        <p:spPr>
          <a:xfrm>
            <a:off x="449502" y="1571282"/>
            <a:ext cx="3134946" cy="5417633"/>
          </a:xfrm>
          <a:prstGeom prst="rect">
            <a:avLst/>
          </a:prstGeom>
        </p:spPr>
        <p:txBody>
          <a:bodyPr>
            <a:normAutofit/>
          </a:bodyPr>
          <a:lst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err="1">
                <a:latin typeface="Nunito" pitchFamily="2" charset="0"/>
              </a:rPr>
              <a:t>XGBoost</a:t>
            </a:r>
            <a:r>
              <a:rPr lang="en-US">
                <a:latin typeface="Nunito" pitchFamily="2" charset="0"/>
              </a:rPr>
              <a:t> is an implementation of Gradient Boosted decision trees </a:t>
            </a:r>
          </a:p>
          <a:p>
            <a:pPr marL="342900" indent="-342900">
              <a:buFont typeface="Arial" panose="020B0604020202020204" pitchFamily="34" charset="0"/>
              <a:buChar char="•"/>
            </a:pPr>
            <a:r>
              <a:rPr lang="en-US"/>
              <a:t>Decision trees are created in sequential form</a:t>
            </a:r>
          </a:p>
          <a:p>
            <a:pPr marL="342900" indent="-342900">
              <a:buFont typeface="Arial" panose="020B0604020202020204" pitchFamily="34" charset="0"/>
              <a:buChar char="•"/>
            </a:pPr>
            <a:r>
              <a:rPr lang="en-US"/>
              <a:t>Weight will be calculated then fed to the next decision tree</a:t>
            </a:r>
          </a:p>
        </p:txBody>
      </p:sp>
      <p:pic>
        <p:nvPicPr>
          <p:cNvPr id="3074" name="Picture 2" descr="The Math Behind XGBoost | Medium">
            <a:extLst>
              <a:ext uri="{FF2B5EF4-FFF2-40B4-BE49-F238E27FC236}">
                <a16:creationId xmlns:a16="http://schemas.microsoft.com/office/drawing/2014/main" id="{1943900D-98A7-10CE-A35E-155B1A1F880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213390" y="1498130"/>
            <a:ext cx="7602630" cy="4820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112183"/>
      </p:ext>
    </p:extLst>
  </p:cSld>
  <p:clrMapOvr>
    <a:masterClrMapping/>
  </p:clrMapOvr>
  <mc:AlternateContent xmlns:mc="http://schemas.openxmlformats.org/markup-compatibility/2006" xmlns:p14="http://schemas.microsoft.com/office/powerpoint/2010/main">
    <mc:Choice Requires="p14">
      <p:transition spd="slow" p14:dur="2000" advTm="38023"/>
    </mc:Choice>
    <mc:Fallback xmlns="">
      <p:transition spd="slow" advTm="38023"/>
    </mc:Fallback>
  </mc:AlternateContent>
</p:sld>
</file>

<file path=ppt/theme/theme1.xml><?xml version="1.0" encoding="utf-8"?>
<a:theme xmlns:a="http://schemas.openxmlformats.org/drawingml/2006/main" name="CosineVTI">
  <a:themeElements>
    <a:clrScheme name="AnalogousFromRegularSeedRightStep">
      <a:dk1>
        <a:srgbClr val="000000"/>
      </a:dk1>
      <a:lt1>
        <a:srgbClr val="FFFFFF"/>
      </a:lt1>
      <a:dk2>
        <a:srgbClr val="333820"/>
      </a:dk2>
      <a:lt2>
        <a:srgbClr val="E2E6E8"/>
      </a:lt2>
      <a:accent1>
        <a:srgbClr val="E07530"/>
      </a:accent1>
      <a:accent2>
        <a:srgbClr val="C0A01C"/>
      </a:accent2>
      <a:accent3>
        <a:srgbClr val="8FAE25"/>
      </a:accent3>
      <a:accent4>
        <a:srgbClr val="53B61B"/>
      </a:accent4>
      <a:accent5>
        <a:srgbClr val="28BA30"/>
      </a:accent5>
      <a:accent6>
        <a:srgbClr val="1BB865"/>
      </a:accent6>
      <a:hlink>
        <a:srgbClr val="3D89B9"/>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2758</Words>
  <Application>Microsoft Office PowerPoint</Application>
  <PresentationFormat>Widescreen</PresentationFormat>
  <Paragraphs>160</Paragraphs>
  <Slides>21</Slides>
  <Notes>20</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Aptos</vt:lpstr>
      <vt:lpstr>Arial</vt:lpstr>
      <vt:lpstr>Grandview</vt:lpstr>
      <vt:lpstr>Inter</vt:lpstr>
      <vt:lpstr>Nunito</vt:lpstr>
      <vt:lpstr>Open Sans</vt:lpstr>
      <vt:lpstr>Roboto</vt:lpstr>
      <vt:lpstr>Wingdings</vt:lpstr>
      <vt:lpstr>zeitung</vt:lpstr>
      <vt:lpstr>CosineVTI</vt:lpstr>
      <vt:lpstr>Internal Abnormal Behavior Network  Detection with XGBoost</vt:lpstr>
      <vt:lpstr>Content</vt:lpstr>
      <vt:lpstr>Abnormal Network Behavior Overview</vt:lpstr>
      <vt:lpstr>PowerPoint Presentation</vt:lpstr>
      <vt:lpstr>Bagging and Boosting</vt:lpstr>
      <vt:lpstr>Decision Tree</vt:lpstr>
      <vt:lpstr>PowerPoint Presentation</vt:lpstr>
      <vt:lpstr>Gradient Boosting</vt:lpstr>
      <vt:lpstr>eXtreme Gradient Boosting</vt:lpstr>
      <vt:lpstr>PowerPoint Presentation</vt:lpstr>
      <vt:lpstr>Abnormal Behavior Detection in Internal Network with XGBoost</vt:lpstr>
      <vt:lpstr>NSL-KDD - an academic intrusion detection dataset.</vt:lpstr>
      <vt:lpstr>NSL-KDD - an academic intrusion detection dataset.</vt:lpstr>
      <vt:lpstr>Workflow</vt:lpstr>
      <vt:lpstr>XGBoost: Hyperparameter selection</vt:lpstr>
      <vt:lpstr>XGBoost: Result</vt:lpstr>
      <vt:lpstr>XGBoost: Result</vt:lpstr>
      <vt:lpstr>XGBoost: Result</vt:lpstr>
      <vt:lpstr>XGBoost: Result</vt:lpstr>
      <vt:lpstr>XGBoost: Methods to Refine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Khánh Ngô</dc:creator>
  <cp:lastModifiedBy>Ngô Quang Khánh</cp:lastModifiedBy>
  <cp:revision>1</cp:revision>
  <dcterms:created xsi:type="dcterms:W3CDTF">2024-12-25T14:21:38Z</dcterms:created>
  <dcterms:modified xsi:type="dcterms:W3CDTF">2025-01-12T03:46:27Z</dcterms:modified>
</cp:coreProperties>
</file>