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5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0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3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6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7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7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5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30FF-7B18-41B1-BABF-8BA38A9D058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04143-5055-496B-8B80-D837B1241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ms-admin.vercel.app/" TargetMode="External"/><Relationship Id="rId2" Type="http://schemas.openxmlformats.org/officeDocument/2006/relationships/hyperlink" Target="https://jms-theta.vercel.app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EAF4-7412-47D0-B354-E80673B27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6512"/>
            <a:ext cx="9039225" cy="1655762"/>
          </a:xfrm>
        </p:spPr>
        <p:txBody>
          <a:bodyPr/>
          <a:lstStyle/>
          <a:p>
            <a:r>
              <a:rPr lang="en-US" i="1" dirty="0" err="1">
                <a:solidFill>
                  <a:schemeClr val="accent1"/>
                </a:solidFill>
              </a:rPr>
              <a:t>Ecobits</a:t>
            </a:r>
            <a:r>
              <a:rPr lang="en-US" i="1" dirty="0">
                <a:solidFill>
                  <a:schemeClr val="accent1"/>
                </a:solidFill>
              </a:rPr>
              <a:t> 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90FA7-203F-4C39-9DB7-B494E328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924" y="20978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Revolutionizing Agriculture Through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B8A05-C976-4C80-AA0F-1D8B4956A693}"/>
              </a:ext>
            </a:extLst>
          </p:cNvPr>
          <p:cNvSpPr txBox="1"/>
          <p:nvPr/>
        </p:nvSpPr>
        <p:spPr>
          <a:xfrm>
            <a:off x="6438900" y="3604567"/>
            <a:ext cx="5438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Presented by:</a:t>
            </a:r>
          </a:p>
          <a:p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Tasmina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Rahman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Shifa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223017812</a:t>
            </a:r>
          </a:p>
          <a:p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Nurjahan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Akther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Mukta 223018712</a:t>
            </a:r>
          </a:p>
          <a:p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Jebun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Nesa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213004712</a:t>
            </a:r>
          </a:p>
          <a:p>
            <a:r>
              <a:rPr lang="en-US" sz="2400" dirty="0"/>
              <a:t>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E6664-034F-4915-AAF8-BAABF0DEB4D0}"/>
              </a:ext>
            </a:extLst>
          </p:cNvPr>
          <p:cNvSpPr txBox="1"/>
          <p:nvPr/>
        </p:nvSpPr>
        <p:spPr>
          <a:xfrm>
            <a:off x="314325" y="5095727"/>
            <a:ext cx="508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DATE: 4</a:t>
            </a:r>
            <a:r>
              <a:rPr lang="en-US" sz="28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40405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AB6AF-9369-4E12-BB75-BB64B2084F9E}"/>
              </a:ext>
            </a:extLst>
          </p:cNvPr>
          <p:cNvSpPr txBox="1"/>
          <p:nvPr/>
        </p:nvSpPr>
        <p:spPr>
          <a:xfrm>
            <a:off x="552450" y="22479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Main Goal of </a:t>
            </a:r>
            <a:r>
              <a:rPr lang="en-US" sz="2400" i="1" dirty="0" err="1">
                <a:solidFill>
                  <a:schemeClr val="bg2">
                    <a:lumMod val="50000"/>
                  </a:schemeClr>
                </a:solidFill>
              </a:rPr>
              <a:t>Ecobits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Farm </a:t>
            </a:r>
          </a:p>
          <a:p>
            <a:pPr algn="just"/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"The main goal of </a:t>
            </a:r>
            <a:r>
              <a:rPr lang="en-US" sz="2400" i="1" dirty="0" err="1">
                <a:solidFill>
                  <a:schemeClr val="bg2">
                    <a:lumMod val="50000"/>
                  </a:schemeClr>
                </a:solidFill>
              </a:rPr>
              <a:t>Ecobits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 Farm is to provide easy access to fresh, organic food while supporting local farmers and sustainable practices. We aim to make healthy, eco-friendly products readily available to consumers."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4DB2E-EC87-43A7-AAB4-891616DFEB53}"/>
              </a:ext>
            </a:extLst>
          </p:cNvPr>
          <p:cNvSpPr txBox="1"/>
          <p:nvPr/>
        </p:nvSpPr>
        <p:spPr>
          <a:xfrm>
            <a:off x="476250" y="390525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>
                <a:solidFill>
                  <a:schemeClr val="accent1"/>
                </a:solidFill>
              </a:rPr>
              <a:t>Ecobits</a:t>
            </a:r>
            <a:r>
              <a:rPr lang="en-US" sz="4400" i="1" dirty="0">
                <a:solidFill>
                  <a:schemeClr val="accent1"/>
                </a:solidFill>
              </a:rPr>
              <a:t> Fresh Fruits </a:t>
            </a:r>
          </a:p>
        </p:txBody>
      </p:sp>
    </p:spTree>
    <p:extLst>
      <p:ext uri="{BB962C8B-B14F-4D97-AF65-F5344CB8AC3E}">
        <p14:creationId xmlns:p14="http://schemas.microsoft.com/office/powerpoint/2010/main" val="369305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66B0F-3430-4922-A8BA-502844393A13}"/>
              </a:ext>
            </a:extLst>
          </p:cNvPr>
          <p:cNvSpPr txBox="1"/>
          <p:nvPr/>
        </p:nvSpPr>
        <p:spPr>
          <a:xfrm>
            <a:off x="1952625" y="2466974"/>
            <a:ext cx="8286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How Users Can Use the Website "On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Ecobits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Farm, users can:" 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1. Browse organic products like fruits, vegetables, and juices.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2. Create an account to manage orders and preferences.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3. Add items to the cart and proceed with secure checkout.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4. Learn about the farmers and their sustainable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143E8-032E-4E66-817F-12A4D6C41A3C}"/>
              </a:ext>
            </a:extLst>
          </p:cNvPr>
          <p:cNvSpPr txBox="1"/>
          <p:nvPr/>
        </p:nvSpPr>
        <p:spPr>
          <a:xfrm>
            <a:off x="419100" y="628650"/>
            <a:ext cx="699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1"/>
                </a:solidFill>
              </a:rPr>
              <a:t>How users </a:t>
            </a:r>
            <a:r>
              <a:rPr lang="en-US" sz="4400" i="1" dirty="0" err="1">
                <a:solidFill>
                  <a:schemeClr val="accent1"/>
                </a:solidFill>
              </a:rPr>
              <a:t>interect</a:t>
            </a:r>
            <a:r>
              <a:rPr lang="en-US" sz="4400" i="1" dirty="0">
                <a:solidFill>
                  <a:schemeClr val="accent1"/>
                </a:solidFill>
              </a:rPr>
              <a:t> with the website </a:t>
            </a:r>
          </a:p>
        </p:txBody>
      </p:sp>
    </p:spTree>
    <p:extLst>
      <p:ext uri="{BB962C8B-B14F-4D97-AF65-F5344CB8AC3E}">
        <p14:creationId xmlns:p14="http://schemas.microsoft.com/office/powerpoint/2010/main" val="212249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D9BDB-3905-441D-AF3D-2D51FFA6B44D}"/>
              </a:ext>
            </a:extLst>
          </p:cNvPr>
          <p:cNvSpPr txBox="1"/>
          <p:nvPr/>
        </p:nvSpPr>
        <p:spPr>
          <a:xfrm>
            <a:off x="142875" y="266700"/>
            <a:ext cx="3667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/>
                </a:solidFill>
              </a:rPr>
              <a:t>FRONTEND: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38B83-8FE1-4EB6-84F0-EFFBAD1280D4}"/>
              </a:ext>
            </a:extLst>
          </p:cNvPr>
          <p:cNvSpPr txBox="1"/>
          <p:nvPr/>
        </p:nvSpPr>
        <p:spPr>
          <a:xfrm>
            <a:off x="1219200" y="3031951"/>
            <a:ext cx="215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E613C-FE06-4E29-81CA-813A195CC0DE}"/>
              </a:ext>
            </a:extLst>
          </p:cNvPr>
          <p:cNvSpPr/>
          <p:nvPr/>
        </p:nvSpPr>
        <p:spPr>
          <a:xfrm>
            <a:off x="4069553" y="406699"/>
            <a:ext cx="2962275" cy="18192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52E6-5F21-404C-B5E9-158F7F2D8ED8}"/>
              </a:ext>
            </a:extLst>
          </p:cNvPr>
          <p:cNvSpPr txBox="1"/>
          <p:nvPr/>
        </p:nvSpPr>
        <p:spPr>
          <a:xfrm>
            <a:off x="4229100" y="63296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USER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AD8D2-4158-47D1-BF7A-890AA30B9627}"/>
              </a:ext>
            </a:extLst>
          </p:cNvPr>
          <p:cNvSpPr txBox="1"/>
          <p:nvPr/>
        </p:nvSpPr>
        <p:spPr>
          <a:xfrm>
            <a:off x="4214809" y="1008594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JS</a:t>
            </a:r>
          </a:p>
          <a:p>
            <a:r>
              <a:rPr lang="en-US" dirty="0"/>
              <a:t>Bootstrap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D811DCC-CB80-4D99-AF5E-32028F322BD1}"/>
              </a:ext>
            </a:extLst>
          </p:cNvPr>
          <p:cNvSpPr/>
          <p:nvPr/>
        </p:nvSpPr>
        <p:spPr>
          <a:xfrm>
            <a:off x="5391147" y="2407236"/>
            <a:ext cx="319088" cy="597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D6FB6-0ED2-4E28-B387-5569AF2EAA74}"/>
              </a:ext>
            </a:extLst>
          </p:cNvPr>
          <p:cNvSpPr/>
          <p:nvPr/>
        </p:nvSpPr>
        <p:spPr>
          <a:xfrm>
            <a:off x="4179093" y="3126791"/>
            <a:ext cx="2962275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A0FFE-53D4-4289-B412-1181FFBC9067}"/>
              </a:ext>
            </a:extLst>
          </p:cNvPr>
          <p:cNvSpPr txBox="1"/>
          <p:nvPr/>
        </p:nvSpPr>
        <p:spPr>
          <a:xfrm>
            <a:off x="4304109" y="3341104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ASSETS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5B993-50CE-4BA3-BC9C-4E70E3A17CF7}"/>
              </a:ext>
            </a:extLst>
          </p:cNvPr>
          <p:cNvSpPr txBox="1"/>
          <p:nvPr/>
        </p:nvSpPr>
        <p:spPr>
          <a:xfrm>
            <a:off x="4304109" y="3698975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</a:p>
          <a:p>
            <a:r>
              <a:rPr lang="en-US" dirty="0"/>
              <a:t>Fonts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26CCC-A1F1-4DE4-B0EB-7FAF7FC03936}"/>
              </a:ext>
            </a:extLst>
          </p:cNvPr>
          <p:cNvSpPr/>
          <p:nvPr/>
        </p:nvSpPr>
        <p:spPr>
          <a:xfrm>
            <a:off x="8267700" y="5477314"/>
            <a:ext cx="3012282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2C574-4BEE-4238-AE30-F4C064579C9A}"/>
              </a:ext>
            </a:extLst>
          </p:cNvPr>
          <p:cNvSpPr txBox="1"/>
          <p:nvPr/>
        </p:nvSpPr>
        <p:spPr>
          <a:xfrm>
            <a:off x="8334372" y="5554584"/>
            <a:ext cx="2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HOSTING PLATFORM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7F0AC-9759-41B9-B53E-1D9A3FF6D846}"/>
              </a:ext>
            </a:extLst>
          </p:cNvPr>
          <p:cNvSpPr txBox="1"/>
          <p:nvPr/>
        </p:nvSpPr>
        <p:spPr>
          <a:xfrm>
            <a:off x="8349849" y="5971760"/>
            <a:ext cx="2477691" cy="36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VERCEL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7DB36F1-E210-4BE6-BDC7-6F4D4F63B692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2252664" y="1236490"/>
            <a:ext cx="1838322" cy="1752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6BE4257-E731-4F0B-9DA4-779194F42B79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2244290" y="3503938"/>
            <a:ext cx="2" cy="102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1ADBDB6-B211-4281-826E-B9E19396C9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71849" y="3293561"/>
            <a:ext cx="807244" cy="261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BC27B9-6E4F-40BE-9115-523B30287CA2}"/>
              </a:ext>
            </a:extLst>
          </p:cNvPr>
          <p:cNvCxnSpPr>
            <a:cxnSpLocks/>
            <a:stCxn id="3" idx="2"/>
            <a:endCxn id="14" idx="1"/>
          </p:cNvCxnSpPr>
          <p:nvPr/>
        </p:nvCxnSpPr>
        <p:spPr>
          <a:xfrm rot="16200000" flipH="1">
            <a:off x="4006216" y="1844479"/>
            <a:ext cx="2550793" cy="5972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2045F6-1692-41E7-A682-2C01942C7D97}"/>
              </a:ext>
            </a:extLst>
          </p:cNvPr>
          <p:cNvSpPr/>
          <p:nvPr/>
        </p:nvSpPr>
        <p:spPr>
          <a:xfrm>
            <a:off x="8534399" y="1476375"/>
            <a:ext cx="2695575" cy="291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CF6DEB1-41A8-431F-9C25-DCFE65BD825E}"/>
              </a:ext>
            </a:extLst>
          </p:cNvPr>
          <p:cNvSpPr/>
          <p:nvPr/>
        </p:nvSpPr>
        <p:spPr>
          <a:xfrm>
            <a:off x="7534272" y="3341104"/>
            <a:ext cx="8001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F47801D-6E29-4F2E-8812-857218655E34}"/>
              </a:ext>
            </a:extLst>
          </p:cNvPr>
          <p:cNvSpPr/>
          <p:nvPr/>
        </p:nvSpPr>
        <p:spPr>
          <a:xfrm>
            <a:off x="9686925" y="4657725"/>
            <a:ext cx="390525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AA8B22-544F-43C7-A206-4FFEC3C40565}"/>
              </a:ext>
            </a:extLst>
          </p:cNvPr>
          <p:cNvSpPr txBox="1"/>
          <p:nvPr/>
        </p:nvSpPr>
        <p:spPr>
          <a:xfrm>
            <a:off x="8726089" y="1605480"/>
            <a:ext cx="216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PLUG AND ENHANCEMENTS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8F5466-A457-4851-8D96-06BADD223C45}"/>
              </a:ext>
            </a:extLst>
          </p:cNvPr>
          <p:cNvSpPr txBox="1"/>
          <p:nvPr/>
        </p:nvSpPr>
        <p:spPr>
          <a:xfrm>
            <a:off x="8726089" y="2290446"/>
            <a:ext cx="2312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main.js: Frontend   logic               lightbox.js: Image viewing </a:t>
            </a:r>
          </a:p>
          <a:p>
            <a:r>
              <a:rPr lang="en-US" dirty="0"/>
              <a:t>auth.js: User      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F7B78-4069-4AEA-B12A-BC0C503778EE}"/>
              </a:ext>
            </a:extLst>
          </p:cNvPr>
          <p:cNvSpPr txBox="1"/>
          <p:nvPr/>
        </p:nvSpPr>
        <p:spPr>
          <a:xfrm>
            <a:off x="247650" y="101977"/>
            <a:ext cx="441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/>
                </a:solidFill>
              </a:rPr>
              <a:t>BACKEND: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08669-10E3-4198-9D1F-A735CB62D72E}"/>
              </a:ext>
            </a:extLst>
          </p:cNvPr>
          <p:cNvSpPr txBox="1"/>
          <p:nvPr/>
        </p:nvSpPr>
        <p:spPr>
          <a:xfrm>
            <a:off x="0" y="3181407"/>
            <a:ext cx="241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B2304-533E-42B4-8A90-C02F3549BD17}"/>
              </a:ext>
            </a:extLst>
          </p:cNvPr>
          <p:cNvSpPr/>
          <p:nvPr/>
        </p:nvSpPr>
        <p:spPr>
          <a:xfrm>
            <a:off x="3763964" y="624601"/>
            <a:ext cx="30480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A0087-5866-4935-B8B9-880AA1A73DA2}"/>
              </a:ext>
            </a:extLst>
          </p:cNvPr>
          <p:cNvSpPr/>
          <p:nvPr/>
        </p:nvSpPr>
        <p:spPr>
          <a:xfrm>
            <a:off x="3559574" y="1975156"/>
            <a:ext cx="3048000" cy="759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F0D05-BA39-443B-B9FF-D24A209BD132}"/>
              </a:ext>
            </a:extLst>
          </p:cNvPr>
          <p:cNvSpPr/>
          <p:nvPr/>
        </p:nvSpPr>
        <p:spPr>
          <a:xfrm>
            <a:off x="3790950" y="3234571"/>
            <a:ext cx="4352925" cy="108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4A2E2-98DA-4C5F-B717-4290660057C0}"/>
              </a:ext>
            </a:extLst>
          </p:cNvPr>
          <p:cNvSpPr/>
          <p:nvPr/>
        </p:nvSpPr>
        <p:spPr>
          <a:xfrm>
            <a:off x="3790950" y="5974973"/>
            <a:ext cx="392430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44E9C-4401-4C0D-A6BE-EABED646E848}"/>
              </a:ext>
            </a:extLst>
          </p:cNvPr>
          <p:cNvSpPr txBox="1"/>
          <p:nvPr/>
        </p:nvSpPr>
        <p:spPr>
          <a:xfrm>
            <a:off x="4657723" y="72654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Backend</a:t>
            </a:r>
          </a:p>
          <a:p>
            <a:r>
              <a:rPr lang="en-US" dirty="0"/>
              <a:t>Node.js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55311-1E63-4EB9-A1AE-D0A571D1DA00}"/>
              </a:ext>
            </a:extLst>
          </p:cNvPr>
          <p:cNvSpPr txBox="1"/>
          <p:nvPr/>
        </p:nvSpPr>
        <p:spPr>
          <a:xfrm>
            <a:off x="3499644" y="2042605"/>
            <a:ext cx="427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Web Application Framework</a:t>
            </a:r>
          </a:p>
          <a:p>
            <a:r>
              <a:rPr lang="en-US" dirty="0"/>
              <a:t>(Express.js)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382A-8C86-4233-BED7-8641F1F5A6B9}"/>
              </a:ext>
            </a:extLst>
          </p:cNvPr>
          <p:cNvSpPr txBox="1"/>
          <p:nvPr/>
        </p:nvSpPr>
        <p:spPr>
          <a:xfrm>
            <a:off x="3866951" y="3269037"/>
            <a:ext cx="332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RESTFUL APIs</a:t>
            </a:r>
          </a:p>
          <a:p>
            <a:r>
              <a:rPr lang="en-US" dirty="0"/>
              <a:t>(Request/Response Handling</a:t>
            </a:r>
          </a:p>
          <a:p>
            <a:r>
              <a:rPr lang="en-US" dirty="0"/>
              <a:t>Middleware Logic)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5BE101AF-C260-43C4-8F9F-5D014624160E}"/>
              </a:ext>
            </a:extLst>
          </p:cNvPr>
          <p:cNvSpPr/>
          <p:nvPr/>
        </p:nvSpPr>
        <p:spPr>
          <a:xfrm>
            <a:off x="4657725" y="4607540"/>
            <a:ext cx="2867025" cy="11268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A5DDE8-50C3-46FA-B275-22E06ADE4D51}"/>
              </a:ext>
            </a:extLst>
          </p:cNvPr>
          <p:cNvSpPr txBox="1"/>
          <p:nvPr/>
        </p:nvSpPr>
        <p:spPr>
          <a:xfrm>
            <a:off x="4857750" y="4971751"/>
            <a:ext cx="254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Database interaction</a:t>
            </a:r>
          </a:p>
          <a:p>
            <a:r>
              <a:rPr lang="en-US" dirty="0"/>
              <a:t>         MongoDB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3B20A-64E8-4DD8-88B7-61331B294E54}"/>
              </a:ext>
            </a:extLst>
          </p:cNvPr>
          <p:cNvSpPr txBox="1"/>
          <p:nvPr/>
        </p:nvSpPr>
        <p:spPr>
          <a:xfrm>
            <a:off x="3876675" y="6121063"/>
            <a:ext cx="36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Authentication Middleware</a:t>
            </a:r>
          </a:p>
          <a:p>
            <a:r>
              <a:rPr lang="en-US" dirty="0"/>
              <a:t>(Firebase Authentication)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68605B2-5829-47FD-A0BA-A95EB2B970F3}"/>
              </a:ext>
            </a:extLst>
          </p:cNvPr>
          <p:cNvCxnSpPr>
            <a:cxnSpLocks/>
          </p:cNvCxnSpPr>
          <p:nvPr/>
        </p:nvCxnSpPr>
        <p:spPr>
          <a:xfrm flipV="1">
            <a:off x="1816101" y="1067514"/>
            <a:ext cx="1947863" cy="315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1C8999-F5E6-416B-B49D-A214FA05092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55788" y="6238875"/>
            <a:ext cx="1935162" cy="12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BC77D0-D700-44A0-9E7A-1DCA862D9BDE}"/>
              </a:ext>
            </a:extLst>
          </p:cNvPr>
          <p:cNvCxnSpPr/>
          <p:nvPr/>
        </p:nvCxnSpPr>
        <p:spPr>
          <a:xfrm flipH="1">
            <a:off x="2790825" y="5514871"/>
            <a:ext cx="26193" cy="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E913174-E720-44C2-A451-D688B6528842}"/>
              </a:ext>
            </a:extLst>
          </p:cNvPr>
          <p:cNvCxnSpPr/>
          <p:nvPr/>
        </p:nvCxnSpPr>
        <p:spPr>
          <a:xfrm flipV="1">
            <a:off x="2823369" y="5295215"/>
            <a:ext cx="1834354" cy="219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57779D3-F6E4-4B14-ABDB-1C9422C3A329}"/>
              </a:ext>
            </a:extLst>
          </p:cNvPr>
          <p:cNvCxnSpPr/>
          <p:nvPr/>
        </p:nvCxnSpPr>
        <p:spPr>
          <a:xfrm flipV="1">
            <a:off x="3559574" y="3681382"/>
            <a:ext cx="383776" cy="46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10CB7F7-0035-48D3-A612-2E359C9FA481}"/>
              </a:ext>
            </a:extLst>
          </p:cNvPr>
          <p:cNvCxnSpPr/>
          <p:nvPr/>
        </p:nvCxnSpPr>
        <p:spPr>
          <a:xfrm rot="10800000">
            <a:off x="1724028" y="3433047"/>
            <a:ext cx="1838322" cy="2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3E9C56C-24BC-4440-A206-C3DBAFABE63E}"/>
              </a:ext>
            </a:extLst>
          </p:cNvPr>
          <p:cNvCxnSpPr/>
          <p:nvPr/>
        </p:nvCxnSpPr>
        <p:spPr>
          <a:xfrm rot="16200000" flipH="1">
            <a:off x="1803509" y="4537183"/>
            <a:ext cx="1826995" cy="147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E92A7-EAF2-432A-9E06-300A9E82C3D6}"/>
              </a:ext>
            </a:extLst>
          </p:cNvPr>
          <p:cNvCxnSpPr/>
          <p:nvPr/>
        </p:nvCxnSpPr>
        <p:spPr>
          <a:xfrm rot="16200000" flipH="1">
            <a:off x="260846" y="4643932"/>
            <a:ext cx="2534247" cy="655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333E929-C898-4675-BF02-9562815BFCF7}"/>
              </a:ext>
            </a:extLst>
          </p:cNvPr>
          <p:cNvCxnSpPr/>
          <p:nvPr/>
        </p:nvCxnSpPr>
        <p:spPr>
          <a:xfrm rot="10800000">
            <a:off x="1066800" y="2365771"/>
            <a:ext cx="24927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7B019FB-BACC-435E-A7DD-0CDF423AA05C}"/>
              </a:ext>
            </a:extLst>
          </p:cNvPr>
          <p:cNvCxnSpPr/>
          <p:nvPr/>
        </p:nvCxnSpPr>
        <p:spPr>
          <a:xfrm rot="5400000">
            <a:off x="726947" y="2770235"/>
            <a:ext cx="7368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92C04BD-2876-4489-AC73-3781F4CA0378}"/>
              </a:ext>
            </a:extLst>
          </p:cNvPr>
          <p:cNvCxnSpPr/>
          <p:nvPr/>
        </p:nvCxnSpPr>
        <p:spPr>
          <a:xfrm rot="5400000">
            <a:off x="1056867" y="1465781"/>
            <a:ext cx="843781" cy="7540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A475BB-1D9D-4D02-AAA9-89F58E700684}"/>
              </a:ext>
            </a:extLst>
          </p:cNvPr>
          <p:cNvSpPr/>
          <p:nvPr/>
        </p:nvSpPr>
        <p:spPr>
          <a:xfrm>
            <a:off x="8877301" y="5974974"/>
            <a:ext cx="3000374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66FE-76C3-464F-B9A7-2D5E2ED7F491}"/>
              </a:ext>
            </a:extLst>
          </p:cNvPr>
          <p:cNvSpPr txBox="1"/>
          <p:nvPr/>
        </p:nvSpPr>
        <p:spPr>
          <a:xfrm>
            <a:off x="9567862" y="6042332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Platform</a:t>
            </a:r>
          </a:p>
          <a:p>
            <a:r>
              <a:rPr lang="en-US" dirty="0"/>
              <a:t>      Render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5EA67D-FE98-433F-99A7-819A30C6C010}"/>
              </a:ext>
            </a:extLst>
          </p:cNvPr>
          <p:cNvSpPr/>
          <p:nvPr/>
        </p:nvSpPr>
        <p:spPr>
          <a:xfrm>
            <a:off x="8020051" y="6238875"/>
            <a:ext cx="638175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87AC3-5648-4D6D-ADCB-F1FE457C7603}"/>
              </a:ext>
            </a:extLst>
          </p:cNvPr>
          <p:cNvSpPr txBox="1"/>
          <p:nvPr/>
        </p:nvSpPr>
        <p:spPr>
          <a:xfrm>
            <a:off x="180975" y="180975"/>
            <a:ext cx="5324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/>
                </a:solidFill>
              </a:rPr>
              <a:t>DATABASE: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81E83-9CDB-4784-A0A5-980152C06759}"/>
              </a:ext>
            </a:extLst>
          </p:cNvPr>
          <p:cNvSpPr txBox="1"/>
          <p:nvPr/>
        </p:nvSpPr>
        <p:spPr>
          <a:xfrm>
            <a:off x="946151" y="2905782"/>
            <a:ext cx="18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93D8C2F-E1F9-4C2F-8DA8-C5343F596AC5}"/>
              </a:ext>
            </a:extLst>
          </p:cNvPr>
          <p:cNvSpPr/>
          <p:nvPr/>
        </p:nvSpPr>
        <p:spPr>
          <a:xfrm>
            <a:off x="5372100" y="804148"/>
            <a:ext cx="2771775" cy="11239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758C3-1796-4B6E-B649-ACA4C75F9933}"/>
              </a:ext>
            </a:extLst>
          </p:cNvPr>
          <p:cNvSpPr/>
          <p:nvPr/>
        </p:nvSpPr>
        <p:spPr>
          <a:xfrm>
            <a:off x="4895850" y="2539835"/>
            <a:ext cx="3714750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AA698B-4F5D-4675-B919-BDA4ADA2EF6C}"/>
              </a:ext>
            </a:extLst>
          </p:cNvPr>
          <p:cNvSpPr/>
          <p:nvPr/>
        </p:nvSpPr>
        <p:spPr>
          <a:xfrm>
            <a:off x="5895975" y="4376346"/>
            <a:ext cx="2019300" cy="128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0B867-4427-4BD1-A18F-EEFF0D71C069}"/>
              </a:ext>
            </a:extLst>
          </p:cNvPr>
          <p:cNvSpPr txBox="1"/>
          <p:nvPr/>
        </p:nvSpPr>
        <p:spPr>
          <a:xfrm>
            <a:off x="5419725" y="1185913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Database Layers</a:t>
            </a:r>
          </a:p>
          <a:p>
            <a:r>
              <a:rPr lang="en-US" dirty="0"/>
              <a:t>          MongoDB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A8320-3C87-4617-9AC3-3C0EADA91A0F}"/>
              </a:ext>
            </a:extLst>
          </p:cNvPr>
          <p:cNvSpPr txBox="1"/>
          <p:nvPr/>
        </p:nvSpPr>
        <p:spPr>
          <a:xfrm>
            <a:off x="5273669" y="2782920"/>
            <a:ext cx="34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 </a:t>
            </a:r>
            <a:r>
              <a:rPr lang="en-US" dirty="0">
                <a:solidFill>
                  <a:srgbClr val="FFFF00"/>
                </a:solidFill>
              </a:rPr>
              <a:t>Data Storage</a:t>
            </a:r>
          </a:p>
          <a:p>
            <a:r>
              <a:rPr lang="en-US" dirty="0"/>
              <a:t>(Document Oriented Format)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0AB09-50DB-403B-A1F9-B2C44A054F79}"/>
              </a:ext>
            </a:extLst>
          </p:cNvPr>
          <p:cNvSpPr txBox="1"/>
          <p:nvPr/>
        </p:nvSpPr>
        <p:spPr>
          <a:xfrm>
            <a:off x="6022182" y="4691458"/>
            <a:ext cx="205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Data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6EAFC-90F7-4308-95FF-B25F134504E2}"/>
              </a:ext>
            </a:extLst>
          </p:cNvPr>
          <p:cNvSpPr txBox="1"/>
          <p:nvPr/>
        </p:nvSpPr>
        <p:spPr>
          <a:xfrm>
            <a:off x="5729287" y="6216134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74FF-6BEC-47E6-A901-0107F32608C9}"/>
              </a:ext>
            </a:extLst>
          </p:cNvPr>
          <p:cNvSpPr txBox="1"/>
          <p:nvPr/>
        </p:nvSpPr>
        <p:spPr>
          <a:xfrm>
            <a:off x="9915521" y="621613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Delet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5CE63A5-7719-4953-94EF-34ECCD663DE1}"/>
              </a:ext>
            </a:extLst>
          </p:cNvPr>
          <p:cNvSpPr/>
          <p:nvPr/>
        </p:nvSpPr>
        <p:spPr>
          <a:xfrm>
            <a:off x="6600825" y="2000250"/>
            <a:ext cx="304800" cy="418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AC9DE23-618A-4C3F-822F-EE65FDE8521C}"/>
              </a:ext>
            </a:extLst>
          </p:cNvPr>
          <p:cNvSpPr/>
          <p:nvPr/>
        </p:nvSpPr>
        <p:spPr>
          <a:xfrm>
            <a:off x="6638924" y="3794288"/>
            <a:ext cx="333375" cy="422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219910E-2870-49A1-8A09-68087F1A929A}"/>
              </a:ext>
            </a:extLst>
          </p:cNvPr>
          <p:cNvSpPr/>
          <p:nvPr/>
        </p:nvSpPr>
        <p:spPr>
          <a:xfrm>
            <a:off x="3427061" y="5786328"/>
            <a:ext cx="1343025" cy="952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2424731D-8BB8-4F1C-9BA4-12C1C0D00C34}"/>
              </a:ext>
            </a:extLst>
          </p:cNvPr>
          <p:cNvSpPr/>
          <p:nvPr/>
        </p:nvSpPr>
        <p:spPr>
          <a:xfrm>
            <a:off x="5524497" y="5830428"/>
            <a:ext cx="1409700" cy="952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208C50B-071E-42A9-83C1-73A18E029BA7}"/>
              </a:ext>
            </a:extLst>
          </p:cNvPr>
          <p:cNvSpPr/>
          <p:nvPr/>
        </p:nvSpPr>
        <p:spPr>
          <a:xfrm>
            <a:off x="7628637" y="5827597"/>
            <a:ext cx="1309691" cy="952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B5BA046-86AB-4376-9B36-1763F0E87271}"/>
              </a:ext>
            </a:extLst>
          </p:cNvPr>
          <p:cNvSpPr/>
          <p:nvPr/>
        </p:nvSpPr>
        <p:spPr>
          <a:xfrm>
            <a:off x="9644066" y="5810250"/>
            <a:ext cx="1400176" cy="952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72551AC-DE92-4B26-97E1-7EC0DE8E3BE7}"/>
              </a:ext>
            </a:extLst>
          </p:cNvPr>
          <p:cNvCxnSpPr>
            <a:cxnSpLocks/>
          </p:cNvCxnSpPr>
          <p:nvPr/>
        </p:nvCxnSpPr>
        <p:spPr>
          <a:xfrm>
            <a:off x="7816859" y="5019284"/>
            <a:ext cx="12700" cy="12700"/>
          </a:xfrm>
          <a:prstGeom prst="bentConnector3">
            <a:avLst>
              <a:gd name="adj1" fmla="val 299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2D5452B-F0C2-49E1-9E6D-1DCC59F7CE91}"/>
              </a:ext>
            </a:extLst>
          </p:cNvPr>
          <p:cNvCxnSpPr>
            <a:endCxn id="23" idx="3"/>
          </p:cNvCxnSpPr>
          <p:nvPr/>
        </p:nvCxnSpPr>
        <p:spPr>
          <a:xfrm rot="5400000">
            <a:off x="10698959" y="5374484"/>
            <a:ext cx="1257300" cy="566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342F8D7-3322-4EF1-A572-82A3F33D7908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>
            <a:off x="2047875" y="5019284"/>
            <a:ext cx="38481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D24BAE-CF9B-437D-B965-5D2FEF1E90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25377" y="5619554"/>
            <a:ext cx="1279917" cy="4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4FE8E16-182D-4E8E-A77D-5835062FE039}"/>
              </a:ext>
            </a:extLst>
          </p:cNvPr>
          <p:cNvCxnSpPr>
            <a:endCxn id="20" idx="1"/>
          </p:cNvCxnSpPr>
          <p:nvPr/>
        </p:nvCxnSpPr>
        <p:spPr>
          <a:xfrm>
            <a:off x="2086416" y="6262578"/>
            <a:ext cx="13406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9BAF276-45A7-41E9-A12C-B627C2674D67}"/>
              </a:ext>
            </a:extLst>
          </p:cNvPr>
          <p:cNvCxnSpPr>
            <a:cxnSpLocks/>
            <a:stCxn id="6" idx="5"/>
          </p:cNvCxnSpPr>
          <p:nvPr/>
        </p:nvCxnSpPr>
        <p:spPr>
          <a:xfrm rot="16200000" flipH="1">
            <a:off x="7527807" y="5565656"/>
            <a:ext cx="755441" cy="571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DD386F2-769D-40B6-8705-34D995E35D2C}"/>
              </a:ext>
            </a:extLst>
          </p:cNvPr>
          <p:cNvCxnSpPr>
            <a:stCxn id="6" idx="3"/>
          </p:cNvCxnSpPr>
          <p:nvPr/>
        </p:nvCxnSpPr>
        <p:spPr>
          <a:xfrm rot="5400000">
            <a:off x="5642302" y="5479932"/>
            <a:ext cx="555416" cy="543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7EE2468-5DE9-4324-9172-5DEF5B8A3E0A}"/>
              </a:ext>
            </a:extLst>
          </p:cNvPr>
          <p:cNvCxnSpPr/>
          <p:nvPr/>
        </p:nvCxnSpPr>
        <p:spPr>
          <a:xfrm rot="16200000" flipH="1">
            <a:off x="5569744" y="6107906"/>
            <a:ext cx="238124" cy="80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FF070B-6201-48D1-AEF7-72996689B32D}"/>
              </a:ext>
            </a:extLst>
          </p:cNvPr>
          <p:cNvSpPr txBox="1"/>
          <p:nvPr/>
        </p:nvSpPr>
        <p:spPr>
          <a:xfrm>
            <a:off x="3678729" y="6077912"/>
            <a:ext cx="11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455718-416D-41E1-8968-31AB6D55971E}"/>
              </a:ext>
            </a:extLst>
          </p:cNvPr>
          <p:cNvSpPr txBox="1"/>
          <p:nvPr/>
        </p:nvSpPr>
        <p:spPr>
          <a:xfrm>
            <a:off x="5904157" y="6114947"/>
            <a:ext cx="9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53D6EA-4706-4FEF-9C5A-593FDFCAB350}"/>
              </a:ext>
            </a:extLst>
          </p:cNvPr>
          <p:cNvSpPr txBox="1"/>
          <p:nvPr/>
        </p:nvSpPr>
        <p:spPr>
          <a:xfrm>
            <a:off x="7816859" y="6114947"/>
            <a:ext cx="1041395" cy="38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462595-C7C2-4F9F-AB3A-FFC11965D6C7}"/>
              </a:ext>
            </a:extLst>
          </p:cNvPr>
          <p:cNvSpPr txBox="1"/>
          <p:nvPr/>
        </p:nvSpPr>
        <p:spPr>
          <a:xfrm>
            <a:off x="9915081" y="6108953"/>
            <a:ext cx="1045370" cy="37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D28735E-6C09-4BF9-BBD1-E3FA0F22B98B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rot="5400000" flipH="1" flipV="1">
            <a:off x="2857609" y="391291"/>
            <a:ext cx="1539659" cy="348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D000949-4768-4EDB-A8EB-89721621CD98}"/>
              </a:ext>
            </a:extLst>
          </p:cNvPr>
          <p:cNvCxnSpPr>
            <a:stCxn id="3" idx="3"/>
          </p:cNvCxnSpPr>
          <p:nvPr/>
        </p:nvCxnSpPr>
        <p:spPr>
          <a:xfrm>
            <a:off x="2819400" y="3167392"/>
            <a:ext cx="207645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B07B762-3744-450E-BEB8-71F5AFDF97BF}"/>
              </a:ext>
            </a:extLst>
          </p:cNvPr>
          <p:cNvCxnSpPr>
            <a:stCxn id="3" idx="2"/>
            <a:endCxn id="6" idx="1"/>
          </p:cNvCxnSpPr>
          <p:nvPr/>
        </p:nvCxnSpPr>
        <p:spPr>
          <a:xfrm rot="16200000" flipH="1">
            <a:off x="3469407" y="1842370"/>
            <a:ext cx="1135656" cy="4308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3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33EC7-71CF-418D-989D-60AC9E9BF212}"/>
              </a:ext>
            </a:extLst>
          </p:cNvPr>
          <p:cNvSpPr txBox="1"/>
          <p:nvPr/>
        </p:nvSpPr>
        <p:spPr>
          <a:xfrm>
            <a:off x="219075" y="314325"/>
            <a:ext cx="606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accent1"/>
                </a:solidFill>
              </a:rPr>
              <a:t>LIVE DEMO: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050A6-20F8-4BEF-9B67-6619DE16AD40}"/>
              </a:ext>
            </a:extLst>
          </p:cNvPr>
          <p:cNvSpPr txBox="1"/>
          <p:nvPr/>
        </p:nvSpPr>
        <p:spPr>
          <a:xfrm>
            <a:off x="2405062" y="1756246"/>
            <a:ext cx="776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50000"/>
                  </a:schemeClr>
                </a:solidFill>
              </a:rPr>
              <a:t>MAIN WEBSITE LINK : </a:t>
            </a:r>
            <a:r>
              <a:rPr lang="en-US" sz="2400" u="sng" dirty="0">
                <a:hlinkClick r:id="rId2"/>
              </a:rPr>
              <a:t>https://jms-theta.vercel.app/</a:t>
            </a:r>
            <a:endParaRPr lang="en-US" sz="24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4CA03FBF-6E3F-412F-9F62-550002FD86D8}"/>
              </a:ext>
            </a:extLst>
          </p:cNvPr>
          <p:cNvSpPr txBox="1"/>
          <p:nvPr/>
        </p:nvSpPr>
        <p:spPr>
          <a:xfrm>
            <a:off x="2405062" y="3429000"/>
            <a:ext cx="80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50000"/>
                  </a:schemeClr>
                </a:solidFill>
              </a:rPr>
              <a:t>ADMIN WEBSITE LINK : </a:t>
            </a:r>
            <a:r>
              <a:rPr lang="en-US" sz="2400" u="sng" dirty="0">
                <a:hlinkClick r:id="rId3"/>
              </a:rPr>
              <a:t>https://jms-admin.vercel.app/</a:t>
            </a:r>
            <a:endParaRPr lang="en-US" sz="2400" u="sng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0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C4627D-DCCC-453F-BE90-17A91AA9E9B5}"/>
              </a:ext>
            </a:extLst>
          </p:cNvPr>
          <p:cNvSpPr txBox="1"/>
          <p:nvPr/>
        </p:nvSpPr>
        <p:spPr>
          <a:xfrm>
            <a:off x="2447925" y="2381786"/>
            <a:ext cx="8820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chemeClr val="accent1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691596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</TotalTime>
  <Words>273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Ecobits farm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Ecobits farm</dc:title>
  <dc:creator>User</dc:creator>
  <cp:lastModifiedBy>Tasmina Rahman Shifa</cp:lastModifiedBy>
  <cp:revision>25</cp:revision>
  <dcterms:created xsi:type="dcterms:W3CDTF">2025-01-03T07:43:03Z</dcterms:created>
  <dcterms:modified xsi:type="dcterms:W3CDTF">2025-01-03T17:11:08Z</dcterms:modified>
</cp:coreProperties>
</file>