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9" r:id="rId3"/>
    <p:sldId id="291" r:id="rId4"/>
    <p:sldId id="281" r:id="rId5"/>
    <p:sldId id="289" r:id="rId6"/>
    <p:sldId id="287" r:id="rId7"/>
    <p:sldId id="275" r:id="rId8"/>
    <p:sldId id="277" r:id="rId9"/>
    <p:sldId id="278" r:id="rId10"/>
    <p:sldId id="279" r:id="rId11"/>
    <p:sldId id="274" r:id="rId12"/>
    <p:sldId id="267" r:id="rId13"/>
    <p:sldId id="268" r:id="rId14"/>
    <p:sldId id="282" r:id="rId15"/>
    <p:sldId id="285" r:id="rId16"/>
    <p:sldId id="284" r:id="rId17"/>
    <p:sldId id="273" r:id="rId18"/>
    <p:sldId id="276"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 instructions</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series of simple instructions that they must follow within a certain time limit. Instructions could involve actions like "jump," "turn left," "pick up object," or "stand still."</a:t>
            </a:r>
          </a:p>
          <a:p>
            <a:r>
              <a:rPr lang="en-US" dirty="0"/>
              <a:t>Difficulty: Combine multiple tasks together; Increase the speed at which instructions are given; Increase complexity of instructions; Require players to remember and execute longer sequences of instructions.</a:t>
            </a:r>
          </a:p>
          <a:p>
            <a:r>
              <a:rPr lang="en-US" dirty="0"/>
              <a:t>ML-Agent: Generate randomized sequences of instructions, adapting the difficulty based on the player's performance; Analyze the player's response time, accuracy, and ability to remember and execute instructions correctly. As the player progresses, ML could introduce longer sequences, more complex instructions, or even multiple instructions to be performed simultaneously</a:t>
            </a:r>
          </a:p>
        </p:txBody>
      </p:sp>
    </p:spTree>
    <p:extLst>
      <p:ext uri="{BB962C8B-B14F-4D97-AF65-F5344CB8AC3E}">
        <p14:creationId xmlns:p14="http://schemas.microsoft.com/office/powerpoint/2010/main" val="409192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a:t>
            </a:r>
          </a:p>
          <a:p>
            <a:r>
              <a:rPr lang="en-US" dirty="0"/>
              <a:t>Difficulty: Longer sequences of squares; Faster highlight fade; Limited time.</a:t>
            </a:r>
          </a:p>
          <a:p>
            <a:r>
              <a:rPr lang="en-US" dirty="0"/>
              <a:t>ML-Agent: </a:t>
            </a:r>
          </a:p>
        </p:txBody>
      </p:sp>
    </p:spTree>
    <p:extLst>
      <p:ext uri="{BB962C8B-B14F-4D97-AF65-F5344CB8AC3E}">
        <p14:creationId xmlns:p14="http://schemas.microsoft.com/office/powerpoint/2010/main" val="299591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a:p>
            <a:r>
              <a:rPr lang="en-US" dirty="0"/>
              <a:t>ML-Agent: </a:t>
            </a:r>
          </a:p>
        </p:txBody>
      </p:sp>
    </p:spTree>
    <p:extLst>
      <p:ext uri="{BB962C8B-B14F-4D97-AF65-F5344CB8AC3E}">
        <p14:creationId xmlns:p14="http://schemas.microsoft.com/office/powerpoint/2010/main" val="70129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Difficulty increase: Increased complexity of melodies (more notes, longer sequences, wider range of intervals).</a:t>
            </a:r>
          </a:p>
          <a:p>
            <a:r>
              <a:rPr lang="en-US" dirty="0"/>
              <a:t>ML-Agent: </a:t>
            </a:r>
          </a:p>
        </p:txBody>
      </p:sp>
    </p:spTree>
    <p:extLst>
      <p:ext uri="{BB962C8B-B14F-4D97-AF65-F5344CB8AC3E}">
        <p14:creationId xmlns:p14="http://schemas.microsoft.com/office/powerpoint/2010/main" val="198968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 Play 2 games at the same time, where 1 controller controls one game, other another game, and then you randomly switch games with each other, thus trying to confuse the user.</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lstStyle/>
          <a:p>
            <a:r>
              <a:rPr lang="en-US" dirty="0"/>
              <a:t>Object generation.</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p:txBody>
      </p:sp>
    </p:spTree>
    <p:extLst>
      <p:ext uri="{BB962C8B-B14F-4D97-AF65-F5344CB8AC3E}">
        <p14:creationId xmlns:p14="http://schemas.microsoft.com/office/powerpoint/2010/main" val="84558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 With eyes closed.</a:t>
            </a:r>
          </a:p>
          <a:p>
            <a:r>
              <a:rPr lang="en-US" dirty="0"/>
              <a:t>ML-Agent: Personalized difficulty adjustment; Sound source prediction.</a:t>
            </a:r>
          </a:p>
        </p:txBody>
      </p:sp>
    </p:spTree>
    <p:extLst>
      <p:ext uri="{BB962C8B-B14F-4D97-AF65-F5344CB8AC3E}">
        <p14:creationId xmlns:p14="http://schemas.microsoft.com/office/powerpoint/2010/main" val="426913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Maze generator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navigate through a series of procedurally generated mazes, each with varying levels of complexity.</a:t>
            </a:r>
          </a:p>
          <a:p>
            <a:r>
              <a:rPr lang="en-US" dirty="0"/>
              <a:t>Difficulty: Increase maze complexity, size; Introduce new obstacles, hazards; Time limitation.</a:t>
            </a:r>
          </a:p>
          <a:p>
            <a:r>
              <a:rPr lang="en-US" dirty="0"/>
              <a:t>ML-Agent: Provide hints &amp; clues; Generate randomized mazes with different layouts, sizes, and difficulty levels; Analyze the player's navigation patterns and performance to dynamically adjust the maze generation algorithm; Control the behavior of dynamic elements within the maze, such as moving walls, shifting pathways, or creating hidden passages.</a:t>
            </a:r>
          </a:p>
          <a:p>
            <a:r>
              <a:rPr lang="en-US" dirty="0"/>
              <a:t>Introduce AI competitor (very interesting since both AI and user can analyze each other behavior).</a:t>
            </a:r>
          </a:p>
        </p:txBody>
      </p:sp>
    </p:spTree>
    <p:extLst>
      <p:ext uri="{BB962C8B-B14F-4D97-AF65-F5344CB8AC3E}">
        <p14:creationId xmlns:p14="http://schemas.microsoft.com/office/powerpoint/2010/main" val="26357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Find &amp; Match</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Pick up objects scattered around the environment and drop them into bins corresponding to their shapes.</a:t>
            </a:r>
          </a:p>
          <a:p>
            <a:r>
              <a:rPr lang="en-US" dirty="0"/>
              <a:t>Difficulty: More objects; More complex shapes; Similar shapes; Introduce colors; Smarter AI opponent.</a:t>
            </a:r>
          </a:p>
          <a:p>
            <a:r>
              <a:rPr lang="en-US" dirty="0"/>
              <a:t>ML-Agent: Object generation (object variety); Control the speed and accuracy of the AI competitor; Introduce obstacles that impede the player’s movement.</a:t>
            </a:r>
          </a:p>
          <a:p>
            <a:r>
              <a:rPr lang="en-US" dirty="0"/>
              <a:t>Competition against AI.</a:t>
            </a:r>
          </a:p>
        </p:txBody>
      </p:sp>
    </p:spTree>
    <p:extLst>
      <p:ext uri="{BB962C8B-B14F-4D97-AF65-F5344CB8AC3E}">
        <p14:creationId xmlns:p14="http://schemas.microsoft.com/office/powerpoint/2010/main" val="42109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Staying in beat</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use their controllers to stay in rhythm with the beat. They might need to hit targets, perform gestures, or move in sync with the music.</a:t>
            </a:r>
          </a:p>
          <a:p>
            <a:r>
              <a:rPr lang="en-US" dirty="0"/>
              <a:t>Difficulty: Make different user controls</a:t>
            </a:r>
            <a:r>
              <a:rPr lang="de-DE" dirty="0"/>
              <a:t> be responsible for different beats</a:t>
            </a:r>
            <a:r>
              <a:rPr lang="en-US" dirty="0"/>
              <a:t>.</a:t>
            </a:r>
          </a:p>
          <a:p>
            <a:r>
              <a:rPr lang="en-US" dirty="0"/>
              <a:t>ML-Agent: Introduce more challenging rhythms, intricate patterns, or even dynamically generated music to keep the game engaging and adaptive.</a:t>
            </a:r>
          </a:p>
        </p:txBody>
      </p:sp>
    </p:spTree>
    <p:extLst>
      <p:ext uri="{BB962C8B-B14F-4D97-AF65-F5344CB8AC3E}">
        <p14:creationId xmlns:p14="http://schemas.microsoft.com/office/powerpoint/2010/main" val="378379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 (without breaking the connection).</a:t>
            </a:r>
          </a:p>
          <a:p>
            <a:r>
              <a:rPr lang="en-US" dirty="0"/>
              <a:t>Difficulty: Increase the number of dots; Change pattern from increasing to something else; Make connecting line intersections forbidden.</a:t>
            </a:r>
          </a:p>
          <a:p>
            <a:r>
              <a:rPr lang="en-US" dirty="0"/>
              <a:t>ML-Agent: </a:t>
            </a:r>
          </a:p>
        </p:txBody>
      </p:sp>
    </p:spTree>
    <p:extLst>
      <p:ext uri="{BB962C8B-B14F-4D97-AF65-F5344CB8AC3E}">
        <p14:creationId xmlns:p14="http://schemas.microsoft.com/office/powerpoint/2010/main" val="175183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Sequence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introduce a grid of buttons; the task is to remember an increasingly longer pattern of button presses;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Remember (see or listen) as many words in a limited amount of time as possible.</a:t>
            </a:r>
          </a:p>
          <a:p>
            <a:r>
              <a:rPr lang="en-US" dirty="0"/>
              <a:t>Difficulty: Longer lists of words; Grammatically incorrect words.</a:t>
            </a:r>
          </a:p>
          <a:p>
            <a:r>
              <a:rPr lang="en-US" dirty="0"/>
              <a:t>ML-Agent: </a:t>
            </a:r>
            <a:r>
              <a:rPr lang="en-US"/>
              <a:t>Hints; AI </a:t>
            </a:r>
            <a:r>
              <a:rPr lang="en-US" dirty="0"/>
              <a:t>competitor.</a:t>
            </a:r>
          </a:p>
        </p:txBody>
      </p:sp>
    </p:spTree>
    <p:extLst>
      <p:ext uri="{BB962C8B-B14F-4D97-AF65-F5344CB8AC3E}">
        <p14:creationId xmlns:p14="http://schemas.microsoft.com/office/powerpoint/2010/main" val="352327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1275</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Follow instructions</vt:lpstr>
      <vt:lpstr>Auditory Acuity</vt:lpstr>
      <vt:lpstr>Maze generator</vt:lpstr>
      <vt:lpstr>Find &amp; Match</vt:lpstr>
      <vt:lpstr>Staying in beat</vt:lpstr>
      <vt:lpstr>Following sequence</vt:lpstr>
      <vt:lpstr>Sequence memory</vt:lpstr>
      <vt:lpstr>Number memory</vt:lpstr>
      <vt:lpstr>Verbal memory</vt:lpstr>
      <vt:lpstr>Chimp test</vt:lpstr>
      <vt:lpstr>Visual memory</vt:lpstr>
      <vt:lpstr>Objects memorization</vt:lpstr>
      <vt:lpstr>Match the Melody</vt:lpstr>
      <vt:lpstr>Multitasking</vt:lpstr>
      <vt:lpstr>Color matching</vt:lpstr>
      <vt:lpstr>Pattern recognition</vt:lpstr>
      <vt:lpstr>Reaction time</vt:lpstr>
      <vt:lpstr>Aim trainer</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zaitsevav</cp:lastModifiedBy>
  <cp:revision>35</cp:revision>
  <dcterms:created xsi:type="dcterms:W3CDTF">2024-03-10T14:10:08Z</dcterms:created>
  <dcterms:modified xsi:type="dcterms:W3CDTF">2024-03-12T15:48:32Z</dcterms:modified>
</cp:coreProperties>
</file>