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B17-0C26-44C3-988F-096DB9287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F96D6-593B-46C2-8DE0-9309F43F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8AB4-42DD-4C63-B2C5-5C1C2648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B061-3A78-4AED-80D9-40CF08EA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6227-3699-4A3E-BED2-6CFD2232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8653-C158-4194-A7BD-FBCC4463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78C9E-E2AC-4657-BD96-CCBBA5A1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0C420-B318-47FF-B864-B80462CD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C1FA-A899-49E0-81AD-20BED444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F7E7-0852-4656-91C9-DD7CC7F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7E916-01BE-49AB-835D-29CB3D4B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C9836-F961-4AE4-A863-9730E2CE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C031-F676-4893-80CF-674ABC99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8510-0665-4D0C-9F73-BE2873B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897E-18A2-4882-8395-3F2C6489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0B4E-F028-4042-9F36-93575079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1AC7-64B8-47C0-AC4E-81462339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2A28-1B52-47B1-8036-FBFE8B5B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BE73-1A4B-4CDB-98BA-CD4BFF46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8F18-5F67-4E13-91BC-C1A466D6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B022-65AD-473A-A572-36523BFD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20FE2-80AC-4DF5-9A07-C12EB2F3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B20F-E77E-4AF5-B83C-6B7C9B6E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4676-A282-4AE5-B346-9E37A844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8001-9568-4B10-85C7-3B5C1CE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E9D9-E8DF-43B8-8FA5-1B59BED0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E5C6-98FA-4831-8CB6-A30E77D24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3227-0561-4071-A235-A2EB06ABD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5C1A-E295-4099-9C8B-5263655A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89530-41AF-4788-9104-7445C7A3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1D43-D6C9-4258-B814-46BE1598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0B06-22A4-4B54-AF63-7D6729FD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FF45-2CA4-4723-9AED-933BCFDAA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650A8-B837-42CD-AF2D-F7C5FBAB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716AE-2A43-48BA-B937-5F3023725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6482F-D2B8-4BE9-8BFE-0332D644D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15AB8-E2F6-40CC-8175-CAECCA23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86000-E547-4474-A42D-E2232E85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FC02D-64EC-4328-AC3F-8806B7D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A78D-1DAC-4FEF-B7E8-EACDCCB0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92351-FF9D-4BB0-A86A-062AFC0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FAAE2-1D0F-4655-90AE-E7341354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A8DC-DE46-4C0D-9B77-DF823D29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5A2BF-0849-4ADB-9AE3-8BE13B3E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A7FA7-B9DA-455A-B12C-166A817C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250C-E901-40EF-883B-AE562681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AF52-1492-4085-A1EE-8A867BF2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970E-9A0A-466D-AA33-54C85F2C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CA4DF-48CC-45AD-92E0-1E2EDA15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DCE91-FF0D-4EE8-B571-1A2F4B4F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EEBA-005D-4DC3-8F69-7020EC5A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F2F9D-5FAD-46F8-8FE6-DF56973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D88-2E1D-44E4-85AC-FFF3BF4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C82CA-5DDC-4636-9A5C-652E8210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789EB-F15E-47CD-B667-4AA37BC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580A5-3F4E-4200-9033-03EC9BC0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AD26-D198-414A-8CAF-4058F731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CDF3-AEA3-4886-87DE-409FEB4D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CF489-8284-4185-9420-C9AC26C1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2132-C4DD-4267-86C2-179C3275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451E-F1FF-4E7A-AD7D-C77228F6F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5F5B-2DB5-4C9B-B364-17ABFCD68F7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0838-551D-44E8-98CB-644C99FEC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EAE1-CCD8-4AAF-93B7-B96398B3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CE01-9A43-45BD-8660-4649E0CE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Reaction time (test visual reflexes)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Sequence memory (remember an increasingly long pattern of button presses)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Aim trainer (how quickly hit all targets)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memory (member the longest number you can, harder test: recall sequence backwards)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Verbal memory (remember as many words in short term as possible)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Chimp test (numbers on screen, click one, other disappear, should click all in sequence)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memory (remember an increasingly large board of squares)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audio memory (e.g. to sequence memory, where one button pressed is a sound, other is slightly modified sound) (eyes closed)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object goes into which hole.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from which side sound appear (make it less</a:t>
            </a:r>
            <a:r>
              <a:rPr lang="ru-RU" dirty="0"/>
              <a:t> </a:t>
            </a:r>
            <a:r>
              <a:rPr lang="de-DE" dirty="0"/>
              <a:t>loud, make sequence of sounds from different sides, make user recall the sequence) (camera left – sound right)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3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D41-2976-4D92-9724-E3701AC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r>
              <a:rPr lang="en-US" dirty="0"/>
              <a:t>Audios interesting, maybe combination of some</a:t>
            </a:r>
            <a:br>
              <a:rPr lang="en-US" dirty="0"/>
            </a:br>
            <a:r>
              <a:rPr lang="en-US" dirty="0"/>
              <a:t>Maybe combination = Curriculum learning</a:t>
            </a:r>
          </a:p>
        </p:txBody>
      </p:sp>
    </p:spTree>
    <p:extLst>
      <p:ext uri="{BB962C8B-B14F-4D97-AF65-F5344CB8AC3E}">
        <p14:creationId xmlns:p14="http://schemas.microsoft.com/office/powerpoint/2010/main" val="2435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D41-2976-4D92-9724-E3701AC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D41-2976-4D92-9724-E3701AC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D41-2976-4D92-9724-E3701AC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D41-2976-4D92-9724-E3701AC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D41-2976-4D92-9724-E3701AC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D41-2976-4D92-9724-E3701AC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D41-2976-4D92-9724-E3701AC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762F-A23F-4561-99E8-27012C97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zaitsevav</dc:creator>
  <cp:lastModifiedBy>zaitsevav</cp:lastModifiedBy>
  <cp:revision>4</cp:revision>
  <dcterms:created xsi:type="dcterms:W3CDTF">2024-03-10T14:10:08Z</dcterms:created>
  <dcterms:modified xsi:type="dcterms:W3CDTF">2024-03-10T15:02:55Z</dcterms:modified>
</cp:coreProperties>
</file>