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92" r:id="rId3"/>
    <p:sldId id="291" r:id="rId4"/>
    <p:sldId id="281" r:id="rId5"/>
    <p:sldId id="290" r:id="rId6"/>
    <p:sldId id="289" r:id="rId7"/>
    <p:sldId id="287" r:id="rId8"/>
    <p:sldId id="293" r:id="rId9"/>
    <p:sldId id="275" r:id="rId10"/>
    <p:sldId id="277" r:id="rId11"/>
    <p:sldId id="278" r:id="rId12"/>
    <p:sldId id="279" r:id="rId13"/>
    <p:sldId id="274" r:id="rId14"/>
    <p:sldId id="267" r:id="rId15"/>
    <p:sldId id="268" r:id="rId16"/>
    <p:sldId id="282" r:id="rId17"/>
    <p:sldId id="285" r:id="rId18"/>
    <p:sldId id="284" r:id="rId19"/>
    <p:sldId id="273" r:id="rId20"/>
    <p:sldId id="276"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tsv" initials="z" lastIdx="1" clrIdx="0">
    <p:extLst>
      <p:ext uri="{19B8F6BF-5375-455C-9EA6-DF929625EA0E}">
        <p15:presenceInfo xmlns:p15="http://schemas.microsoft.com/office/powerpoint/2012/main" userId="zts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D74B0-6C57-4FA4-9FE1-2A6E59B6F98D}" type="datetimeFigureOut">
              <a:rPr lang="en-US" smtClean="0"/>
              <a:t>3/14/2024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873E1-58BB-42E9-872D-EE69A8DA255C}" type="slidenum">
              <a:rPr lang="en-US" smtClean="0"/>
              <a:t>‹#›</a:t>
            </a:fld>
            <a:endParaRPr lang="en-US"/>
          </a:p>
        </p:txBody>
      </p:sp>
    </p:spTree>
    <p:extLst>
      <p:ext uri="{BB962C8B-B14F-4D97-AF65-F5344CB8AC3E}">
        <p14:creationId xmlns:p14="http://schemas.microsoft.com/office/powerpoint/2010/main" val="205766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C873E1-58BB-42E9-872D-EE69A8DA255C}" type="slidenum">
              <a:rPr lang="en-US" smtClean="0"/>
              <a:t>2</a:t>
            </a:fld>
            <a:endParaRPr lang="en-US"/>
          </a:p>
        </p:txBody>
      </p:sp>
    </p:spTree>
    <p:extLst>
      <p:ext uri="{BB962C8B-B14F-4D97-AF65-F5344CB8AC3E}">
        <p14:creationId xmlns:p14="http://schemas.microsoft.com/office/powerpoint/2010/main" val="364477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5B17-0C26-44C3-988F-096DB9287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F96D6-593B-46C2-8DE0-9309F43FF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18AB4-42DD-4C63-B2C5-5C1C26486833}"/>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0A61B061-3A78-4AED-80D9-40CF08EAA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F6227-3699-4A3E-BED2-6CFD2232A8E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5967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8653-C158-4194-A7BD-FBCC4463B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78C9E-E2AC-4657-BD96-CCBBA5A1D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0C420-B318-47FF-B864-B80462CDA6C8}"/>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F07AC1FA-A899-49E0-81AD-20BED444B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4F7E7-0852-4656-91C9-DD7CC7FA18F4}"/>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96879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7E916-01BE-49AB-835D-29CB3D4B52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C9836-F961-4AE4-A863-9730E2CE9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EC031-F676-4893-80CF-674ABC99BD9F}"/>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32008510-0665-4D0C-9F73-BE2873BBB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9897E-18A2-4882-8395-3F2C6489B6F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8350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0B4E-F028-4042-9F36-93575079A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E1AC7-64B8-47C0-AC4E-814623396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52A28-1B52-47B1-8036-FBFE8B5B90FD}"/>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3238BE73-1A4B-4CDB-98BA-CD4BFF465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68F18-5F67-4E13-91BC-C1A466D656B1}"/>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67837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B022-65AD-473A-A572-36523BFDC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020FE2-80AC-4DF5-9A07-C12EB2F3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EB20F-E77E-4AF5-B83C-6B7C9B6E6B56}"/>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B7074676-A282-4AE5-B346-9E37A844B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F8001-9568-4B10-85C7-3B5C1CE5309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4540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E9D9-E8DF-43B8-8FA5-1B59BED0A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FE5C6-98FA-4831-8CB6-A30E77D24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F3227-0561-4071-A235-A2EB06ABD5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05C1A-E295-4099-9C8B-5263655AE7B7}"/>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6" name="Footer Placeholder 5">
            <a:extLst>
              <a:ext uri="{FF2B5EF4-FFF2-40B4-BE49-F238E27FC236}">
                <a16:creationId xmlns:a16="http://schemas.microsoft.com/office/drawing/2014/main" id="{93189530-41AF-4788-9104-7445C7A35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41D43-D6C9-4258-B814-46BE15982D6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1918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0B06-22A4-4B54-AF63-7D6729FDD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14FF45-2CA4-4723-9AED-933BCFDAA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650A8-B837-42CD-AF2D-F7C5FBAB7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A716AE-2A43-48BA-B937-5F3023725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6482F-D2B8-4BE9-8BFE-0332D644D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15AB8-E2F6-40CC-8175-CAECCA23943B}"/>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8" name="Footer Placeholder 7">
            <a:extLst>
              <a:ext uri="{FF2B5EF4-FFF2-40B4-BE49-F238E27FC236}">
                <a16:creationId xmlns:a16="http://schemas.microsoft.com/office/drawing/2014/main" id="{B5486000-E547-4474-A42D-E2232E85DD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6FC02D-64EC-4328-AC3F-8806B7D372C9}"/>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33015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A78D-1DAC-4FEF-B7E8-EACDCCB079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692351-FF9D-4BB0-A86A-062AFC00778B}"/>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4" name="Footer Placeholder 3">
            <a:extLst>
              <a:ext uri="{FF2B5EF4-FFF2-40B4-BE49-F238E27FC236}">
                <a16:creationId xmlns:a16="http://schemas.microsoft.com/office/drawing/2014/main" id="{7BAFAAE2-1D0F-4655-90AE-E73413542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5FA8DC-DE46-4C0D-9B77-DF823D29DE46}"/>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79409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5A2BF-0849-4ADB-9AE3-8BE13B3E8A3A}"/>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3" name="Footer Placeholder 2">
            <a:extLst>
              <a:ext uri="{FF2B5EF4-FFF2-40B4-BE49-F238E27FC236}">
                <a16:creationId xmlns:a16="http://schemas.microsoft.com/office/drawing/2014/main" id="{516A7FA7-B9DA-455A-B12C-166A817C51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2250C-E901-40EF-883B-AE562681C1E5}"/>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7558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AF52-1492-4085-A1EE-8A867BF24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F970E-9A0A-466D-AA33-54C85F2CC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7CA4DF-48CC-45AD-92E0-1E2EDA15B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DCE91-FF0D-4EE8-B571-1A2F4B4FF87D}"/>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6" name="Footer Placeholder 5">
            <a:extLst>
              <a:ext uri="{FF2B5EF4-FFF2-40B4-BE49-F238E27FC236}">
                <a16:creationId xmlns:a16="http://schemas.microsoft.com/office/drawing/2014/main" id="{811DEEBA-005D-4DC3-8F69-7020EC5A7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F2F9D-5FAD-46F8-8FE6-DF569737A4FE}"/>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24263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8D88-2E1D-44E4-85AC-FFF3BF4A3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DC82CA-5DDC-4636-9A5C-652E82107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A789EB-F15E-47CD-B667-4AA37BC0F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580A5-3F4E-4200-9033-03EC9BC0E267}"/>
              </a:ext>
            </a:extLst>
          </p:cNvPr>
          <p:cNvSpPr>
            <a:spLocks noGrp="1"/>
          </p:cNvSpPr>
          <p:nvPr>
            <p:ph type="dt" sz="half" idx="10"/>
          </p:nvPr>
        </p:nvSpPr>
        <p:spPr/>
        <p:txBody>
          <a:bodyPr/>
          <a:lstStyle/>
          <a:p>
            <a:fld id="{0C2A5F5B-2DB5-4C9B-B364-17ABFCD68F74}" type="datetimeFigureOut">
              <a:rPr lang="en-US" smtClean="0"/>
              <a:t>3/14/2024</a:t>
            </a:fld>
            <a:endParaRPr lang="en-US"/>
          </a:p>
        </p:txBody>
      </p:sp>
      <p:sp>
        <p:nvSpPr>
          <p:cNvPr id="6" name="Footer Placeholder 5">
            <a:extLst>
              <a:ext uri="{FF2B5EF4-FFF2-40B4-BE49-F238E27FC236}">
                <a16:creationId xmlns:a16="http://schemas.microsoft.com/office/drawing/2014/main" id="{E426AD26-D198-414A-8CAF-4058F7310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8CDF3-AEA3-4886-87DE-409FEB4D501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76423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CF489-8284-4185-9420-C9AC26C10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EA2132-C4DD-4267-86C2-179C3275E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2451E-F1FF-4E7A-AD7D-C77228F6F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A5F5B-2DB5-4C9B-B364-17ABFCD68F74}" type="datetimeFigureOut">
              <a:rPr lang="en-US" smtClean="0"/>
              <a:t>3/14/2024</a:t>
            </a:fld>
            <a:endParaRPr lang="en-US"/>
          </a:p>
        </p:txBody>
      </p:sp>
      <p:sp>
        <p:nvSpPr>
          <p:cNvPr id="5" name="Footer Placeholder 4">
            <a:extLst>
              <a:ext uri="{FF2B5EF4-FFF2-40B4-BE49-F238E27FC236}">
                <a16:creationId xmlns:a16="http://schemas.microsoft.com/office/drawing/2014/main" id="{49E30838-551D-44E8-98CB-644C99FEC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76EAE1-CCD8-4AAF-93B7-B96398B37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6CE01-9A43-45BD-8660-4649E0CEF791}" type="slidenum">
              <a:rPr lang="en-US" smtClean="0"/>
              <a:t>‹#›</a:t>
            </a:fld>
            <a:endParaRPr lang="en-US"/>
          </a:p>
        </p:txBody>
      </p:sp>
    </p:spTree>
    <p:extLst>
      <p:ext uri="{BB962C8B-B14F-4D97-AF65-F5344CB8AC3E}">
        <p14:creationId xmlns:p14="http://schemas.microsoft.com/office/powerpoint/2010/main" val="2968516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review.net/forum?id=OUicoKgvtc&amp;utm_campaign=The%20Batch&amp;utm_medium=email&amp;_hsmi=298109300&amp;utm_content=298109300&amp;utm_source=hs_emai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Auditory Acuity</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486400"/>
          </a:xfrm>
        </p:spPr>
        <p:txBody>
          <a:bodyPr>
            <a:normAutofit/>
          </a:bodyPr>
          <a:lstStyle/>
          <a:p>
            <a:r>
              <a:rPr lang="en-US" dirty="0"/>
              <a:t>Idea: User stands in a virtual environment; Sounds play from various pre-defined locations around the user; User points their VR controller in the direction they perceive the sound originated; Points are awarded for correct identification.</a:t>
            </a:r>
          </a:p>
          <a:p>
            <a:r>
              <a:rPr lang="en-US" dirty="0"/>
              <a:t>Difficulty increase: Multiple sounds from different locations; Head movement; Sounds contradict the direction the user is facing; Dynamic environments with varying acoustics (caverns, forests, rooms); Complex sounds; Introduce user navigation; With eyes closed.</a:t>
            </a:r>
          </a:p>
          <a:p>
            <a:r>
              <a:rPr lang="en-US" dirty="0"/>
              <a:t>ML-Agent: Personalized difficulty adjustment; Sound source prediction.</a:t>
            </a:r>
          </a:p>
        </p:txBody>
      </p:sp>
    </p:spTree>
    <p:extLst>
      <p:ext uri="{BB962C8B-B14F-4D97-AF65-F5344CB8AC3E}">
        <p14:creationId xmlns:p14="http://schemas.microsoft.com/office/powerpoint/2010/main" val="426913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Number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 listens to a number sequence and then tries to reconstruct it.</a:t>
            </a:r>
          </a:p>
          <a:p>
            <a:r>
              <a:rPr lang="en-US" dirty="0"/>
              <a:t>Difficulty: longer sequence / sequence backwards.</a:t>
            </a:r>
          </a:p>
          <a:p>
            <a:r>
              <a:rPr lang="en-US" dirty="0"/>
              <a:t>ML-Agent: Track user performance on recalling numbers of different lengths and presentations (forward vs backward); generate numbers with specific difficulty levels (e.g., specific digit sequences or lengths) to target user weaknesses.</a:t>
            </a:r>
          </a:p>
        </p:txBody>
      </p:sp>
    </p:spTree>
    <p:extLst>
      <p:ext uri="{BB962C8B-B14F-4D97-AF65-F5344CB8AC3E}">
        <p14:creationId xmlns:p14="http://schemas.microsoft.com/office/powerpoint/2010/main" val="192265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Verbal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Remember (see or listen) as many words in a limited amount of time as possible.</a:t>
            </a:r>
          </a:p>
          <a:p>
            <a:r>
              <a:rPr lang="en-US" dirty="0"/>
              <a:t>Difficulty: Longer lists of words; Grammatically incorrect words.</a:t>
            </a:r>
          </a:p>
          <a:p>
            <a:r>
              <a:rPr lang="en-US" dirty="0"/>
              <a:t>ML-Agent: </a:t>
            </a:r>
            <a:r>
              <a:rPr lang="en-US"/>
              <a:t>Hints; AI </a:t>
            </a:r>
            <a:r>
              <a:rPr lang="en-US" dirty="0"/>
              <a:t>competitor.</a:t>
            </a:r>
          </a:p>
        </p:txBody>
      </p:sp>
    </p:spTree>
    <p:extLst>
      <p:ext uri="{BB962C8B-B14F-4D97-AF65-F5344CB8AC3E}">
        <p14:creationId xmlns:p14="http://schemas.microsoft.com/office/powerpoint/2010/main" val="35232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Chimp test</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display a sequence of numbers on the screen in a grid. Once a user clicks the first number, the sequence disappears and the task is to remember on which positions numbers where placed.</a:t>
            </a:r>
          </a:p>
          <a:p>
            <a:r>
              <a:rPr lang="en-US" dirty="0"/>
              <a:t>Difficulty: Longer sequences; Time limitation.</a:t>
            </a:r>
          </a:p>
          <a:p>
            <a:r>
              <a:rPr lang="en-US" dirty="0"/>
              <a:t>ML-Agent: </a:t>
            </a:r>
          </a:p>
        </p:txBody>
      </p:sp>
    </p:spTree>
    <p:extLst>
      <p:ext uri="{BB962C8B-B14F-4D97-AF65-F5344CB8AC3E}">
        <p14:creationId xmlns:p14="http://schemas.microsoft.com/office/powerpoint/2010/main" val="299977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Visual memory</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grid of empty squares; Some of the squares are highlighted and then fade and the task is to identify which squares were highlighted.</a:t>
            </a:r>
          </a:p>
          <a:p>
            <a:r>
              <a:rPr lang="en-US" dirty="0"/>
              <a:t>Difficulty: Longer sequences of squares; Faster highlight fade; Limited time.</a:t>
            </a:r>
          </a:p>
          <a:p>
            <a:r>
              <a:rPr lang="en-US" dirty="0"/>
              <a:t>ML-Agent: </a:t>
            </a:r>
          </a:p>
        </p:txBody>
      </p:sp>
    </p:spTree>
    <p:extLst>
      <p:ext uri="{BB962C8B-B14F-4D97-AF65-F5344CB8AC3E}">
        <p14:creationId xmlns:p14="http://schemas.microsoft.com/office/powerpoint/2010/main" val="299591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Objects memorization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bunch of objects and the task is to recall which objects were shown</a:t>
            </a:r>
          </a:p>
          <a:p>
            <a:r>
              <a:rPr lang="en-US" dirty="0"/>
              <a:t>Difficulty: More objects; Some objects are the same and the task is to also recall the number of the same objects shown.</a:t>
            </a:r>
          </a:p>
          <a:p>
            <a:r>
              <a:rPr lang="en-US" dirty="0"/>
              <a:t>ML-Agent: </a:t>
            </a:r>
          </a:p>
        </p:txBody>
      </p:sp>
    </p:spTree>
    <p:extLst>
      <p:ext uri="{BB962C8B-B14F-4D97-AF65-F5344CB8AC3E}">
        <p14:creationId xmlns:p14="http://schemas.microsoft.com/office/powerpoint/2010/main" val="70129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Match the Melody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listens to a short melody and then replicates it by selecting notes or tapping buttons in the correct sequence.</a:t>
            </a:r>
          </a:p>
          <a:p>
            <a:r>
              <a:rPr lang="en-US" dirty="0"/>
              <a:t>Difficulty increase: Increased complexity of melodies (more notes, longer sequences, wider range of intervals).</a:t>
            </a:r>
          </a:p>
          <a:p>
            <a:r>
              <a:rPr lang="en-US" dirty="0"/>
              <a:t>ML-Agent: </a:t>
            </a:r>
          </a:p>
        </p:txBody>
      </p:sp>
    </p:spTree>
    <p:extLst>
      <p:ext uri="{BB962C8B-B14F-4D97-AF65-F5344CB8AC3E}">
        <p14:creationId xmlns:p14="http://schemas.microsoft.com/office/powerpoint/2010/main" val="198968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Multitasking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completes multiple mini-challenges simultaneously, like remembering a sequence while dodging obstacles.</a:t>
            </a:r>
          </a:p>
          <a:p>
            <a:r>
              <a:rPr lang="en-US" dirty="0"/>
              <a:t>Difficulty: Introduce more tasks; Make tasks more difficult.</a:t>
            </a:r>
          </a:p>
          <a:p>
            <a:r>
              <a:rPr lang="en-US" dirty="0"/>
              <a:t>ML-Agent: track user's focus and adjust task difficulty to optimize cognitive load.</a:t>
            </a:r>
          </a:p>
          <a:p>
            <a:endParaRPr lang="en-US" dirty="0"/>
          </a:p>
        </p:txBody>
      </p:sp>
    </p:spTree>
    <p:extLst>
      <p:ext uri="{BB962C8B-B14F-4D97-AF65-F5344CB8AC3E}">
        <p14:creationId xmlns:p14="http://schemas.microsoft.com/office/powerpoint/2010/main" val="397204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Color matching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Players are presented with colored objects or tiles, and they need to match them based on color.</a:t>
            </a:r>
          </a:p>
          <a:p>
            <a:r>
              <a:rPr lang="en-US" dirty="0"/>
              <a:t>Difficulty: As the game progresses, the number of colors or the complexity of the patterns increases.</a:t>
            </a:r>
          </a:p>
          <a:p>
            <a:r>
              <a:rPr lang="en-US" dirty="0"/>
              <a:t>ML-Agent: Dynamically adjust the difficulty level based on the player's performance. For example, ML could analyze the player's reaction time and accuracy to determine when to introduce new colors or increase the speed of color changes.</a:t>
            </a:r>
          </a:p>
        </p:txBody>
      </p:sp>
    </p:spTree>
    <p:extLst>
      <p:ext uri="{BB962C8B-B14F-4D97-AF65-F5344CB8AC3E}">
        <p14:creationId xmlns:p14="http://schemas.microsoft.com/office/powerpoint/2010/main" val="329758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Pattern recognition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Users are shown a sequence of patterns or shapes and must identify the next pattern in the sequence. The sequences could involve colors, shapes, or a combination of both.</a:t>
            </a:r>
          </a:p>
          <a:p>
            <a:r>
              <a:rPr lang="en-US" dirty="0"/>
              <a:t>Difficulty: Increase variety in sequence objects.</a:t>
            </a:r>
          </a:p>
        </p:txBody>
      </p:sp>
    </p:spTree>
    <p:extLst>
      <p:ext uri="{BB962C8B-B14F-4D97-AF65-F5344CB8AC3E}">
        <p14:creationId xmlns:p14="http://schemas.microsoft.com/office/powerpoint/2010/main" val="380451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Reaction time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Click a button on a controller as soon as something appears in front of the user / sound plays.</a:t>
            </a:r>
          </a:p>
          <a:p>
            <a:r>
              <a:rPr lang="en-US" dirty="0"/>
              <a:t>Difficulty: Make stimuli more subtle; Play 2 games at the same time, where 1 controller controls one game, other another game, and then you randomly switch games with each other, thus trying to confuse the user.</a:t>
            </a:r>
          </a:p>
          <a:p>
            <a:r>
              <a:rPr lang="en-US" dirty="0"/>
              <a:t>ML-Agent: </a:t>
            </a:r>
          </a:p>
        </p:txBody>
      </p:sp>
    </p:spTree>
    <p:extLst>
      <p:ext uri="{BB962C8B-B14F-4D97-AF65-F5344CB8AC3E}">
        <p14:creationId xmlns:p14="http://schemas.microsoft.com/office/powerpoint/2010/main" val="51411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a:t>Indirectly Learn </a:t>
            </a:r>
            <a:r>
              <a:rPr lang="en-US" b="1" dirty="0"/>
              <a:t>Language through Exploration</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lnSpcReduction="10000"/>
          </a:bodyPr>
          <a:lstStyle/>
          <a:p>
            <a:r>
              <a:rPr lang="en-US" dirty="0"/>
              <a:t>Link: </a:t>
            </a:r>
            <a:r>
              <a:rPr lang="en-US" dirty="0">
                <a:hlinkClick r:id="rId3"/>
              </a:rPr>
              <a:t>https://openreview.net/forum?id=OUicoKgvtc&amp;utm_campaign=The%20Batch&amp;utm_medium=email&amp;_hsmi=298109300&amp;utm_content=298109300&amp;utm_source=hs_email</a:t>
            </a:r>
            <a:endParaRPr lang="en-US" dirty="0"/>
          </a:p>
          <a:p>
            <a:r>
              <a:rPr lang="en-US" dirty="0"/>
              <a:t>Idea: User navigates an environment that provides text clues (find something, point to something). Based on these clues and trial &amp; error, user translates them into their own language and has an idea what words in the text clues mean.</a:t>
            </a:r>
          </a:p>
          <a:p>
            <a:r>
              <a:rPr lang="en-US" dirty="0"/>
              <a:t>Difficulty: Different object shapes, colors, many more ideas.</a:t>
            </a:r>
          </a:p>
          <a:p>
            <a:r>
              <a:rPr lang="en-US" dirty="0"/>
              <a:t>ML-Agent: Learns to navigate a simulated environment that provides text clues. If the training environment provides text that explains how to achieve the highest reward, an agent will benefit by learning to interpret written language. That is, learning to comprehend written instructions will correlate with success in maximizing rewards.</a:t>
            </a:r>
          </a:p>
          <a:p>
            <a:r>
              <a:rPr lang="en-US" dirty="0"/>
              <a:t>Compete against AI and see which learning strategy is best.</a:t>
            </a:r>
          </a:p>
        </p:txBody>
      </p:sp>
    </p:spTree>
    <p:extLst>
      <p:ext uri="{BB962C8B-B14F-4D97-AF65-F5344CB8AC3E}">
        <p14:creationId xmlns:p14="http://schemas.microsoft.com/office/powerpoint/2010/main" val="3006124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Aim trainer</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shapes appear on a grid in front of the user and the task is to point &amp; click at the shape as fast as possible.</a:t>
            </a:r>
          </a:p>
          <a:p>
            <a:r>
              <a:rPr lang="en-US" dirty="0"/>
              <a:t>Difficulty: Smaller targets; Target disappear after some time; Targets move.</a:t>
            </a:r>
          </a:p>
          <a:p>
            <a:r>
              <a:rPr lang="en-US" dirty="0"/>
              <a:t>ML-Agent: Predict target movement patterns and subtly adjust the user's aim to improve accuracy; Track user performance and adjust the number, size, and movement of targets to optimize the challenge level.</a:t>
            </a:r>
          </a:p>
        </p:txBody>
      </p:sp>
    </p:spTree>
    <p:extLst>
      <p:ext uri="{BB962C8B-B14F-4D97-AF65-F5344CB8AC3E}">
        <p14:creationId xmlns:p14="http://schemas.microsoft.com/office/powerpoint/2010/main" val="4028642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3A21-32E4-42BD-B5EF-F62191E14F67}"/>
              </a:ext>
            </a:extLst>
          </p:cNvPr>
          <p:cNvSpPr>
            <a:spLocks noGrp="1"/>
          </p:cNvSpPr>
          <p:nvPr>
            <p:ph type="title"/>
          </p:nvPr>
        </p:nvSpPr>
        <p:spPr/>
        <p:txBody>
          <a:bodyPr/>
          <a:lstStyle/>
          <a:p>
            <a:r>
              <a:rPr lang="en-US" dirty="0"/>
              <a:t>Overall Agents Usage</a:t>
            </a:r>
          </a:p>
        </p:txBody>
      </p:sp>
      <p:sp>
        <p:nvSpPr>
          <p:cNvPr id="3" name="Content Placeholder 2">
            <a:extLst>
              <a:ext uri="{FF2B5EF4-FFF2-40B4-BE49-F238E27FC236}">
                <a16:creationId xmlns:a16="http://schemas.microsoft.com/office/drawing/2014/main" id="{96295925-DB7E-4391-9B1D-C814EEB60371}"/>
              </a:ext>
            </a:extLst>
          </p:cNvPr>
          <p:cNvSpPr>
            <a:spLocks noGrp="1"/>
          </p:cNvSpPr>
          <p:nvPr>
            <p:ph idx="1"/>
          </p:nvPr>
        </p:nvSpPr>
        <p:spPr/>
        <p:txBody>
          <a:bodyPr/>
          <a:lstStyle/>
          <a:p>
            <a:r>
              <a:rPr lang="en-US" dirty="0"/>
              <a:t>Object generation.</a:t>
            </a:r>
          </a:p>
          <a:p>
            <a:r>
              <a:rPr lang="en-US" dirty="0"/>
              <a:t>Generate puzzles, adjusting parameters such as object size, shape, and complexity based on the player's skill level.</a:t>
            </a:r>
          </a:p>
          <a:p>
            <a:r>
              <a:rPr lang="en-US" dirty="0"/>
              <a:t>Analyze user data:</a:t>
            </a:r>
          </a:p>
          <a:p>
            <a:pPr lvl="1"/>
            <a:r>
              <a:rPr lang="en-US" sz="2800" dirty="0"/>
              <a:t>Provide hints or adaptive feedback to guide players through more challenging puzzles.</a:t>
            </a:r>
          </a:p>
          <a:p>
            <a:pPr lvl="1"/>
            <a:r>
              <a:rPr lang="en-US" sz="2800" dirty="0"/>
              <a:t>Dynamically adjust game difficulty.</a:t>
            </a:r>
          </a:p>
        </p:txBody>
      </p:sp>
    </p:spTree>
    <p:extLst>
      <p:ext uri="{BB962C8B-B14F-4D97-AF65-F5344CB8AC3E}">
        <p14:creationId xmlns:p14="http://schemas.microsoft.com/office/powerpoint/2010/main" val="84558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Maze generator</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Users navigate through a series of procedurally generated mazes, each with varying levels of complexity.</a:t>
            </a:r>
          </a:p>
          <a:p>
            <a:r>
              <a:rPr lang="en-US" dirty="0"/>
              <a:t>Difficulty: Increase maze complexity, size; Introduce new obstacles, hazards; Time limitation.</a:t>
            </a:r>
          </a:p>
          <a:p>
            <a:r>
              <a:rPr lang="en-US" dirty="0"/>
              <a:t>ML-Agent: Provide hints &amp; clues; Generate randomized mazes with different layouts, sizes, and difficulty levels; Analyze the player's navigation patterns and performance to dynamically adjust the maze generation algorithm; Control the behavior of dynamic elements within the maze, such as moving walls, shifting pathways, or creating hidden passages.</a:t>
            </a:r>
          </a:p>
          <a:p>
            <a:r>
              <a:rPr lang="en-US" dirty="0"/>
              <a:t>Introduce AI competitor (very interesting since both AI and user can analyze each other behavior).</a:t>
            </a:r>
          </a:p>
        </p:txBody>
      </p:sp>
    </p:spTree>
    <p:extLst>
      <p:ext uri="{BB962C8B-B14F-4D97-AF65-F5344CB8AC3E}">
        <p14:creationId xmlns:p14="http://schemas.microsoft.com/office/powerpoint/2010/main" val="263578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Find &amp; Match</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Pick up objects scattered around the environment and drop them into bins corresponding to their shapes.</a:t>
            </a:r>
          </a:p>
          <a:p>
            <a:r>
              <a:rPr lang="en-US" dirty="0"/>
              <a:t>Difficulty: More objects; More complex shapes; Similar shapes; Introduce colors; Smarter AI opponent.</a:t>
            </a:r>
          </a:p>
          <a:p>
            <a:r>
              <a:rPr lang="en-US" dirty="0"/>
              <a:t>ML-Agent: Object generation (object variety); Control the speed and accuracy of the AI competitor; Introduce obstacles that impede the player’s movement.</a:t>
            </a:r>
          </a:p>
          <a:p>
            <a:r>
              <a:rPr lang="en-US" dirty="0"/>
              <a:t>Competition against AI.</a:t>
            </a:r>
          </a:p>
        </p:txBody>
      </p:sp>
    </p:spTree>
    <p:extLst>
      <p:ext uri="{BB962C8B-B14F-4D97-AF65-F5344CB8AC3E}">
        <p14:creationId xmlns:p14="http://schemas.microsoft.com/office/powerpoint/2010/main" val="421097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Follow instructions</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are given a series of simple instructions that they must follow within a certain time limit. Instructions could involve actions like "jump," "turn left," "pick up object," or "stand still.“; Pick up </a:t>
            </a:r>
            <a:r>
              <a:rPr lang="en-US" dirty="0">
                <a:solidFill>
                  <a:srgbClr val="FF0000"/>
                </a:solidFill>
              </a:rPr>
              <a:t>RED</a:t>
            </a:r>
            <a:r>
              <a:rPr lang="en-US" dirty="0"/>
              <a:t> object -&gt; pick up RED object (</a:t>
            </a:r>
            <a:r>
              <a:rPr lang="en-US"/>
              <a:t>increase difficulty).</a:t>
            </a:r>
            <a:endParaRPr lang="en-US" dirty="0"/>
          </a:p>
          <a:p>
            <a:r>
              <a:rPr lang="en-US" dirty="0"/>
              <a:t>Difficulty: Combine multiple tasks together; Increase the speed at which instructions are given; Increase complexity of instructions; Require players to remember and execute longer sequences of instructions.</a:t>
            </a:r>
          </a:p>
          <a:p>
            <a:r>
              <a:rPr lang="en-US" dirty="0"/>
              <a:t>ML-Agent: Generate randomized sequences of instructions, adapting the difficulty based on the player's performance; Analyze the player's response time, accuracy, and ability to remember and execute instructions correctly. As the player progresses, ML could introduce longer sequences, more complex instructions, or even multiple instructions to be performed simultaneously</a:t>
            </a:r>
          </a:p>
        </p:txBody>
      </p:sp>
    </p:spTree>
    <p:extLst>
      <p:ext uri="{BB962C8B-B14F-4D97-AF65-F5344CB8AC3E}">
        <p14:creationId xmlns:p14="http://schemas.microsoft.com/office/powerpoint/2010/main" val="409192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Staying in beat</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use their controllers to stay in rhythm with the beat. They might need to hit targets, perform gestures, or move in sync with the music.</a:t>
            </a:r>
          </a:p>
          <a:p>
            <a:r>
              <a:rPr lang="en-US" dirty="0"/>
              <a:t>Difficulty: Make different user controls</a:t>
            </a:r>
            <a:r>
              <a:rPr lang="de-DE" dirty="0"/>
              <a:t> be responsible for different beats</a:t>
            </a:r>
            <a:r>
              <a:rPr lang="en-US" dirty="0"/>
              <a:t>.</a:t>
            </a:r>
          </a:p>
          <a:p>
            <a:r>
              <a:rPr lang="en-US" dirty="0"/>
              <a:t>ML-Agent: Introduce more challenging rhythms, intricate patterns, or even dynamically generated music to keep the game engaging and adaptive.</a:t>
            </a:r>
          </a:p>
        </p:txBody>
      </p:sp>
    </p:spTree>
    <p:extLst>
      <p:ext uri="{BB962C8B-B14F-4D97-AF65-F5344CB8AC3E}">
        <p14:creationId xmlns:p14="http://schemas.microsoft.com/office/powerpoint/2010/main" val="378379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Following sequence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are given a grid with numbered dots and the goal is to connect the dots in an increasing order (without breaking the connection).</a:t>
            </a:r>
          </a:p>
          <a:p>
            <a:r>
              <a:rPr lang="en-US" dirty="0"/>
              <a:t>Difficulty: Increase the number of dots; Change pattern from increasing to something else; Make connecting line intersections forbidden.</a:t>
            </a:r>
          </a:p>
          <a:p>
            <a:r>
              <a:rPr lang="en-US" dirty="0"/>
              <a:t>ML-Agent: </a:t>
            </a:r>
          </a:p>
        </p:txBody>
      </p:sp>
    </p:spTree>
    <p:extLst>
      <p:ext uri="{BB962C8B-B14F-4D97-AF65-F5344CB8AC3E}">
        <p14:creationId xmlns:p14="http://schemas.microsoft.com/office/powerpoint/2010/main" val="175183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Reproduce Music</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a:t>
            </a:r>
            <a:r>
              <a:rPr lang="en-US"/>
              <a:t>: </a:t>
            </a:r>
            <a:r>
              <a:rPr lang="en-US" dirty="0"/>
              <a:t>U</a:t>
            </a:r>
            <a:r>
              <a:rPr lang="en-US"/>
              <a:t>ser </a:t>
            </a:r>
            <a:r>
              <a:rPr lang="en-US" dirty="0"/>
              <a:t>is given a simple keyboard (e.g. with 5 notes). The task is to correctly press the keyboard notes and reproduce the sound.</a:t>
            </a:r>
          </a:p>
          <a:p>
            <a:r>
              <a:rPr lang="en-US" dirty="0"/>
              <a:t>Difficulty: At first, you highlight the keyboard notes that are emitting a specific sound. Then, we increase the difficulty and emit sounds without highlighting the notes; Introduce correct timing feature (stay in beat); Muscle memory (only with hand tracking): remove keyboard completely.</a:t>
            </a:r>
          </a:p>
          <a:p>
            <a:r>
              <a:rPr lang="en-US" dirty="0"/>
              <a:t>ML-Agent: Dynamic music generation; Adaptive difficulty.</a:t>
            </a:r>
          </a:p>
        </p:txBody>
      </p:sp>
    </p:spTree>
    <p:extLst>
      <p:ext uri="{BB962C8B-B14F-4D97-AF65-F5344CB8AC3E}">
        <p14:creationId xmlns:p14="http://schemas.microsoft.com/office/powerpoint/2010/main" val="224002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Sequence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introduce a grid of buttons; the task is to remember an increasingly longer pattern of button presses; each button has its own unique sound.</a:t>
            </a:r>
          </a:p>
          <a:p>
            <a:r>
              <a:rPr lang="en-US" dirty="0"/>
              <a:t>Difficulty: longer sequences, multiple sequences at the same time.</a:t>
            </a:r>
          </a:p>
          <a:p>
            <a:r>
              <a:rPr lang="en-US" dirty="0"/>
              <a:t>ML-Agent: generate new sequences that target the user's specific weaknesses (e.g., sequences with repeating patterns or specific button combinations)</a:t>
            </a:r>
          </a:p>
        </p:txBody>
      </p:sp>
    </p:spTree>
    <p:extLst>
      <p:ext uri="{BB962C8B-B14F-4D97-AF65-F5344CB8AC3E}">
        <p14:creationId xmlns:p14="http://schemas.microsoft.com/office/powerpoint/2010/main" val="598358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1558</Words>
  <Application>Microsoft Office PowerPoint</Application>
  <PresentationFormat>Widescreen</PresentationFormat>
  <Paragraphs>90</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Auditory Acuity</vt:lpstr>
      <vt:lpstr>Indirectly Learn Language through Exploration</vt:lpstr>
      <vt:lpstr>Maze generator</vt:lpstr>
      <vt:lpstr>Find &amp; Match</vt:lpstr>
      <vt:lpstr>Follow instructions</vt:lpstr>
      <vt:lpstr>Staying in beat</vt:lpstr>
      <vt:lpstr>Following sequence</vt:lpstr>
      <vt:lpstr>Reproduce Music</vt:lpstr>
      <vt:lpstr>Sequence memory</vt:lpstr>
      <vt:lpstr>Number memory</vt:lpstr>
      <vt:lpstr>Verbal memory</vt:lpstr>
      <vt:lpstr>Chimp test</vt:lpstr>
      <vt:lpstr>Visual memory</vt:lpstr>
      <vt:lpstr>Objects memorization</vt:lpstr>
      <vt:lpstr>Match the Melody</vt:lpstr>
      <vt:lpstr>Multitasking</vt:lpstr>
      <vt:lpstr>Color matching</vt:lpstr>
      <vt:lpstr>Pattern recognition</vt:lpstr>
      <vt:lpstr>Reaction time</vt:lpstr>
      <vt:lpstr>Aim trainer</vt:lpstr>
      <vt:lpstr>Overall Agents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zaitsevav</dc:creator>
  <cp:lastModifiedBy>ztsv</cp:lastModifiedBy>
  <cp:revision>45</cp:revision>
  <dcterms:created xsi:type="dcterms:W3CDTF">2024-03-10T14:10:08Z</dcterms:created>
  <dcterms:modified xsi:type="dcterms:W3CDTF">2024-03-14T13:09:10Z</dcterms:modified>
</cp:coreProperties>
</file>