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74" r:id="rId7"/>
    <p:sldId id="281" r:id="rId8"/>
    <p:sldId id="259" r:id="rId9"/>
    <p:sldId id="267" r:id="rId10"/>
    <p:sldId id="268" r:id="rId11"/>
    <p:sldId id="282" r:id="rId12"/>
    <p:sldId id="285" r:id="rId13"/>
    <p:sldId id="284" r:id="rId14"/>
    <p:sldId id="273" r:id="rId15"/>
    <p:sldId id="287"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5B17-0C26-44C3-988F-096DB9287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F96D6-593B-46C2-8DE0-9309F43FF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18AB4-42DD-4C63-B2C5-5C1C26486833}"/>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0A61B061-3A78-4AED-80D9-40CF08EA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6227-3699-4A3E-BED2-6CFD2232A8E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5967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653-C158-4194-A7BD-FBCC4463B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78C9E-E2AC-4657-BD96-CCBBA5A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C420-B318-47FF-B864-B80462CDA6C8}"/>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F07AC1FA-A899-49E0-81AD-20BED444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4F7E7-0852-4656-91C9-DD7CC7FA18F4}"/>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9687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7E916-01BE-49AB-835D-29CB3D4B5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C9836-F961-4AE4-A863-9730E2CE9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31-F676-4893-80CF-674ABC99BD9F}"/>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32008510-0665-4D0C-9F73-BE2873BB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897E-18A2-4882-8395-3F2C6489B6F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835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4E-F028-4042-9F36-93575079A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E1AC7-64B8-47C0-AC4E-814623396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52A28-1B52-47B1-8036-FBFE8B5B90FD}"/>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3238BE73-1A4B-4CDB-98BA-CD4BFF46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8F18-5F67-4E13-91BC-C1A466D656B1}"/>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6783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B022-65AD-473A-A572-36523BFDC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20FE2-80AC-4DF5-9A07-C12EB2F3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EB20F-E77E-4AF5-B83C-6B7C9B6E6B56}"/>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B7074676-A282-4AE5-B346-9E37A844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8001-9568-4B10-85C7-3B5C1CE5309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4540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E9D9-E8DF-43B8-8FA5-1B59BED0A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FE5C6-98FA-4831-8CB6-A30E77D2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F3227-0561-4071-A235-A2EB06ABD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5C1A-E295-4099-9C8B-5263655AE7B7}"/>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6" name="Footer Placeholder 5">
            <a:extLst>
              <a:ext uri="{FF2B5EF4-FFF2-40B4-BE49-F238E27FC236}">
                <a16:creationId xmlns:a16="http://schemas.microsoft.com/office/drawing/2014/main" id="{93189530-41AF-4788-9104-7445C7A3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41D43-D6C9-4258-B814-46BE15982D6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191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B06-22A4-4B54-AF63-7D6729FD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4FF45-2CA4-4723-9AED-933BCFDA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50A8-B837-42CD-AF2D-F7C5FBAB7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716AE-2A43-48BA-B937-5F302372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482F-D2B8-4BE9-8BFE-0332D644D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15AB8-E2F6-40CC-8175-CAECCA23943B}"/>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8" name="Footer Placeholder 7">
            <a:extLst>
              <a:ext uri="{FF2B5EF4-FFF2-40B4-BE49-F238E27FC236}">
                <a16:creationId xmlns:a16="http://schemas.microsoft.com/office/drawing/2014/main" id="{B5486000-E547-4474-A42D-E2232E85D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FC02D-64EC-4328-AC3F-8806B7D372C9}"/>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3301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78D-1DAC-4FEF-B7E8-EACDCCB07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2351-FF9D-4BB0-A86A-062AFC00778B}"/>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4" name="Footer Placeholder 3">
            <a:extLst>
              <a:ext uri="{FF2B5EF4-FFF2-40B4-BE49-F238E27FC236}">
                <a16:creationId xmlns:a16="http://schemas.microsoft.com/office/drawing/2014/main" id="{7BAFAAE2-1D0F-4655-90AE-E73413542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A8DC-DE46-4C0D-9B77-DF823D29DE46}"/>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79409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5A2BF-0849-4ADB-9AE3-8BE13B3E8A3A}"/>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3" name="Footer Placeholder 2">
            <a:extLst>
              <a:ext uri="{FF2B5EF4-FFF2-40B4-BE49-F238E27FC236}">
                <a16:creationId xmlns:a16="http://schemas.microsoft.com/office/drawing/2014/main" id="{516A7FA7-B9DA-455A-B12C-166A817C5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2250C-E901-40EF-883B-AE562681C1E5}"/>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75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F52-1492-4085-A1EE-8A867BF2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970E-9A0A-466D-AA33-54C85F2CC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CA4DF-48CC-45AD-92E0-1E2EDA15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DCE91-FF0D-4EE8-B571-1A2F4B4FF87D}"/>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6" name="Footer Placeholder 5">
            <a:extLst>
              <a:ext uri="{FF2B5EF4-FFF2-40B4-BE49-F238E27FC236}">
                <a16:creationId xmlns:a16="http://schemas.microsoft.com/office/drawing/2014/main" id="{811DEEBA-005D-4DC3-8F69-7020EC5A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F2F9D-5FAD-46F8-8FE6-DF569737A4FE}"/>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242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D88-2E1D-44E4-85AC-FFF3BF4A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DC82CA-5DDC-4636-9A5C-652E82107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789EB-F15E-47CD-B667-4AA37BC0F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80A5-3F4E-4200-9033-03EC9BC0E267}"/>
              </a:ext>
            </a:extLst>
          </p:cNvPr>
          <p:cNvSpPr>
            <a:spLocks noGrp="1"/>
          </p:cNvSpPr>
          <p:nvPr>
            <p:ph type="dt" sz="half" idx="10"/>
          </p:nvPr>
        </p:nvSpPr>
        <p:spPr/>
        <p:txBody>
          <a:bodyPr/>
          <a:lstStyle/>
          <a:p>
            <a:fld id="{0C2A5F5B-2DB5-4C9B-B364-17ABFCD68F74}" type="datetimeFigureOut">
              <a:rPr lang="en-US" smtClean="0"/>
              <a:t>3/12/2024</a:t>
            </a:fld>
            <a:endParaRPr lang="en-US"/>
          </a:p>
        </p:txBody>
      </p:sp>
      <p:sp>
        <p:nvSpPr>
          <p:cNvPr id="6" name="Footer Placeholder 5">
            <a:extLst>
              <a:ext uri="{FF2B5EF4-FFF2-40B4-BE49-F238E27FC236}">
                <a16:creationId xmlns:a16="http://schemas.microsoft.com/office/drawing/2014/main" id="{E426AD26-D198-414A-8CAF-4058F7310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8CDF3-AEA3-4886-87DE-409FEB4D501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7642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F489-8284-4185-9420-C9AC26C10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A2132-C4DD-4267-86C2-179C3275E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2451E-F1FF-4E7A-AD7D-C77228F6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A5F5B-2DB5-4C9B-B364-17ABFCD68F74}" type="datetimeFigureOut">
              <a:rPr lang="en-US" smtClean="0"/>
              <a:t>3/12/2024</a:t>
            </a:fld>
            <a:endParaRPr lang="en-US"/>
          </a:p>
        </p:txBody>
      </p:sp>
      <p:sp>
        <p:nvSpPr>
          <p:cNvPr id="5" name="Footer Placeholder 4">
            <a:extLst>
              <a:ext uri="{FF2B5EF4-FFF2-40B4-BE49-F238E27FC236}">
                <a16:creationId xmlns:a16="http://schemas.microsoft.com/office/drawing/2014/main" id="{49E30838-551D-44E8-98CB-644C99FEC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76EAE1-CCD8-4AAF-93B7-B96398B37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CE01-9A43-45BD-8660-4649E0CEF791}" type="slidenum">
              <a:rPr lang="en-US" smtClean="0"/>
              <a:t>‹#›</a:t>
            </a:fld>
            <a:endParaRPr lang="en-US"/>
          </a:p>
        </p:txBody>
      </p:sp>
    </p:spTree>
    <p:extLst>
      <p:ext uri="{BB962C8B-B14F-4D97-AF65-F5344CB8AC3E}">
        <p14:creationId xmlns:p14="http://schemas.microsoft.com/office/powerpoint/2010/main" val="296851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Sequence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introduce a grid of buttons; the task is to remember an increasingly longer pattern of button presses; each button has its own unique sound.</a:t>
            </a:r>
          </a:p>
          <a:p>
            <a:r>
              <a:rPr lang="en-US" dirty="0"/>
              <a:t>Difficulty: longer sequences, multiple sequences at the same time.</a:t>
            </a:r>
          </a:p>
          <a:p>
            <a:r>
              <a:rPr lang="en-US" dirty="0"/>
              <a:t>ML-Agent: generate new sequences that target the user's specific weaknesses (e.g., sequences with repeating patterns or specific button combinations)</a:t>
            </a:r>
          </a:p>
        </p:txBody>
      </p:sp>
    </p:spTree>
    <p:extLst>
      <p:ext uri="{BB962C8B-B14F-4D97-AF65-F5344CB8AC3E}">
        <p14:creationId xmlns:p14="http://schemas.microsoft.com/office/powerpoint/2010/main" val="59835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Match the Melody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listens to a short melody and then replicates it by selecting notes or tapping buttons in the correct sequence.</a:t>
            </a:r>
          </a:p>
          <a:p>
            <a:r>
              <a:rPr lang="en-US" dirty="0"/>
              <a:t>Difficulty increase: Increased complexity of melodies (more notes, longer sequences, wider range of intervals).</a:t>
            </a:r>
          </a:p>
          <a:p>
            <a:r>
              <a:rPr lang="en-US" dirty="0"/>
              <a:t>ML-Agent: </a:t>
            </a:r>
          </a:p>
        </p:txBody>
      </p:sp>
    </p:spTree>
    <p:extLst>
      <p:ext uri="{BB962C8B-B14F-4D97-AF65-F5344CB8AC3E}">
        <p14:creationId xmlns:p14="http://schemas.microsoft.com/office/powerpoint/2010/main" val="198968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Multitasking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completes multiple mini-challenges simultaneously, like remembering a sequence while dodging obstacles.</a:t>
            </a:r>
          </a:p>
          <a:p>
            <a:r>
              <a:rPr lang="en-US" dirty="0"/>
              <a:t>Difficulty: Introduce more tasks; Make tasks more difficult.</a:t>
            </a:r>
          </a:p>
          <a:p>
            <a:r>
              <a:rPr lang="en-US" dirty="0"/>
              <a:t>ML-Agent: track user's focus and adjust task difficulty to optimize cognitive load.</a:t>
            </a:r>
          </a:p>
          <a:p>
            <a:endParaRPr lang="en-US" dirty="0"/>
          </a:p>
        </p:txBody>
      </p:sp>
    </p:spTree>
    <p:extLst>
      <p:ext uri="{BB962C8B-B14F-4D97-AF65-F5344CB8AC3E}">
        <p14:creationId xmlns:p14="http://schemas.microsoft.com/office/powerpoint/2010/main" val="397204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Color matching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Players are presented with colored objects or tiles, and they need to match them based on color.</a:t>
            </a:r>
          </a:p>
          <a:p>
            <a:r>
              <a:rPr lang="en-US" dirty="0"/>
              <a:t>Difficulty: As the game progresses, the number of colors or the complexity of the patterns increases.</a:t>
            </a:r>
          </a:p>
          <a:p>
            <a:r>
              <a:rPr lang="en-US" dirty="0"/>
              <a:t>ML-Agent: Dynamically adjust the difficulty level based on the player's performance. For example, ML could analyze the player's reaction time and accuracy to determine when to introduce new colors or increase the speed of color changes.</a:t>
            </a:r>
          </a:p>
        </p:txBody>
      </p:sp>
    </p:spTree>
    <p:extLst>
      <p:ext uri="{BB962C8B-B14F-4D97-AF65-F5344CB8AC3E}">
        <p14:creationId xmlns:p14="http://schemas.microsoft.com/office/powerpoint/2010/main" val="329758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Pattern recognition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are shown a sequence of patterns or shapes and must identify the next pattern in the sequence. The sequences could involve colors, shapes, or a combination of both.</a:t>
            </a:r>
          </a:p>
          <a:p>
            <a:r>
              <a:rPr lang="en-US" dirty="0"/>
              <a:t>Difficulty: Increase variety in sequence objects.</a:t>
            </a:r>
          </a:p>
        </p:txBody>
      </p:sp>
    </p:spTree>
    <p:extLst>
      <p:ext uri="{BB962C8B-B14F-4D97-AF65-F5344CB8AC3E}">
        <p14:creationId xmlns:p14="http://schemas.microsoft.com/office/powerpoint/2010/main" val="380451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Reaction time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Click a button on a controller as soon as something appears in front of the user / sound plays.</a:t>
            </a:r>
          </a:p>
          <a:p>
            <a:r>
              <a:rPr lang="en-US" dirty="0"/>
              <a:t>Difficulty: Make stimuli more subtle.</a:t>
            </a:r>
          </a:p>
          <a:p>
            <a:r>
              <a:rPr lang="en-US" dirty="0"/>
              <a:t>ML-Agent: </a:t>
            </a:r>
          </a:p>
        </p:txBody>
      </p:sp>
    </p:spTree>
    <p:extLst>
      <p:ext uri="{BB962C8B-B14F-4D97-AF65-F5344CB8AC3E}">
        <p14:creationId xmlns:p14="http://schemas.microsoft.com/office/powerpoint/2010/main" val="51411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Following sequence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grid with numbered dots and the goal is to connect the dots in an increasing order.</a:t>
            </a:r>
          </a:p>
          <a:p>
            <a:r>
              <a:rPr lang="en-US" dirty="0"/>
              <a:t>Difficulty: Increase the number of dots; Change pattern from increasing </a:t>
            </a:r>
            <a:r>
              <a:rPr lang="en-US"/>
              <a:t>to something else.</a:t>
            </a:r>
            <a:endParaRPr lang="en-US" dirty="0"/>
          </a:p>
          <a:p>
            <a:r>
              <a:rPr lang="en-US" dirty="0"/>
              <a:t>ML-Agent: </a:t>
            </a:r>
          </a:p>
        </p:txBody>
      </p:sp>
    </p:spTree>
    <p:extLst>
      <p:ext uri="{BB962C8B-B14F-4D97-AF65-F5344CB8AC3E}">
        <p14:creationId xmlns:p14="http://schemas.microsoft.com/office/powerpoint/2010/main" val="175183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A21-32E4-42BD-B5EF-F62191E14F67}"/>
              </a:ext>
            </a:extLst>
          </p:cNvPr>
          <p:cNvSpPr>
            <a:spLocks noGrp="1"/>
          </p:cNvSpPr>
          <p:nvPr>
            <p:ph type="title"/>
          </p:nvPr>
        </p:nvSpPr>
        <p:spPr/>
        <p:txBody>
          <a:bodyPr/>
          <a:lstStyle/>
          <a:p>
            <a:r>
              <a:rPr lang="en-US" dirty="0"/>
              <a:t>Overall Agents Usage</a:t>
            </a:r>
          </a:p>
        </p:txBody>
      </p:sp>
      <p:sp>
        <p:nvSpPr>
          <p:cNvPr id="3" name="Content Placeholder 2">
            <a:extLst>
              <a:ext uri="{FF2B5EF4-FFF2-40B4-BE49-F238E27FC236}">
                <a16:creationId xmlns:a16="http://schemas.microsoft.com/office/drawing/2014/main" id="{96295925-DB7E-4391-9B1D-C814EEB60371}"/>
              </a:ext>
            </a:extLst>
          </p:cNvPr>
          <p:cNvSpPr>
            <a:spLocks noGrp="1"/>
          </p:cNvSpPr>
          <p:nvPr>
            <p:ph idx="1"/>
          </p:nvPr>
        </p:nvSpPr>
        <p:spPr/>
        <p:txBody>
          <a:bodyPr/>
          <a:lstStyle/>
          <a:p>
            <a:r>
              <a:rPr lang="en-US" dirty="0"/>
              <a:t>Object generation.</a:t>
            </a:r>
          </a:p>
          <a:p>
            <a:r>
              <a:rPr lang="en-US" dirty="0"/>
              <a:t>Generate puzzles, adjusting parameters such as object size, shape, and complexity based on the player's skill level.</a:t>
            </a:r>
          </a:p>
          <a:p>
            <a:r>
              <a:rPr lang="en-US" dirty="0"/>
              <a:t>Analyze user data:</a:t>
            </a:r>
          </a:p>
          <a:p>
            <a:pPr lvl="1"/>
            <a:r>
              <a:rPr lang="en-US" sz="2800" dirty="0"/>
              <a:t>Provide hints or adaptive feedback to guide players through more challenging puzzles.</a:t>
            </a:r>
          </a:p>
          <a:p>
            <a:pPr lvl="1"/>
            <a:r>
              <a:rPr lang="en-US" sz="2800" dirty="0"/>
              <a:t>Dynamically adjust game difficulty.</a:t>
            </a:r>
          </a:p>
        </p:txBody>
      </p:sp>
    </p:spTree>
    <p:extLst>
      <p:ext uri="{BB962C8B-B14F-4D97-AF65-F5344CB8AC3E}">
        <p14:creationId xmlns:p14="http://schemas.microsoft.com/office/powerpoint/2010/main" val="84558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Aim trainer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shapes appear on a grid in front of the user and the task is to point &amp; click at the shape as fast as possible.</a:t>
            </a:r>
          </a:p>
          <a:p>
            <a:r>
              <a:rPr lang="en-US" dirty="0"/>
              <a:t>Difficulty: Smaller targets; Target disappear after some time; Targets move.</a:t>
            </a:r>
          </a:p>
          <a:p>
            <a:r>
              <a:rPr lang="en-US" dirty="0"/>
              <a:t>ML-Agent: Predict target movement patterns and subtly adjust the user's aim to improve accuracy; Track user performance and adjust the number, size, and movement of targets to optimize the challenge level</a:t>
            </a:r>
          </a:p>
        </p:txBody>
      </p:sp>
    </p:spTree>
    <p:extLst>
      <p:ext uri="{BB962C8B-B14F-4D97-AF65-F5344CB8AC3E}">
        <p14:creationId xmlns:p14="http://schemas.microsoft.com/office/powerpoint/2010/main" val="402864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Number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 listens to a number sequence and then tries to reconstruct it.</a:t>
            </a:r>
          </a:p>
          <a:p>
            <a:r>
              <a:rPr lang="en-US" dirty="0"/>
              <a:t>Difficulty: longer sequence / sequence backwards.</a:t>
            </a:r>
          </a:p>
          <a:p>
            <a:r>
              <a:rPr lang="en-US" dirty="0"/>
              <a:t>ML-Agent: Track user performance on recalling numbers of different lengths and presentations (forward vs backward); generate numbers with specific difficulty levels (e.g., specific digit sequences or lengths) to target user weaknesses.</a:t>
            </a:r>
          </a:p>
        </p:txBody>
      </p:sp>
    </p:spTree>
    <p:extLst>
      <p:ext uri="{BB962C8B-B14F-4D97-AF65-F5344CB8AC3E}">
        <p14:creationId xmlns:p14="http://schemas.microsoft.com/office/powerpoint/2010/main" val="192265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Verbal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Remember (see or listen) as many words in a limited amount of time as possible.</a:t>
            </a:r>
          </a:p>
          <a:p>
            <a:r>
              <a:rPr lang="en-US" dirty="0"/>
              <a:t>Difficulty: Longer lists of words; Grammatically incorrect words.</a:t>
            </a:r>
          </a:p>
          <a:p>
            <a:r>
              <a:rPr lang="en-US" dirty="0"/>
              <a:t>ML-Agent: </a:t>
            </a:r>
          </a:p>
        </p:txBody>
      </p:sp>
    </p:spTree>
    <p:extLst>
      <p:ext uri="{BB962C8B-B14F-4D97-AF65-F5344CB8AC3E}">
        <p14:creationId xmlns:p14="http://schemas.microsoft.com/office/powerpoint/2010/main" val="352327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Chimp test</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display a sequence of numbers on the screen in a grid. Once a user clicks the first number, the sequence disappears and the task is to remember on which positions numbers where placed.</a:t>
            </a:r>
          </a:p>
          <a:p>
            <a:r>
              <a:rPr lang="en-US" dirty="0"/>
              <a:t>Difficulty: Longer sequences; Time limitation.</a:t>
            </a:r>
          </a:p>
          <a:p>
            <a:r>
              <a:rPr lang="en-US" dirty="0"/>
              <a:t>ML-Agent: </a:t>
            </a:r>
          </a:p>
        </p:txBody>
      </p:sp>
    </p:spTree>
    <p:extLst>
      <p:ext uri="{BB962C8B-B14F-4D97-AF65-F5344CB8AC3E}">
        <p14:creationId xmlns:p14="http://schemas.microsoft.com/office/powerpoint/2010/main" val="299977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grid of empty squares; Some of the squares are highlighted and then fade and the task is to identify which squares were highlighted.</a:t>
            </a:r>
          </a:p>
          <a:p>
            <a:r>
              <a:rPr lang="en-US" dirty="0"/>
              <a:t>Difficulty: Longer sequences of squares; Faster highlight fade; Limited time.</a:t>
            </a:r>
          </a:p>
          <a:p>
            <a:r>
              <a:rPr lang="en-US" dirty="0"/>
              <a:t>ML-Agent: </a:t>
            </a:r>
          </a:p>
        </p:txBody>
      </p:sp>
    </p:spTree>
    <p:extLst>
      <p:ext uri="{BB962C8B-B14F-4D97-AF65-F5344CB8AC3E}">
        <p14:creationId xmlns:p14="http://schemas.microsoft.com/office/powerpoint/2010/main" val="299591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Shape identification</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is introduced with objects with different shapes and the task is to put them into the hole with the same shape.</a:t>
            </a:r>
          </a:p>
          <a:p>
            <a:r>
              <a:rPr lang="en-US" dirty="0"/>
              <a:t>Difficulty: More objects; More complex shapes; Similar shapes; Introduce colors.</a:t>
            </a:r>
          </a:p>
          <a:p>
            <a:r>
              <a:rPr lang="en-US" dirty="0"/>
              <a:t>ML-Agent: Object generation.</a:t>
            </a:r>
          </a:p>
        </p:txBody>
      </p:sp>
    </p:spTree>
    <p:extLst>
      <p:ext uri="{BB962C8B-B14F-4D97-AF65-F5344CB8AC3E}">
        <p14:creationId xmlns:p14="http://schemas.microsoft.com/office/powerpoint/2010/main" val="421097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Auditory Acuity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486400"/>
          </a:xfrm>
        </p:spPr>
        <p:txBody>
          <a:bodyPr>
            <a:normAutofit/>
          </a:bodyPr>
          <a:lstStyle/>
          <a:p>
            <a:r>
              <a:rPr lang="en-US" dirty="0"/>
              <a:t>Idea: User stands in a virtual environment; Sounds play from various pre-defined locations around the user; User points their VR controller in the direction they perceive the sound originated; Points are awarded for correct identification.</a:t>
            </a:r>
          </a:p>
          <a:p>
            <a:r>
              <a:rPr lang="en-US" dirty="0"/>
              <a:t>Difficulty increase: multiple sounds from different locations, head movement, sounds contradict the direction the user is facing, dynamic environments with varying acoustics (caverns, forests, rooms), complex sounds, introduce user navigation.</a:t>
            </a:r>
          </a:p>
          <a:p>
            <a:r>
              <a:rPr lang="en-US" dirty="0"/>
              <a:t>ML-Agent: Personalized difficulty adjustment; Sound source prediction.</a:t>
            </a:r>
          </a:p>
          <a:p>
            <a:endParaRPr lang="en-US" dirty="0"/>
          </a:p>
        </p:txBody>
      </p:sp>
    </p:spTree>
    <p:extLst>
      <p:ext uri="{BB962C8B-B14F-4D97-AF65-F5344CB8AC3E}">
        <p14:creationId xmlns:p14="http://schemas.microsoft.com/office/powerpoint/2010/main" val="426913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Objects memorization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bunch of objects and the task is to recall which objects were shown</a:t>
            </a:r>
          </a:p>
          <a:p>
            <a:r>
              <a:rPr lang="en-US" dirty="0"/>
              <a:t>Difficulty: More objects; Some objects are the same and the task is to also recall the number of the same objects shown.</a:t>
            </a:r>
          </a:p>
          <a:p>
            <a:r>
              <a:rPr lang="en-US" dirty="0"/>
              <a:t>ML-Agent: </a:t>
            </a:r>
          </a:p>
        </p:txBody>
      </p:sp>
    </p:spTree>
    <p:extLst>
      <p:ext uri="{BB962C8B-B14F-4D97-AF65-F5344CB8AC3E}">
        <p14:creationId xmlns:p14="http://schemas.microsoft.com/office/powerpoint/2010/main" val="701296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876</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Sequence memory</vt:lpstr>
      <vt:lpstr>Aim trainer</vt:lpstr>
      <vt:lpstr>Number memory</vt:lpstr>
      <vt:lpstr>Verbal memory</vt:lpstr>
      <vt:lpstr>Chimp test</vt:lpstr>
      <vt:lpstr>Visual memory</vt:lpstr>
      <vt:lpstr>Shape identification</vt:lpstr>
      <vt:lpstr>Auditory Acuity</vt:lpstr>
      <vt:lpstr>Objects memorization</vt:lpstr>
      <vt:lpstr>Match the Melody</vt:lpstr>
      <vt:lpstr>Multitasking</vt:lpstr>
      <vt:lpstr>Color matching</vt:lpstr>
      <vt:lpstr>Pattern recognition</vt:lpstr>
      <vt:lpstr>Reaction time</vt:lpstr>
      <vt:lpstr>Following sequence</vt:lpstr>
      <vt:lpstr>Overall Agents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zaitsevav</cp:lastModifiedBy>
  <cp:revision>23</cp:revision>
  <dcterms:created xsi:type="dcterms:W3CDTF">2024-03-10T14:10:08Z</dcterms:created>
  <dcterms:modified xsi:type="dcterms:W3CDTF">2024-03-12T13:13:13Z</dcterms:modified>
</cp:coreProperties>
</file>