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3605-57FB-4D17-B1C0-302255EA0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D87952-6C6E-4187-A07F-717C2B75B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3CABA0-FDAA-42FE-8909-568B9B49AEC2}"/>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5" name="Footer Placeholder 4">
            <a:extLst>
              <a:ext uri="{FF2B5EF4-FFF2-40B4-BE49-F238E27FC236}">
                <a16:creationId xmlns:a16="http://schemas.microsoft.com/office/drawing/2014/main" id="{0723BF7D-7947-4D23-909C-304CB31CA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90AC0-0AEF-47EF-ABE1-175BC801B258}"/>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351027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7ECB-1970-4B41-BE0D-6AF17A6A11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43BA84-04E9-4DAB-9009-028BCD44FD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4A3FE-50A1-446F-9BA3-7B12D9A73588}"/>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5" name="Footer Placeholder 4">
            <a:extLst>
              <a:ext uri="{FF2B5EF4-FFF2-40B4-BE49-F238E27FC236}">
                <a16:creationId xmlns:a16="http://schemas.microsoft.com/office/drawing/2014/main" id="{B2B75505-D971-4E52-9060-3D7CC772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3E941-8501-4FAC-A43F-2DB7FC537E07}"/>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20342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FD3E99-4705-4000-9A6B-439EDF7539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2C24E-7D80-45B5-85DD-B2F5EE0FD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67A87-8371-4071-BE53-84DB8C9FB208}"/>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5" name="Footer Placeholder 4">
            <a:extLst>
              <a:ext uri="{FF2B5EF4-FFF2-40B4-BE49-F238E27FC236}">
                <a16:creationId xmlns:a16="http://schemas.microsoft.com/office/drawing/2014/main" id="{4B344FDD-9A78-4619-A60A-DA12A6B2D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BFC3B-F956-410F-AC4E-CF006D77F5B2}"/>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414131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6D51-E38A-4503-B0D4-9F412AAD1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9AD5F-EDA5-49E4-9267-5F8A07CBC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6C1E0-7898-4D50-BC80-8AE248EE5944}"/>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5" name="Footer Placeholder 4">
            <a:extLst>
              <a:ext uri="{FF2B5EF4-FFF2-40B4-BE49-F238E27FC236}">
                <a16:creationId xmlns:a16="http://schemas.microsoft.com/office/drawing/2014/main" id="{53CF906F-26EB-48E4-BDF6-2D919C742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DEBE0-1EAE-4835-9D5A-490401C26D0C}"/>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121770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0AFFE-1965-44F0-87B0-CA14E9E5D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EA9019-094C-49D2-B3BB-F15AF7711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A238C-3FEE-49B5-AE0D-74C8749B734B}"/>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5" name="Footer Placeholder 4">
            <a:extLst>
              <a:ext uri="{FF2B5EF4-FFF2-40B4-BE49-F238E27FC236}">
                <a16:creationId xmlns:a16="http://schemas.microsoft.com/office/drawing/2014/main" id="{46E0213F-84F4-4BB0-BEE1-6E831F115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A635C-303F-4EC4-B257-3C745B6B5529}"/>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155608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333D-BDA3-4FA4-98A6-400993A92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706D9-4BE5-41C8-87F5-238236799C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345F77-66FE-4376-9019-F4B6802152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CC3E19-3959-49D0-8EFB-1D864B38825F}"/>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6" name="Footer Placeholder 5">
            <a:extLst>
              <a:ext uri="{FF2B5EF4-FFF2-40B4-BE49-F238E27FC236}">
                <a16:creationId xmlns:a16="http://schemas.microsoft.com/office/drawing/2014/main" id="{D06736F2-BDE0-4D4A-AC8C-3CE3A191F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390EA-51CB-4494-9A9E-1980098F4DDA}"/>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426293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AE98-6E6D-4528-88CD-586834567E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74CAF4-50C6-4D6A-BB19-B790C62B4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FF572-02CD-4024-9166-6367AE2C13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4CEECE-6A21-42E8-8377-AF8F7ED42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0FB39-C63B-4735-8EEC-9633913EF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C475C9-AD33-4823-B5FB-10D44E094436}"/>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8" name="Footer Placeholder 7">
            <a:extLst>
              <a:ext uri="{FF2B5EF4-FFF2-40B4-BE49-F238E27FC236}">
                <a16:creationId xmlns:a16="http://schemas.microsoft.com/office/drawing/2014/main" id="{CCA57FF6-209B-4FBE-AF31-872D250914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C8D2B-0588-4E8B-82DB-8638750B2F0C}"/>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10162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2725-5945-46FA-BB70-15273912FA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94A537-9937-4F4E-98D6-DBA11ADD788F}"/>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4" name="Footer Placeholder 3">
            <a:extLst>
              <a:ext uri="{FF2B5EF4-FFF2-40B4-BE49-F238E27FC236}">
                <a16:creationId xmlns:a16="http://schemas.microsoft.com/office/drawing/2014/main" id="{39C020D7-C7E9-4085-AD3A-38E9A5DD3B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5175B8-2F84-45AC-ADBA-77CCC6797F6D}"/>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15335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C75FA-F8C6-4182-8B3C-80FDD2733591}"/>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3" name="Footer Placeholder 2">
            <a:extLst>
              <a:ext uri="{FF2B5EF4-FFF2-40B4-BE49-F238E27FC236}">
                <a16:creationId xmlns:a16="http://schemas.microsoft.com/office/drawing/2014/main" id="{FCFD7EC9-C839-42B8-8DB9-DF798F9E5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5E523E-C27A-4DF7-A391-7BBA7D8DD2EC}"/>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181328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7499-8211-4EBD-BB7C-99C6FFDF1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38691E-DF7C-4D04-9F91-C4F543F92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CEF872-6951-4DCA-9B1A-8304C88F8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D6818-DE14-4AB0-8E17-EB99BE4AF4A0}"/>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6" name="Footer Placeholder 5">
            <a:extLst>
              <a:ext uri="{FF2B5EF4-FFF2-40B4-BE49-F238E27FC236}">
                <a16:creationId xmlns:a16="http://schemas.microsoft.com/office/drawing/2014/main" id="{C320168D-3C3B-4EFE-BABF-53BA3D906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3C2C5-79B3-4373-B71B-FCCAC3392FD9}"/>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171326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D170-AD7D-4348-AF13-86F3650C2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ECFA14-BA7F-45F2-A832-A0B29BCDE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6B32A7-A22E-47A0-8266-E1CE202E9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219D1-40D5-43A3-B2E3-AF9C04042BD1}"/>
              </a:ext>
            </a:extLst>
          </p:cNvPr>
          <p:cNvSpPr>
            <a:spLocks noGrp="1"/>
          </p:cNvSpPr>
          <p:nvPr>
            <p:ph type="dt" sz="half" idx="10"/>
          </p:nvPr>
        </p:nvSpPr>
        <p:spPr/>
        <p:txBody>
          <a:bodyPr/>
          <a:lstStyle/>
          <a:p>
            <a:fld id="{CBFCC1BE-FDCA-4AAA-894B-C59CE6B7A98A}" type="datetimeFigureOut">
              <a:rPr lang="en-US" smtClean="0"/>
              <a:t>3/7/2024</a:t>
            </a:fld>
            <a:endParaRPr lang="en-US"/>
          </a:p>
        </p:txBody>
      </p:sp>
      <p:sp>
        <p:nvSpPr>
          <p:cNvPr id="6" name="Footer Placeholder 5">
            <a:extLst>
              <a:ext uri="{FF2B5EF4-FFF2-40B4-BE49-F238E27FC236}">
                <a16:creationId xmlns:a16="http://schemas.microsoft.com/office/drawing/2014/main" id="{7E7F48D3-D8EC-4B89-90AD-6E2378D98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677C6-C40E-4C21-8840-9DFA8029A7B0}"/>
              </a:ext>
            </a:extLst>
          </p:cNvPr>
          <p:cNvSpPr>
            <a:spLocks noGrp="1"/>
          </p:cNvSpPr>
          <p:nvPr>
            <p:ph type="sldNum" sz="quarter" idx="12"/>
          </p:nvPr>
        </p:nvSpPr>
        <p:spPr/>
        <p:txBody>
          <a:bodyPr/>
          <a:lstStyle/>
          <a:p>
            <a:fld id="{D7685679-E2EF-4A59-B110-93B118BB3142}" type="slidenum">
              <a:rPr lang="en-US" smtClean="0"/>
              <a:t>‹#›</a:t>
            </a:fld>
            <a:endParaRPr lang="en-US"/>
          </a:p>
        </p:txBody>
      </p:sp>
    </p:spTree>
    <p:extLst>
      <p:ext uri="{BB962C8B-B14F-4D97-AF65-F5344CB8AC3E}">
        <p14:creationId xmlns:p14="http://schemas.microsoft.com/office/powerpoint/2010/main" val="204133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190FB-CC99-4971-B4D1-EDA85ADF5C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C26DA5-5FEB-4882-9F1F-0B2AA0E3BE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A9B4D-880F-40A8-87E4-AE2AF73C0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CC1BE-FDCA-4AAA-894B-C59CE6B7A98A}" type="datetimeFigureOut">
              <a:rPr lang="en-US" smtClean="0"/>
              <a:t>3/7/2024</a:t>
            </a:fld>
            <a:endParaRPr lang="en-US"/>
          </a:p>
        </p:txBody>
      </p:sp>
      <p:sp>
        <p:nvSpPr>
          <p:cNvPr id="5" name="Footer Placeholder 4">
            <a:extLst>
              <a:ext uri="{FF2B5EF4-FFF2-40B4-BE49-F238E27FC236}">
                <a16:creationId xmlns:a16="http://schemas.microsoft.com/office/drawing/2014/main" id="{F9CC3A96-5248-4C6D-8D2B-32D871DCF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E7299A-13B5-4C9A-B1AB-844A446C8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85679-E2EF-4A59-B110-93B118BB3142}" type="slidenum">
              <a:rPr lang="en-US" smtClean="0"/>
              <a:t>‹#›</a:t>
            </a:fld>
            <a:endParaRPr lang="en-US"/>
          </a:p>
        </p:txBody>
      </p:sp>
    </p:spTree>
    <p:extLst>
      <p:ext uri="{BB962C8B-B14F-4D97-AF65-F5344CB8AC3E}">
        <p14:creationId xmlns:p14="http://schemas.microsoft.com/office/powerpoint/2010/main" val="2315907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zrjzcx/ML-agents/blob/master/docs/Training-Imitation-Learning.md" TargetMode="External"/><Relationship Id="rId2" Type="http://schemas.openxmlformats.org/officeDocument/2006/relationships/hyperlink" Target="https://github.com/gzrjzcx/ML-agents/blob/master/docs/Feature-Memory.m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zrjzcx/ML-agents/blob/master/docs/ML-Agents-Overview.md#running-example-training-npc-behaviors" TargetMode="External"/><Relationship Id="rId2" Type="http://schemas.openxmlformats.org/officeDocument/2006/relationships/hyperlink" Target="https://github.com/gzrjzcx/ML-agents/blob/master/docs/Training-Imitation-Learning.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A307-D3EF-4B94-89BC-6CA9B8396E04}"/>
              </a:ext>
            </a:extLst>
          </p:cNvPr>
          <p:cNvSpPr>
            <a:spLocks noGrp="1"/>
          </p:cNvSpPr>
          <p:nvPr>
            <p:ph type="title"/>
          </p:nvPr>
        </p:nvSpPr>
        <p:spPr/>
        <p:txBody>
          <a:bodyPr/>
          <a:lstStyle/>
          <a:p>
            <a:r>
              <a:rPr lang="en-US" dirty="0"/>
              <a:t>ML-Agents Supported Networks</a:t>
            </a:r>
          </a:p>
        </p:txBody>
      </p:sp>
      <p:sp>
        <p:nvSpPr>
          <p:cNvPr id="3" name="Content Placeholder 2">
            <a:extLst>
              <a:ext uri="{FF2B5EF4-FFF2-40B4-BE49-F238E27FC236}">
                <a16:creationId xmlns:a16="http://schemas.microsoft.com/office/drawing/2014/main" id="{C002ABBF-4099-4CAE-BD14-59D1FCCC1221}"/>
              </a:ext>
            </a:extLst>
          </p:cNvPr>
          <p:cNvSpPr>
            <a:spLocks noGrp="1"/>
          </p:cNvSpPr>
          <p:nvPr>
            <p:ph idx="1"/>
          </p:nvPr>
        </p:nvSpPr>
        <p:spPr/>
        <p:txBody>
          <a:bodyPr>
            <a:normAutofit/>
          </a:bodyPr>
          <a:lstStyle/>
          <a:p>
            <a:r>
              <a:rPr lang="en-US" dirty="0"/>
              <a:t>Reinforcement learning: agents learn through trial and error.</a:t>
            </a:r>
          </a:p>
          <a:p>
            <a:r>
              <a:rPr lang="en-US" dirty="0"/>
              <a:t>Recurrent: use of memory (</a:t>
            </a:r>
            <a:r>
              <a:rPr lang="en-US" dirty="0">
                <a:hlinkClick r:id="rId2"/>
              </a:rPr>
              <a:t>https://github.com/gzrjzcx/ML-agents/blob/master/docs/Feature-Memory.md</a:t>
            </a:r>
            <a:r>
              <a:rPr lang="en-US" dirty="0"/>
              <a:t>) (be aware of limitations).</a:t>
            </a:r>
          </a:p>
          <a:p>
            <a:r>
              <a:rPr lang="en-US" dirty="0"/>
              <a:t>Curriculum learning: updating the difficulty based on the agent performance (https://github.com/gzrjzcx/ML-agents/blob/master/docs/Training-Curriculum-Learning.md).</a:t>
            </a:r>
          </a:p>
          <a:p>
            <a:r>
              <a:rPr lang="en-US" dirty="0"/>
              <a:t>Imitation learning: imitate demonstration behavior ((</a:t>
            </a:r>
            <a:r>
              <a:rPr lang="en-US" dirty="0">
                <a:hlinkClick r:id="rId3"/>
              </a:rPr>
              <a:t>https://github.com/gzrjzcx/ML-agents/blob/master/docs/Training-Imitation-Learning.md</a:t>
            </a:r>
            <a:r>
              <a:rPr lang="en-US" dirty="0"/>
              <a:t>).</a:t>
            </a:r>
          </a:p>
          <a:p>
            <a:endParaRPr lang="en-US" dirty="0"/>
          </a:p>
        </p:txBody>
      </p:sp>
    </p:spTree>
    <p:extLst>
      <p:ext uri="{BB962C8B-B14F-4D97-AF65-F5344CB8AC3E}">
        <p14:creationId xmlns:p14="http://schemas.microsoft.com/office/powerpoint/2010/main" val="22591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A307-D3EF-4B94-89BC-6CA9B8396E04}"/>
              </a:ext>
            </a:extLst>
          </p:cNvPr>
          <p:cNvSpPr>
            <a:spLocks noGrp="1"/>
          </p:cNvSpPr>
          <p:nvPr>
            <p:ph type="title"/>
          </p:nvPr>
        </p:nvSpPr>
        <p:spPr/>
        <p:txBody>
          <a:bodyPr/>
          <a:lstStyle/>
          <a:p>
            <a:r>
              <a:rPr lang="en-US" dirty="0"/>
              <a:t>ML-Agents Imitation Learning</a:t>
            </a:r>
          </a:p>
        </p:txBody>
      </p:sp>
      <p:sp>
        <p:nvSpPr>
          <p:cNvPr id="3" name="Content Placeholder 2">
            <a:extLst>
              <a:ext uri="{FF2B5EF4-FFF2-40B4-BE49-F238E27FC236}">
                <a16:creationId xmlns:a16="http://schemas.microsoft.com/office/drawing/2014/main" id="{C002ABBF-4099-4CAE-BD14-59D1FCCC1221}"/>
              </a:ext>
            </a:extLst>
          </p:cNvPr>
          <p:cNvSpPr>
            <a:spLocks noGrp="1"/>
          </p:cNvSpPr>
          <p:nvPr>
            <p:ph idx="1"/>
          </p:nvPr>
        </p:nvSpPr>
        <p:spPr>
          <a:xfrm>
            <a:off x="838200" y="1825625"/>
            <a:ext cx="10515600" cy="4667250"/>
          </a:xfrm>
        </p:spPr>
        <p:txBody>
          <a:bodyPr>
            <a:normAutofit fontScale="92500"/>
          </a:bodyPr>
          <a:lstStyle/>
          <a:p>
            <a:r>
              <a:rPr lang="en-US" dirty="0"/>
              <a:t>Imitation learning: in this mode, the Brain type during training is set to Player and all the actions performed with the controller (in addition to the agent observations) will be recorded and sent to the Python API (</a:t>
            </a:r>
            <a:r>
              <a:rPr lang="en-US" b="1" dirty="0"/>
              <a:t>Demonstration Recorder</a:t>
            </a:r>
            <a:r>
              <a:rPr lang="en-US" dirty="0"/>
              <a:t>). The imitation learning algorithm will then use these pairs of observations and actions from the human player to learn a policy (it is possible to record demonstrations of agent behavior from the Unity Editor, and save them as assets)</a:t>
            </a:r>
          </a:p>
          <a:p>
            <a:pPr lvl="1"/>
            <a:r>
              <a:rPr lang="en-US" dirty="0"/>
              <a:t>Online training (demonstrations in real-time during training, without pre-recording a demonstration file)</a:t>
            </a:r>
          </a:p>
          <a:p>
            <a:pPr lvl="1"/>
            <a:r>
              <a:rPr lang="en-US" dirty="0"/>
              <a:t>Offline training (by supporting .demo files, generated using the Demonstration Recorder as the dataset used to train a behavior.)y</a:t>
            </a:r>
          </a:p>
          <a:p>
            <a:pPr lvl="1"/>
            <a:r>
              <a:rPr lang="en-US" dirty="0"/>
              <a:t>Provided BC Teacher Helper for resetting the training buffer and start and stop recording experiences</a:t>
            </a:r>
          </a:p>
          <a:p>
            <a:endParaRPr lang="en-US" dirty="0"/>
          </a:p>
        </p:txBody>
      </p:sp>
    </p:spTree>
    <p:extLst>
      <p:ext uri="{BB962C8B-B14F-4D97-AF65-F5344CB8AC3E}">
        <p14:creationId xmlns:p14="http://schemas.microsoft.com/office/powerpoint/2010/main" val="40357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A307-D3EF-4B94-89BC-6CA9B8396E04}"/>
              </a:ext>
            </a:extLst>
          </p:cNvPr>
          <p:cNvSpPr>
            <a:spLocks noGrp="1"/>
          </p:cNvSpPr>
          <p:nvPr>
            <p:ph type="title"/>
          </p:nvPr>
        </p:nvSpPr>
        <p:spPr/>
        <p:txBody>
          <a:bodyPr/>
          <a:lstStyle/>
          <a:p>
            <a:r>
              <a:rPr lang="en-US" dirty="0"/>
              <a:t>Learning Agents Supported Networks</a:t>
            </a:r>
          </a:p>
        </p:txBody>
      </p:sp>
      <p:sp>
        <p:nvSpPr>
          <p:cNvPr id="3" name="Content Placeholder 2">
            <a:extLst>
              <a:ext uri="{FF2B5EF4-FFF2-40B4-BE49-F238E27FC236}">
                <a16:creationId xmlns:a16="http://schemas.microsoft.com/office/drawing/2014/main" id="{C002ABBF-4099-4CAE-BD14-59D1FCCC1221}"/>
              </a:ext>
            </a:extLst>
          </p:cNvPr>
          <p:cNvSpPr>
            <a:spLocks noGrp="1"/>
          </p:cNvSpPr>
          <p:nvPr>
            <p:ph idx="1"/>
          </p:nvPr>
        </p:nvSpPr>
        <p:spPr/>
        <p:txBody>
          <a:bodyPr>
            <a:normAutofit/>
          </a:bodyPr>
          <a:lstStyle/>
          <a:p>
            <a:r>
              <a:rPr lang="en-US" dirty="0"/>
              <a:t>Reinforcement learning: agents learn through trial and error.</a:t>
            </a:r>
          </a:p>
          <a:p>
            <a:r>
              <a:rPr lang="en-US" dirty="0"/>
              <a:t>Recurrent: NO!</a:t>
            </a:r>
          </a:p>
          <a:p>
            <a:r>
              <a:rPr lang="en-US" dirty="0"/>
              <a:t>Curriculum learning: NO!</a:t>
            </a:r>
          </a:p>
          <a:p>
            <a:r>
              <a:rPr lang="en-US" dirty="0"/>
              <a:t>Imitation learning: YES!</a:t>
            </a:r>
          </a:p>
          <a:p>
            <a:endParaRPr lang="en-US" dirty="0"/>
          </a:p>
        </p:txBody>
      </p:sp>
    </p:spTree>
    <p:extLst>
      <p:ext uri="{BB962C8B-B14F-4D97-AF65-F5344CB8AC3E}">
        <p14:creationId xmlns:p14="http://schemas.microsoft.com/office/powerpoint/2010/main" val="212794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1F13-BE86-4579-9387-CF998F828333}"/>
              </a:ext>
            </a:extLst>
          </p:cNvPr>
          <p:cNvSpPr>
            <a:spLocks noGrp="1"/>
          </p:cNvSpPr>
          <p:nvPr>
            <p:ph type="title"/>
          </p:nvPr>
        </p:nvSpPr>
        <p:spPr/>
        <p:txBody>
          <a:bodyPr/>
          <a:lstStyle/>
          <a:p>
            <a:r>
              <a:rPr lang="en-US" dirty="0"/>
              <a:t>Unity ML-Agents</a:t>
            </a:r>
          </a:p>
        </p:txBody>
      </p:sp>
      <p:sp>
        <p:nvSpPr>
          <p:cNvPr id="3" name="Content Placeholder 2">
            <a:extLst>
              <a:ext uri="{FF2B5EF4-FFF2-40B4-BE49-F238E27FC236}">
                <a16:creationId xmlns:a16="http://schemas.microsoft.com/office/drawing/2014/main" id="{8AAABF7F-2EF4-43E2-9C7C-B2E29460D0BB}"/>
              </a:ext>
            </a:extLst>
          </p:cNvPr>
          <p:cNvSpPr>
            <a:spLocks noGrp="1"/>
          </p:cNvSpPr>
          <p:nvPr>
            <p:ph idx="1"/>
          </p:nvPr>
        </p:nvSpPr>
        <p:spPr/>
        <p:txBody>
          <a:bodyPr>
            <a:normAutofit fontScale="92500" lnSpcReduction="10000"/>
          </a:bodyPr>
          <a:lstStyle/>
          <a:p>
            <a:r>
              <a:rPr lang="en-US" dirty="0"/>
              <a:t>Fast development due to open source and large community.</a:t>
            </a:r>
          </a:p>
          <a:p>
            <a:r>
              <a:rPr lang="en-US" dirty="0"/>
              <a:t>Easy to implement NNs in the Unity environment.</a:t>
            </a:r>
          </a:p>
          <a:p>
            <a:r>
              <a:rPr lang="en-US" dirty="0"/>
              <a:t>Training/Inference can be controlled via Python API (</a:t>
            </a:r>
            <a:r>
              <a:rPr lang="en-US" dirty="0">
                <a:hlinkClick r:id="rId2"/>
              </a:rPr>
              <a:t>https://github.com/gzrjzcx/ML-agents/blob/master/docs/Training-Imitation-Learning.md</a:t>
            </a:r>
            <a:r>
              <a:rPr lang="en-US" dirty="0"/>
              <a:t>)</a:t>
            </a:r>
          </a:p>
          <a:p>
            <a:r>
              <a:rPr lang="en-US" dirty="0"/>
              <a:t>Many, MANY additional features (</a:t>
            </a:r>
            <a:r>
              <a:rPr lang="en-US" dirty="0">
                <a:hlinkClick r:id="rId3"/>
              </a:rPr>
              <a:t>https://github.com/gzrjzcx/ML-agents/blob/master/docs/ML-Agents-Overview.md#running-example-training-npc-behaviors</a:t>
            </a:r>
            <a:r>
              <a:rPr lang="en-US" dirty="0"/>
              <a:t>), such as:</a:t>
            </a:r>
          </a:p>
          <a:p>
            <a:pPr lvl="1"/>
            <a:r>
              <a:rPr lang="en-US" dirty="0"/>
              <a:t>Memory-enhanced agents (Recurrent NNs)</a:t>
            </a:r>
          </a:p>
          <a:p>
            <a:pPr lvl="1"/>
            <a:r>
              <a:rPr lang="en-US" dirty="0"/>
              <a:t>Broadcasting (Agents observations and actions are sent to the Python API)</a:t>
            </a:r>
          </a:p>
          <a:p>
            <a:r>
              <a:rPr lang="en-US" dirty="0"/>
              <a:t>Supports use pre-trained neural network models.</a:t>
            </a:r>
          </a:p>
          <a:p>
            <a:endParaRPr lang="en-US" dirty="0"/>
          </a:p>
        </p:txBody>
      </p:sp>
    </p:spTree>
    <p:extLst>
      <p:ext uri="{BB962C8B-B14F-4D97-AF65-F5344CB8AC3E}">
        <p14:creationId xmlns:p14="http://schemas.microsoft.com/office/powerpoint/2010/main" val="318844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3711-6929-470D-85AC-458F97EEE1E2}"/>
              </a:ext>
            </a:extLst>
          </p:cNvPr>
          <p:cNvSpPr>
            <a:spLocks noGrp="1"/>
          </p:cNvSpPr>
          <p:nvPr>
            <p:ph type="title"/>
          </p:nvPr>
        </p:nvSpPr>
        <p:spPr/>
        <p:txBody>
          <a:bodyPr/>
          <a:lstStyle/>
          <a:p>
            <a:r>
              <a:rPr lang="en-US" dirty="0"/>
              <a:t>UE Learning Agents</a:t>
            </a:r>
          </a:p>
        </p:txBody>
      </p:sp>
      <p:sp>
        <p:nvSpPr>
          <p:cNvPr id="3" name="Content Placeholder 2">
            <a:extLst>
              <a:ext uri="{FF2B5EF4-FFF2-40B4-BE49-F238E27FC236}">
                <a16:creationId xmlns:a16="http://schemas.microsoft.com/office/drawing/2014/main" id="{AAC11D64-6478-4CF3-BB43-62BE84B58617}"/>
              </a:ext>
            </a:extLst>
          </p:cNvPr>
          <p:cNvSpPr>
            <a:spLocks noGrp="1"/>
          </p:cNvSpPr>
          <p:nvPr>
            <p:ph idx="1"/>
          </p:nvPr>
        </p:nvSpPr>
        <p:spPr/>
        <p:txBody>
          <a:bodyPr/>
          <a:lstStyle/>
          <a:p>
            <a:r>
              <a:rPr lang="en-US" dirty="0"/>
              <a:t>Uses Blueprint API</a:t>
            </a:r>
          </a:p>
          <a:p>
            <a:r>
              <a:rPr lang="en-US" dirty="0"/>
              <a:t>No easy to follow docs </a:t>
            </a:r>
            <a:r>
              <a:rPr lang="en-US" dirty="0">
                <a:sym typeface="Wingdings" panose="05000000000000000000" pitchFamily="2" charset="2"/>
              </a:rPr>
              <a:t> (only resource found: </a:t>
            </a:r>
            <a:r>
              <a:rPr lang="en-US" dirty="0"/>
              <a:t>https://docs.unrealengine.com/5.3/en-US/BlueprintAPI/LearningAgents/</a:t>
            </a:r>
          </a:p>
        </p:txBody>
      </p:sp>
    </p:spTree>
    <p:extLst>
      <p:ext uri="{BB962C8B-B14F-4D97-AF65-F5344CB8AC3E}">
        <p14:creationId xmlns:p14="http://schemas.microsoft.com/office/powerpoint/2010/main" val="564363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417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ML-Agents Supported Networks</vt:lpstr>
      <vt:lpstr>ML-Agents Imitation Learning</vt:lpstr>
      <vt:lpstr>Learning Agents Supported Networks</vt:lpstr>
      <vt:lpstr>Unity ML-Agents</vt:lpstr>
      <vt:lpstr>UE Learning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Supported Networks</dc:title>
  <dc:creator>ztsv</dc:creator>
  <cp:lastModifiedBy>ztsv</cp:lastModifiedBy>
  <cp:revision>8</cp:revision>
  <dcterms:created xsi:type="dcterms:W3CDTF">2024-03-07T13:54:51Z</dcterms:created>
  <dcterms:modified xsi:type="dcterms:W3CDTF">2024-03-07T14:33:48Z</dcterms:modified>
</cp:coreProperties>
</file>