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8"/>
  </p:notesMasterIdLst>
  <p:sldIdLst>
    <p:sldId id="266" r:id="rId2"/>
    <p:sldId id="270" r:id="rId3"/>
    <p:sldId id="271" r:id="rId4"/>
    <p:sldId id="257" r:id="rId5"/>
    <p:sldId id="264" r:id="rId6"/>
    <p:sldId id="258" r:id="rId7"/>
    <p:sldId id="259" r:id="rId8"/>
    <p:sldId id="267" r:id="rId9"/>
    <p:sldId id="261" r:id="rId10"/>
    <p:sldId id="262" r:id="rId11"/>
    <p:sldId id="268" r:id="rId12"/>
    <p:sldId id="269"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63" r:id="rId27"/>
  </p:sldIdLst>
  <p:sldSz cx="18300700" cy="10299700"/>
  <p:notesSz cx="18300700" cy="10299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38"/>
    <a:srgbClr val="262836"/>
    <a:srgbClr val="484C68"/>
    <a:srgbClr val="2B2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50451-527B-45CD-9AD2-8C889FF33DF6}" v="54" dt="2024-07-10T04:05:58.5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ynep Tutar" userId="d9d1c894097c761c" providerId="LiveId" clId="{B22B19B4-5AA7-4555-9B30-938CA60154F8}"/>
    <pc:docChg chg="modSld">
      <pc:chgData name="Zeynep Tutar" userId="d9d1c894097c761c" providerId="LiveId" clId="{B22B19B4-5AA7-4555-9B30-938CA60154F8}" dt="2024-07-10T04:12:23.975" v="10" actId="20577"/>
      <pc:docMkLst>
        <pc:docMk/>
      </pc:docMkLst>
      <pc:sldChg chg="modSp mod">
        <pc:chgData name="Zeynep Tutar" userId="d9d1c894097c761c" providerId="LiveId" clId="{B22B19B4-5AA7-4555-9B30-938CA60154F8}" dt="2024-07-10T04:12:23.975" v="10" actId="20577"/>
        <pc:sldMkLst>
          <pc:docMk/>
          <pc:sldMk cId="2527608240" sldId="285"/>
        </pc:sldMkLst>
        <pc:spChg chg="mod">
          <ac:chgData name="Zeynep Tutar" userId="d9d1c894097c761c" providerId="LiveId" clId="{B22B19B4-5AA7-4555-9B30-938CA60154F8}" dt="2024-07-10T04:12:23.975" v="10" actId="20577"/>
          <ac:spMkLst>
            <pc:docMk/>
            <pc:sldMk cId="2527608240" sldId="285"/>
            <ac:spMk id="7" creationId="{81D92FC0-CD5F-7A85-CE53-4F67F9711374}"/>
          </ac:spMkLst>
        </pc:spChg>
      </pc:sldChg>
    </pc:docChg>
  </pc:docChgLst>
  <pc:docChgLst>
    <pc:chgData name="Ayşenur Oya Özen" userId="dc4205fb1eac4d99" providerId="LiveId" clId="{17550451-527B-45CD-9AD2-8C889FF33DF6}"/>
    <pc:docChg chg="undo custSel addSld delSld modSld">
      <pc:chgData name="Ayşenur Oya Özen" userId="dc4205fb1eac4d99" providerId="LiveId" clId="{17550451-527B-45CD-9AD2-8C889FF33DF6}" dt="2024-07-10T04:09:55.553" v="619" actId="1076"/>
      <pc:docMkLst>
        <pc:docMk/>
      </pc:docMkLst>
      <pc:sldChg chg="addSp delSp modSp mod">
        <pc:chgData name="Ayşenur Oya Özen" userId="dc4205fb1eac4d99" providerId="LiveId" clId="{17550451-527B-45CD-9AD2-8C889FF33DF6}" dt="2024-07-10T03:49:37.674" v="513" actId="20577"/>
        <pc:sldMkLst>
          <pc:docMk/>
          <pc:sldMk cId="0" sldId="257"/>
        </pc:sldMkLst>
        <pc:spChg chg="add del">
          <ac:chgData name="Ayşenur Oya Özen" userId="dc4205fb1eac4d99" providerId="LiveId" clId="{17550451-527B-45CD-9AD2-8C889FF33DF6}" dt="2024-07-10T03:15:21.594" v="468" actId="22"/>
          <ac:spMkLst>
            <pc:docMk/>
            <pc:sldMk cId="0" sldId="257"/>
            <ac:spMk id="10" creationId="{5C51E192-DD27-3E05-6CC5-5B52B10F261A}"/>
          </ac:spMkLst>
        </pc:spChg>
        <pc:spChg chg="mod">
          <ac:chgData name="Ayşenur Oya Özen" userId="dc4205fb1eac4d99" providerId="LiveId" clId="{17550451-527B-45CD-9AD2-8C889FF33DF6}" dt="2024-07-10T03:49:37.674" v="513" actId="20577"/>
          <ac:spMkLst>
            <pc:docMk/>
            <pc:sldMk cId="0" sldId="257"/>
            <ac:spMk id="21" creationId="{4D6B7B0A-32A6-E30F-0166-758459FC9A3C}"/>
          </ac:spMkLst>
        </pc:spChg>
        <pc:graphicFrameChg chg="add mod">
          <ac:chgData name="Ayşenur Oya Özen" userId="dc4205fb1eac4d99" providerId="LiveId" clId="{17550451-527B-45CD-9AD2-8C889FF33DF6}" dt="2024-07-10T03:14:36.052" v="453"/>
          <ac:graphicFrameMkLst>
            <pc:docMk/>
            <pc:sldMk cId="0" sldId="257"/>
            <ac:graphicFrameMk id="2" creationId="{1866D03B-8ABD-DA64-A93E-22D66D2B7044}"/>
          </ac:graphicFrameMkLst>
        </pc:graphicFrameChg>
        <pc:graphicFrameChg chg="add mod">
          <ac:chgData name="Ayşenur Oya Özen" userId="dc4205fb1eac4d99" providerId="LiveId" clId="{17550451-527B-45CD-9AD2-8C889FF33DF6}" dt="2024-07-10T03:15:17.476" v="465"/>
          <ac:graphicFrameMkLst>
            <pc:docMk/>
            <pc:sldMk cId="0" sldId="257"/>
            <ac:graphicFrameMk id="4" creationId="{0CF3FD0C-D9B4-F4DE-5441-933E3BCC7EB4}"/>
          </ac:graphicFrameMkLst>
        </pc:graphicFrameChg>
        <pc:picChg chg="add del mod">
          <ac:chgData name="Ayşenur Oya Özen" userId="dc4205fb1eac4d99" providerId="LiveId" clId="{17550451-527B-45CD-9AD2-8C889FF33DF6}" dt="2024-07-10T03:15:17.096" v="464" actId="478"/>
          <ac:picMkLst>
            <pc:docMk/>
            <pc:sldMk cId="0" sldId="257"/>
            <ac:picMk id="3" creationId="{8EFA2094-03F3-66BE-79A0-12AC575F2597}"/>
          </ac:picMkLst>
        </pc:picChg>
        <pc:picChg chg="add mod">
          <ac:chgData name="Ayşenur Oya Özen" userId="dc4205fb1eac4d99" providerId="LiveId" clId="{17550451-527B-45CD-9AD2-8C889FF33DF6}" dt="2024-07-10T03:15:25.747" v="471" actId="1076"/>
          <ac:picMkLst>
            <pc:docMk/>
            <pc:sldMk cId="0" sldId="257"/>
            <ac:picMk id="11" creationId="{0AD4854A-C403-83F2-66F9-AC7CB5BBBF92}"/>
          </ac:picMkLst>
        </pc:picChg>
      </pc:sldChg>
      <pc:sldChg chg="addSp delSp modSp mod">
        <pc:chgData name="Ayşenur Oya Özen" userId="dc4205fb1eac4d99" providerId="LiveId" clId="{17550451-527B-45CD-9AD2-8C889FF33DF6}" dt="2024-07-10T04:03:55.618" v="566" actId="403"/>
        <pc:sldMkLst>
          <pc:docMk/>
          <pc:sldMk cId="0" sldId="263"/>
        </pc:sldMkLst>
        <pc:spChg chg="mod">
          <ac:chgData name="Ayşenur Oya Özen" userId="dc4205fb1eac4d99" providerId="LiveId" clId="{17550451-527B-45CD-9AD2-8C889FF33DF6}" dt="2024-07-10T04:03:55.618" v="566" actId="403"/>
          <ac:spMkLst>
            <pc:docMk/>
            <pc:sldMk cId="0" sldId="263"/>
            <ac:spMk id="15" creationId="{00000000-0000-0000-0000-000000000000}"/>
          </ac:spMkLst>
        </pc:spChg>
        <pc:spChg chg="add del">
          <ac:chgData name="Ayşenur Oya Özen" userId="dc4205fb1eac4d99" providerId="LiveId" clId="{17550451-527B-45CD-9AD2-8C889FF33DF6}" dt="2024-07-10T04:02:43.251" v="545" actId="22"/>
          <ac:spMkLst>
            <pc:docMk/>
            <pc:sldMk cId="0" sldId="263"/>
            <ac:spMk id="19" creationId="{53D3D673-FFBD-2CA6-2B6E-64BED6DF26A7}"/>
          </ac:spMkLst>
        </pc:spChg>
        <pc:spChg chg="add mod">
          <ac:chgData name="Ayşenur Oya Özen" userId="dc4205fb1eac4d99" providerId="LiveId" clId="{17550451-527B-45CD-9AD2-8C889FF33DF6}" dt="2024-07-10T04:03:51.688" v="565" actId="120"/>
          <ac:spMkLst>
            <pc:docMk/>
            <pc:sldMk cId="0" sldId="263"/>
            <ac:spMk id="21" creationId="{BB75443B-9A60-1475-AD57-5C5F0885E28A}"/>
          </ac:spMkLst>
        </pc:spChg>
        <pc:picChg chg="add mod">
          <ac:chgData name="Ayşenur Oya Özen" userId="dc4205fb1eac4d99" providerId="LiveId" clId="{17550451-527B-45CD-9AD2-8C889FF33DF6}" dt="2024-07-10T04:03:35.178" v="560" actId="1076"/>
          <ac:picMkLst>
            <pc:docMk/>
            <pc:sldMk cId="0" sldId="263"/>
            <ac:picMk id="22" creationId="{2CD3DFF6-B164-DCE8-914A-6383BA837FCD}"/>
          </ac:picMkLst>
        </pc:picChg>
      </pc:sldChg>
      <pc:sldChg chg="delSp modSp mod">
        <pc:chgData name="Ayşenur Oya Özen" userId="dc4205fb1eac4d99" providerId="LiveId" clId="{17550451-527B-45CD-9AD2-8C889FF33DF6}" dt="2024-07-10T03:57:12.658" v="534" actId="1076"/>
        <pc:sldMkLst>
          <pc:docMk/>
          <pc:sldMk cId="3456820061" sldId="264"/>
        </pc:sldMkLst>
        <pc:spChg chg="mod">
          <ac:chgData name="Ayşenur Oya Özen" userId="dc4205fb1eac4d99" providerId="LiveId" clId="{17550451-527B-45CD-9AD2-8C889FF33DF6}" dt="2024-07-10T03:57:12.658" v="534" actId="1076"/>
          <ac:spMkLst>
            <pc:docMk/>
            <pc:sldMk cId="3456820061" sldId="264"/>
            <ac:spMk id="9" creationId="{00000000-0000-0000-0000-000000000000}"/>
          </ac:spMkLst>
        </pc:spChg>
        <pc:spChg chg="del">
          <ac:chgData name="Ayşenur Oya Özen" userId="dc4205fb1eac4d99" providerId="LiveId" clId="{17550451-527B-45CD-9AD2-8C889FF33DF6}" dt="2024-07-10T03:56:58.426" v="532" actId="478"/>
          <ac:spMkLst>
            <pc:docMk/>
            <pc:sldMk cId="3456820061" sldId="264"/>
            <ac:spMk id="21" creationId="{4D6B7B0A-32A6-E30F-0166-758459FC9A3C}"/>
          </ac:spMkLst>
        </pc:spChg>
      </pc:sldChg>
      <pc:sldChg chg="modSp mod">
        <pc:chgData name="Ayşenur Oya Özen" userId="dc4205fb1eac4d99" providerId="LiveId" clId="{17550451-527B-45CD-9AD2-8C889FF33DF6}" dt="2024-07-10T03:07:41.853" v="452" actId="20577"/>
        <pc:sldMkLst>
          <pc:docMk/>
          <pc:sldMk cId="0" sldId="266"/>
        </pc:sldMkLst>
        <pc:spChg chg="mod">
          <ac:chgData name="Ayşenur Oya Özen" userId="dc4205fb1eac4d99" providerId="LiveId" clId="{17550451-527B-45CD-9AD2-8C889FF33DF6}" dt="2024-07-10T03:07:41.853" v="452" actId="20577"/>
          <ac:spMkLst>
            <pc:docMk/>
            <pc:sldMk cId="0" sldId="266"/>
            <ac:spMk id="11" creationId="{00000000-0000-0000-0000-000000000000}"/>
          </ac:spMkLst>
        </pc:spChg>
      </pc:sldChg>
      <pc:sldChg chg="modSp mod">
        <pc:chgData name="Ayşenur Oya Özen" userId="dc4205fb1eac4d99" providerId="LiveId" clId="{17550451-527B-45CD-9AD2-8C889FF33DF6}" dt="2024-07-10T03:48:18.745" v="509" actId="20577"/>
        <pc:sldMkLst>
          <pc:docMk/>
          <pc:sldMk cId="2060284987" sldId="270"/>
        </pc:sldMkLst>
        <pc:spChg chg="mod">
          <ac:chgData name="Ayşenur Oya Özen" userId="dc4205fb1eac4d99" providerId="LiveId" clId="{17550451-527B-45CD-9AD2-8C889FF33DF6}" dt="2024-07-10T03:48:18.745" v="509" actId="20577"/>
          <ac:spMkLst>
            <pc:docMk/>
            <pc:sldMk cId="2060284987" sldId="270"/>
            <ac:spMk id="5" creationId="{9F81AB1A-714F-4930-CBE4-86920172AC4D}"/>
          </ac:spMkLst>
        </pc:spChg>
      </pc:sldChg>
      <pc:sldChg chg="addSp delSp modSp mod">
        <pc:chgData name="Ayşenur Oya Özen" userId="dc4205fb1eac4d99" providerId="LiveId" clId="{17550451-527B-45CD-9AD2-8C889FF33DF6}" dt="2024-07-10T03:26:26.936" v="506" actId="1076"/>
        <pc:sldMkLst>
          <pc:docMk/>
          <pc:sldMk cId="615987356" sldId="271"/>
        </pc:sldMkLst>
        <pc:spChg chg="del">
          <ac:chgData name="Ayşenur Oya Özen" userId="dc4205fb1eac4d99" providerId="LiveId" clId="{17550451-527B-45CD-9AD2-8C889FF33DF6}" dt="2024-07-10T03:24:14.804" v="477" actId="478"/>
          <ac:spMkLst>
            <pc:docMk/>
            <pc:sldMk cId="615987356" sldId="271"/>
            <ac:spMk id="11" creationId="{B2FE0725-63CF-2A18-549B-CE1EAD1A9A5B}"/>
          </ac:spMkLst>
        </pc:spChg>
        <pc:spChg chg="del">
          <ac:chgData name="Ayşenur Oya Özen" userId="dc4205fb1eac4d99" providerId="LiveId" clId="{17550451-527B-45CD-9AD2-8C889FF33DF6}" dt="2024-07-10T03:24:15.830" v="478" actId="478"/>
          <ac:spMkLst>
            <pc:docMk/>
            <pc:sldMk cId="615987356" sldId="271"/>
            <ac:spMk id="17" creationId="{B2115067-D69D-C415-1FCF-585AFD5FC59D}"/>
          </ac:spMkLst>
        </pc:spChg>
        <pc:spChg chg="del">
          <ac:chgData name="Ayşenur Oya Özen" userId="dc4205fb1eac4d99" providerId="LiveId" clId="{17550451-527B-45CD-9AD2-8C889FF33DF6}" dt="2024-07-10T03:24:17.050" v="479" actId="478"/>
          <ac:spMkLst>
            <pc:docMk/>
            <pc:sldMk cId="615987356" sldId="271"/>
            <ac:spMk id="20" creationId="{49EBE1F7-E095-01C4-2C7A-3AF738321340}"/>
          </ac:spMkLst>
        </pc:spChg>
        <pc:spChg chg="add mod">
          <ac:chgData name="Ayşenur Oya Özen" userId="dc4205fb1eac4d99" providerId="LiveId" clId="{17550451-527B-45CD-9AD2-8C889FF33DF6}" dt="2024-07-10T03:24:07.920" v="475"/>
          <ac:spMkLst>
            <pc:docMk/>
            <pc:sldMk cId="615987356" sldId="271"/>
            <ac:spMk id="24" creationId="{3A5D506B-7062-5745-E675-B7A4989C97D4}"/>
          </ac:spMkLst>
        </pc:spChg>
        <pc:graphicFrameChg chg="add mod">
          <ac:chgData name="Ayşenur Oya Özen" userId="dc4205fb1eac4d99" providerId="LiveId" clId="{17550451-527B-45CD-9AD2-8C889FF33DF6}" dt="2024-07-10T03:23:49.420" v="472"/>
          <ac:graphicFrameMkLst>
            <pc:docMk/>
            <pc:sldMk cId="615987356" sldId="271"/>
            <ac:graphicFrameMk id="22" creationId="{F6D5DEAE-1189-9FE6-5FA2-0BDE28B9A2D2}"/>
          </ac:graphicFrameMkLst>
        </pc:graphicFrameChg>
        <pc:graphicFrameChg chg="add mod">
          <ac:chgData name="Ayşenur Oya Özen" userId="dc4205fb1eac4d99" providerId="LiveId" clId="{17550451-527B-45CD-9AD2-8C889FF33DF6}" dt="2024-07-10T03:24:36.331" v="484"/>
          <ac:graphicFrameMkLst>
            <pc:docMk/>
            <pc:sldMk cId="615987356" sldId="271"/>
            <ac:graphicFrameMk id="25" creationId="{902DCB16-714B-3FB3-293E-5397D2EFDC55}"/>
          </ac:graphicFrameMkLst>
        </pc:graphicFrameChg>
        <pc:graphicFrameChg chg="add mod">
          <ac:chgData name="Ayşenur Oya Özen" userId="dc4205fb1eac4d99" providerId="LiveId" clId="{17550451-527B-45CD-9AD2-8C889FF33DF6}" dt="2024-07-10T03:24:49.618" v="488"/>
          <ac:graphicFrameMkLst>
            <pc:docMk/>
            <pc:sldMk cId="615987356" sldId="271"/>
            <ac:graphicFrameMk id="27" creationId="{75DB5A81-D628-B257-A43E-59D8D0904882}"/>
          </ac:graphicFrameMkLst>
        </pc:graphicFrameChg>
        <pc:graphicFrameChg chg="add mod">
          <ac:chgData name="Ayşenur Oya Özen" userId="dc4205fb1eac4d99" providerId="LiveId" clId="{17550451-527B-45CD-9AD2-8C889FF33DF6}" dt="2024-07-10T03:26:20.448" v="501"/>
          <ac:graphicFrameMkLst>
            <pc:docMk/>
            <pc:sldMk cId="615987356" sldId="271"/>
            <ac:graphicFrameMk id="29" creationId="{E0774E47-0ABB-CF46-C02B-014EFEE94663}"/>
          </ac:graphicFrameMkLst>
        </pc:graphicFrameChg>
        <pc:picChg chg="add del mod">
          <ac:chgData name="Ayşenur Oya Özen" userId="dc4205fb1eac4d99" providerId="LiveId" clId="{17550451-527B-45CD-9AD2-8C889FF33DF6}" dt="2024-07-10T03:24:27.001" v="483" actId="478"/>
          <ac:picMkLst>
            <pc:docMk/>
            <pc:sldMk cId="615987356" sldId="271"/>
            <ac:picMk id="23" creationId="{651C5C32-1AD0-2656-0F6B-777E762A64A1}"/>
          </ac:picMkLst>
        </pc:picChg>
        <pc:picChg chg="add mod">
          <ac:chgData name="Ayşenur Oya Özen" userId="dc4205fb1eac4d99" providerId="LiveId" clId="{17550451-527B-45CD-9AD2-8C889FF33DF6}" dt="2024-07-10T03:24:59.322" v="491" actId="1076"/>
          <ac:picMkLst>
            <pc:docMk/>
            <pc:sldMk cId="615987356" sldId="271"/>
            <ac:picMk id="26" creationId="{C2D18C97-188C-A85C-FA0C-E430EDB801BB}"/>
          </ac:picMkLst>
        </pc:picChg>
        <pc:picChg chg="add del mod">
          <ac:chgData name="Ayşenur Oya Özen" userId="dc4205fb1eac4d99" providerId="LiveId" clId="{17550451-527B-45CD-9AD2-8C889FF33DF6}" dt="2024-07-10T03:26:22.956" v="503" actId="478"/>
          <ac:picMkLst>
            <pc:docMk/>
            <pc:sldMk cId="615987356" sldId="271"/>
            <ac:picMk id="28" creationId="{57FC6278-6555-039E-26D1-1DA43A5BAB5B}"/>
          </ac:picMkLst>
        </pc:picChg>
        <pc:picChg chg="add mod">
          <ac:chgData name="Ayşenur Oya Özen" userId="dc4205fb1eac4d99" providerId="LiveId" clId="{17550451-527B-45CD-9AD2-8C889FF33DF6}" dt="2024-07-10T03:26:26.936" v="506" actId="1076"/>
          <ac:picMkLst>
            <pc:docMk/>
            <pc:sldMk cId="615987356" sldId="271"/>
            <ac:picMk id="30" creationId="{53522858-0584-EF00-8FFE-8952D582819A}"/>
          </ac:picMkLst>
        </pc:picChg>
      </pc:sldChg>
      <pc:sldChg chg="modSp mod">
        <pc:chgData name="Ayşenur Oya Özen" userId="dc4205fb1eac4d99" providerId="LiveId" clId="{17550451-527B-45CD-9AD2-8C889FF33DF6}" dt="2024-07-10T02:37:50.456" v="89" actId="403"/>
        <pc:sldMkLst>
          <pc:docMk/>
          <pc:sldMk cId="727066555" sldId="273"/>
        </pc:sldMkLst>
        <pc:spChg chg="mod">
          <ac:chgData name="Ayşenur Oya Özen" userId="dc4205fb1eac4d99" providerId="LiveId" clId="{17550451-527B-45CD-9AD2-8C889FF33DF6}" dt="2024-07-10T02:37:50.456" v="89" actId="403"/>
          <ac:spMkLst>
            <pc:docMk/>
            <pc:sldMk cId="727066555" sldId="273"/>
            <ac:spMk id="19" creationId="{5A5CF36B-3947-4EFF-2C0B-4FD9DFB9207A}"/>
          </ac:spMkLst>
        </pc:spChg>
      </pc:sldChg>
      <pc:sldChg chg="addSp modSp mod">
        <pc:chgData name="Ayşenur Oya Özen" userId="dc4205fb1eac4d99" providerId="LiveId" clId="{17550451-527B-45CD-9AD2-8C889FF33DF6}" dt="2024-07-10T03:58:09.858" v="535" actId="20577"/>
        <pc:sldMkLst>
          <pc:docMk/>
          <pc:sldMk cId="2759898610" sldId="274"/>
        </pc:sldMkLst>
        <pc:spChg chg="mod">
          <ac:chgData name="Ayşenur Oya Özen" userId="dc4205fb1eac4d99" providerId="LiveId" clId="{17550451-527B-45CD-9AD2-8C889FF33DF6}" dt="2024-07-10T02:42:41.230" v="118" actId="20577"/>
          <ac:spMkLst>
            <pc:docMk/>
            <pc:sldMk cId="2759898610" sldId="274"/>
            <ac:spMk id="9" creationId="{00000000-0000-0000-0000-000000000000}"/>
          </ac:spMkLst>
        </pc:spChg>
        <pc:spChg chg="mod">
          <ac:chgData name="Ayşenur Oya Özen" userId="dc4205fb1eac4d99" providerId="LiveId" clId="{17550451-527B-45CD-9AD2-8C889FF33DF6}" dt="2024-07-10T03:58:09.858" v="535" actId="20577"/>
          <ac:spMkLst>
            <pc:docMk/>
            <pc:sldMk cId="2759898610" sldId="274"/>
            <ac:spMk id="19" creationId="{5A5CF36B-3947-4EFF-2C0B-4FD9DFB9207A}"/>
          </ac:spMkLst>
        </pc:spChg>
        <pc:spChg chg="add mod">
          <ac:chgData name="Ayşenur Oya Özen" userId="dc4205fb1eac4d99" providerId="LiveId" clId="{17550451-527B-45CD-9AD2-8C889FF33DF6}" dt="2024-07-10T02:42:52.632" v="120"/>
          <ac:spMkLst>
            <pc:docMk/>
            <pc:sldMk cId="2759898610" sldId="274"/>
            <ac:spMk id="23" creationId="{D90A1672-0BED-CE17-C05B-BA16FB557B6D}"/>
          </ac:spMkLst>
        </pc:spChg>
      </pc:sldChg>
      <pc:sldChg chg="addSp delSp modSp mod">
        <pc:chgData name="Ayşenur Oya Özen" userId="dc4205fb1eac4d99" providerId="LiveId" clId="{17550451-527B-45CD-9AD2-8C889FF33DF6}" dt="2024-07-10T02:40:50.937" v="99"/>
        <pc:sldMkLst>
          <pc:docMk/>
          <pc:sldMk cId="719659052" sldId="275"/>
        </pc:sldMkLst>
        <pc:spChg chg="mod">
          <ac:chgData name="Ayşenur Oya Özen" userId="dc4205fb1eac4d99" providerId="LiveId" clId="{17550451-527B-45CD-9AD2-8C889FF33DF6}" dt="2024-07-10T02:35:13.774" v="62" actId="1076"/>
          <ac:spMkLst>
            <pc:docMk/>
            <pc:sldMk cId="719659052" sldId="275"/>
            <ac:spMk id="3" creationId="{00000000-0000-0000-0000-000000000000}"/>
          </ac:spMkLst>
        </pc:spChg>
        <pc:spChg chg="mod">
          <ac:chgData name="Ayşenur Oya Özen" userId="dc4205fb1eac4d99" providerId="LiveId" clId="{17550451-527B-45CD-9AD2-8C889FF33DF6}" dt="2024-07-10T02:35:43.219" v="68" actId="20577"/>
          <ac:spMkLst>
            <pc:docMk/>
            <pc:sldMk cId="719659052" sldId="275"/>
            <ac:spMk id="10" creationId="{92CAAA23-C345-3A3F-427A-E3718DBEEE98}"/>
          </ac:spMkLst>
        </pc:spChg>
        <pc:spChg chg="mod">
          <ac:chgData name="Ayşenur Oya Özen" userId="dc4205fb1eac4d99" providerId="LiveId" clId="{17550451-527B-45CD-9AD2-8C889FF33DF6}" dt="2024-07-10T02:35:48.420" v="69" actId="1076"/>
          <ac:spMkLst>
            <pc:docMk/>
            <pc:sldMk cId="719659052" sldId="275"/>
            <ac:spMk id="12" creationId="{D38A384B-77E8-AA6A-9CC7-80320703F0E5}"/>
          </ac:spMkLst>
        </pc:spChg>
        <pc:spChg chg="mod">
          <ac:chgData name="Ayşenur Oya Özen" userId="dc4205fb1eac4d99" providerId="LiveId" clId="{17550451-527B-45CD-9AD2-8C889FF33DF6}" dt="2024-07-10T02:40:50.937" v="99"/>
          <ac:spMkLst>
            <pc:docMk/>
            <pc:sldMk cId="719659052" sldId="275"/>
            <ac:spMk id="13" creationId="{00000000-0000-0000-0000-000000000000}"/>
          </ac:spMkLst>
        </pc:spChg>
        <pc:picChg chg="add del">
          <ac:chgData name="Ayşenur Oya Özen" userId="dc4205fb1eac4d99" providerId="LiveId" clId="{17550451-527B-45CD-9AD2-8C889FF33DF6}" dt="2024-07-10T02:36:30.333" v="72" actId="21"/>
          <ac:picMkLst>
            <pc:docMk/>
            <pc:sldMk cId="719659052" sldId="275"/>
            <ac:picMk id="15" creationId="{CAFE81F7-5FBC-25E2-7A6D-AE6F1CF7C69C}"/>
          </ac:picMkLst>
        </pc:picChg>
      </pc:sldChg>
      <pc:sldChg chg="addSp delSp modSp add mod">
        <pc:chgData name="Ayşenur Oya Özen" userId="dc4205fb1eac4d99" providerId="LiveId" clId="{17550451-527B-45CD-9AD2-8C889FF33DF6}" dt="2024-07-10T02:41:00.625" v="103" actId="14100"/>
        <pc:sldMkLst>
          <pc:docMk/>
          <pc:sldMk cId="3480482883" sldId="276"/>
        </pc:sldMkLst>
        <pc:spChg chg="mod">
          <ac:chgData name="Ayşenur Oya Özen" userId="dc4205fb1eac4d99" providerId="LiveId" clId="{17550451-527B-45CD-9AD2-8C889FF33DF6}" dt="2024-07-10T02:36:42.454" v="78" actId="1076"/>
          <ac:spMkLst>
            <pc:docMk/>
            <pc:sldMk cId="3480482883" sldId="276"/>
            <ac:spMk id="3" creationId="{00000000-0000-0000-0000-000000000000}"/>
          </ac:spMkLst>
        </pc:spChg>
        <pc:spChg chg="mod">
          <ac:chgData name="Ayşenur Oya Özen" userId="dc4205fb1eac4d99" providerId="LiveId" clId="{17550451-527B-45CD-9AD2-8C889FF33DF6}" dt="2024-07-10T02:38:26.967" v="93" actId="1076"/>
          <ac:spMkLst>
            <pc:docMk/>
            <pc:sldMk cId="3480482883" sldId="276"/>
            <ac:spMk id="10" creationId="{92CAAA23-C345-3A3F-427A-E3718DBEEE98}"/>
          </ac:spMkLst>
        </pc:spChg>
        <pc:spChg chg="del">
          <ac:chgData name="Ayşenur Oya Özen" userId="dc4205fb1eac4d99" providerId="LiveId" clId="{17550451-527B-45CD-9AD2-8C889FF33DF6}" dt="2024-07-10T02:36:34.526" v="73" actId="478"/>
          <ac:spMkLst>
            <pc:docMk/>
            <pc:sldMk cId="3480482883" sldId="276"/>
            <ac:spMk id="12" creationId="{D38A384B-77E8-AA6A-9CC7-80320703F0E5}"/>
          </ac:spMkLst>
        </pc:spChg>
        <pc:spChg chg="mod">
          <ac:chgData name="Ayşenur Oya Özen" userId="dc4205fb1eac4d99" providerId="LiveId" clId="{17550451-527B-45CD-9AD2-8C889FF33DF6}" dt="2024-07-10T02:41:00.625" v="103" actId="14100"/>
          <ac:spMkLst>
            <pc:docMk/>
            <pc:sldMk cId="3480482883" sldId="276"/>
            <ac:spMk id="13" creationId="{00000000-0000-0000-0000-000000000000}"/>
          </ac:spMkLst>
        </pc:spChg>
        <pc:picChg chg="add mod">
          <ac:chgData name="Ayşenur Oya Özen" userId="dc4205fb1eac4d99" providerId="LiveId" clId="{17550451-527B-45CD-9AD2-8C889FF33DF6}" dt="2024-07-10T02:37:00.037" v="83" actId="1076"/>
          <ac:picMkLst>
            <pc:docMk/>
            <pc:sldMk cId="3480482883" sldId="276"/>
            <ac:picMk id="7" creationId="{8EEEBCCC-EAA2-98CD-82FE-5AB2F3112170}"/>
          </ac:picMkLst>
        </pc:picChg>
        <pc:picChg chg="mod">
          <ac:chgData name="Ayşenur Oya Özen" userId="dc4205fb1eac4d99" providerId="LiveId" clId="{17550451-527B-45CD-9AD2-8C889FF33DF6}" dt="2024-07-10T02:36:44.210" v="79" actId="1076"/>
          <ac:picMkLst>
            <pc:docMk/>
            <pc:sldMk cId="3480482883" sldId="276"/>
            <ac:picMk id="15" creationId="{CAFE81F7-5FBC-25E2-7A6D-AE6F1CF7C69C}"/>
          </ac:picMkLst>
        </pc:picChg>
      </pc:sldChg>
      <pc:sldChg chg="addSp delSp modSp add mod">
        <pc:chgData name="Ayşenur Oya Özen" userId="dc4205fb1eac4d99" providerId="LiveId" clId="{17550451-527B-45CD-9AD2-8C889FF33DF6}" dt="2024-07-10T02:44:00.600" v="134" actId="1076"/>
        <pc:sldMkLst>
          <pc:docMk/>
          <pc:sldMk cId="2625867631" sldId="277"/>
        </pc:sldMkLst>
        <pc:spChg chg="del">
          <ac:chgData name="Ayşenur Oya Özen" userId="dc4205fb1eac4d99" providerId="LiveId" clId="{17550451-527B-45CD-9AD2-8C889FF33DF6}" dt="2024-07-10T02:41:53.116" v="109" actId="478"/>
          <ac:spMkLst>
            <pc:docMk/>
            <pc:sldMk cId="2625867631" sldId="277"/>
            <ac:spMk id="9" creationId="{00000000-0000-0000-0000-000000000000}"/>
          </ac:spMkLst>
        </pc:spChg>
        <pc:spChg chg="mod">
          <ac:chgData name="Ayşenur Oya Özen" userId="dc4205fb1eac4d99" providerId="LiveId" clId="{17550451-527B-45CD-9AD2-8C889FF33DF6}" dt="2024-07-10T02:44:00.600" v="134" actId="1076"/>
          <ac:spMkLst>
            <pc:docMk/>
            <pc:sldMk cId="2625867631" sldId="277"/>
            <ac:spMk id="29" creationId="{3F2A7245-C3F8-F5D5-1331-ACDDAFEF6A59}"/>
          </ac:spMkLst>
        </pc:spChg>
        <pc:spChg chg="mod">
          <ac:chgData name="Ayşenur Oya Özen" userId="dc4205fb1eac4d99" providerId="LiveId" clId="{17550451-527B-45CD-9AD2-8C889FF33DF6}" dt="2024-07-10T02:43:16.591" v="129" actId="14100"/>
          <ac:spMkLst>
            <pc:docMk/>
            <pc:sldMk cId="2625867631" sldId="277"/>
            <ac:spMk id="30" creationId="{9D6F8EED-BA6A-7252-A212-7DF7948E9A5B}"/>
          </ac:spMkLst>
        </pc:spChg>
        <pc:grpChg chg="mod">
          <ac:chgData name="Ayşenur Oya Özen" userId="dc4205fb1eac4d99" providerId="LiveId" clId="{17550451-527B-45CD-9AD2-8C889FF33DF6}" dt="2024-07-10T02:42:03.013" v="111" actId="1076"/>
          <ac:grpSpMkLst>
            <pc:docMk/>
            <pc:sldMk cId="2625867631" sldId="277"/>
            <ac:grpSpMk id="2" creationId="{00000000-0000-0000-0000-000000000000}"/>
          </ac:grpSpMkLst>
        </pc:grpChg>
        <pc:picChg chg="add mod">
          <ac:chgData name="Ayşenur Oya Özen" userId="dc4205fb1eac4d99" providerId="LiveId" clId="{17550451-527B-45CD-9AD2-8C889FF33DF6}" dt="2024-07-10T02:42:10.234" v="115" actId="1076"/>
          <ac:picMkLst>
            <pc:docMk/>
            <pc:sldMk cId="2625867631" sldId="277"/>
            <ac:picMk id="6" creationId="{17BC7143-9599-810E-7D36-8AC3577D70E4}"/>
          </ac:picMkLst>
        </pc:picChg>
        <pc:picChg chg="add mod">
          <ac:chgData name="Ayşenur Oya Özen" userId="dc4205fb1eac4d99" providerId="LiveId" clId="{17550451-527B-45CD-9AD2-8C889FF33DF6}" dt="2024-07-10T02:42:13.251" v="116" actId="14100"/>
          <ac:picMkLst>
            <pc:docMk/>
            <pc:sldMk cId="2625867631" sldId="277"/>
            <ac:picMk id="8" creationId="{75E0373B-39CF-2E49-8896-8248E2A7E40F}"/>
          </ac:picMkLst>
        </pc:picChg>
        <pc:picChg chg="del">
          <ac:chgData name="Ayşenur Oya Özen" userId="dc4205fb1eac4d99" providerId="LiveId" clId="{17550451-527B-45CD-9AD2-8C889FF33DF6}" dt="2024-07-10T02:39:01.027" v="95" actId="478"/>
          <ac:picMkLst>
            <pc:docMk/>
            <pc:sldMk cId="2625867631" sldId="277"/>
            <ac:picMk id="34" creationId="{5F37E37C-611C-EE28-5EC1-062F39EA7BA9}"/>
          </ac:picMkLst>
        </pc:picChg>
      </pc:sldChg>
      <pc:sldChg chg="addSp delSp modSp add mod">
        <pc:chgData name="Ayşenur Oya Özen" userId="dc4205fb1eac4d99" providerId="LiveId" clId="{17550451-527B-45CD-9AD2-8C889FF33DF6}" dt="2024-07-10T02:46:42.331" v="165" actId="404"/>
        <pc:sldMkLst>
          <pc:docMk/>
          <pc:sldMk cId="3215970965" sldId="278"/>
        </pc:sldMkLst>
        <pc:spChg chg="mod">
          <ac:chgData name="Ayşenur Oya Özen" userId="dc4205fb1eac4d99" providerId="LiveId" clId="{17550451-527B-45CD-9AD2-8C889FF33DF6}" dt="2024-07-10T02:46:42.331" v="165" actId="404"/>
          <ac:spMkLst>
            <pc:docMk/>
            <pc:sldMk cId="3215970965" sldId="278"/>
            <ac:spMk id="29" creationId="{3F2A7245-C3F8-F5D5-1331-ACDDAFEF6A59}"/>
          </ac:spMkLst>
        </pc:spChg>
        <pc:spChg chg="mod">
          <ac:chgData name="Ayşenur Oya Özen" userId="dc4205fb1eac4d99" providerId="LiveId" clId="{17550451-527B-45CD-9AD2-8C889FF33DF6}" dt="2024-07-10T02:46:11.550" v="157" actId="1076"/>
          <ac:spMkLst>
            <pc:docMk/>
            <pc:sldMk cId="3215970965" sldId="278"/>
            <ac:spMk id="30" creationId="{9D6F8EED-BA6A-7252-A212-7DF7948E9A5B}"/>
          </ac:spMkLst>
        </pc:spChg>
        <pc:picChg chg="del">
          <ac:chgData name="Ayşenur Oya Özen" userId="dc4205fb1eac4d99" providerId="LiveId" clId="{17550451-527B-45CD-9AD2-8C889FF33DF6}" dt="2024-07-10T02:44:36.975" v="136" actId="478"/>
          <ac:picMkLst>
            <pc:docMk/>
            <pc:sldMk cId="3215970965" sldId="278"/>
            <ac:picMk id="6" creationId="{17BC7143-9599-810E-7D36-8AC3577D70E4}"/>
          </ac:picMkLst>
        </pc:picChg>
        <pc:picChg chg="add mod">
          <ac:chgData name="Ayşenur Oya Özen" userId="dc4205fb1eac4d99" providerId="LiveId" clId="{17550451-527B-45CD-9AD2-8C889FF33DF6}" dt="2024-07-10T02:45:57.019" v="153" actId="14100"/>
          <ac:picMkLst>
            <pc:docMk/>
            <pc:sldMk cId="3215970965" sldId="278"/>
            <ac:picMk id="7" creationId="{2DE2FEA1-C505-7946-BEF7-1AABC4D671D6}"/>
          </ac:picMkLst>
        </pc:picChg>
        <pc:picChg chg="del">
          <ac:chgData name="Ayşenur Oya Özen" userId="dc4205fb1eac4d99" providerId="LiveId" clId="{17550451-527B-45CD-9AD2-8C889FF33DF6}" dt="2024-07-10T02:44:43.966" v="138" actId="478"/>
          <ac:picMkLst>
            <pc:docMk/>
            <pc:sldMk cId="3215970965" sldId="278"/>
            <ac:picMk id="8" creationId="{75E0373B-39CF-2E49-8896-8248E2A7E40F}"/>
          </ac:picMkLst>
        </pc:picChg>
      </pc:sldChg>
      <pc:sldChg chg="addSp delSp modSp add mod">
        <pc:chgData name="Ayşenur Oya Özen" userId="dc4205fb1eac4d99" providerId="LiveId" clId="{17550451-527B-45CD-9AD2-8C889FF33DF6}" dt="2024-07-10T02:50:29.122" v="227" actId="1076"/>
        <pc:sldMkLst>
          <pc:docMk/>
          <pc:sldMk cId="3152381042" sldId="279"/>
        </pc:sldMkLst>
        <pc:spChg chg="mod">
          <ac:chgData name="Ayşenur Oya Özen" userId="dc4205fb1eac4d99" providerId="LiveId" clId="{17550451-527B-45CD-9AD2-8C889FF33DF6}" dt="2024-07-10T02:50:29.122" v="227" actId="1076"/>
          <ac:spMkLst>
            <pc:docMk/>
            <pc:sldMk cId="3152381042" sldId="279"/>
            <ac:spMk id="11" creationId="{B2FE0725-63CF-2A18-549B-CE1EAD1A9A5B}"/>
          </ac:spMkLst>
        </pc:spChg>
        <pc:spChg chg="del">
          <ac:chgData name="Ayşenur Oya Özen" userId="dc4205fb1eac4d99" providerId="LiveId" clId="{17550451-527B-45CD-9AD2-8C889FF33DF6}" dt="2024-07-10T02:47:30.604" v="168" actId="478"/>
          <ac:spMkLst>
            <pc:docMk/>
            <pc:sldMk cId="3152381042" sldId="279"/>
            <ac:spMk id="17" creationId="{B2115067-D69D-C415-1FCF-585AFD5FC59D}"/>
          </ac:spMkLst>
        </pc:spChg>
        <pc:spChg chg="del">
          <ac:chgData name="Ayşenur Oya Özen" userId="dc4205fb1eac4d99" providerId="LiveId" clId="{17550451-527B-45CD-9AD2-8C889FF33DF6}" dt="2024-07-10T02:47:31.894" v="169" actId="478"/>
          <ac:spMkLst>
            <pc:docMk/>
            <pc:sldMk cId="3152381042" sldId="279"/>
            <ac:spMk id="20" creationId="{49EBE1F7-E095-01C4-2C7A-3AF738321340}"/>
          </ac:spMkLst>
        </pc:spChg>
        <pc:spChg chg="mod">
          <ac:chgData name="Ayşenur Oya Özen" userId="dc4205fb1eac4d99" providerId="LiveId" clId="{17550451-527B-45CD-9AD2-8C889FF33DF6}" dt="2024-07-10T02:48:32.487" v="194" actId="1076"/>
          <ac:spMkLst>
            <pc:docMk/>
            <pc:sldMk cId="3152381042" sldId="279"/>
            <ac:spMk id="21" creationId="{4D4908C6-3A51-B7CF-A061-7D5292AFA8D2}"/>
          </ac:spMkLst>
        </pc:spChg>
        <pc:spChg chg="mod">
          <ac:chgData name="Ayşenur Oya Özen" userId="dc4205fb1eac4d99" providerId="LiveId" clId="{17550451-527B-45CD-9AD2-8C889FF33DF6}" dt="2024-07-10T02:48:29.908" v="193" actId="1076"/>
          <ac:spMkLst>
            <pc:docMk/>
            <pc:sldMk cId="3152381042" sldId="279"/>
            <ac:spMk id="47" creationId="{4E817E52-E6F0-B1EB-082F-9425EC567B65}"/>
          </ac:spMkLst>
        </pc:spChg>
        <pc:picChg chg="add mod">
          <ac:chgData name="Ayşenur Oya Özen" userId="dc4205fb1eac4d99" providerId="LiveId" clId="{17550451-527B-45CD-9AD2-8C889FF33DF6}" dt="2024-07-10T02:50:15.292" v="224" actId="1076"/>
          <ac:picMkLst>
            <pc:docMk/>
            <pc:sldMk cId="3152381042" sldId="279"/>
            <ac:picMk id="6" creationId="{162154BF-15FF-954F-5A62-59DB63103AD2}"/>
          </ac:picMkLst>
        </pc:picChg>
      </pc:sldChg>
      <pc:sldChg chg="addSp delSp modSp add mod">
        <pc:chgData name="Ayşenur Oya Özen" userId="dc4205fb1eac4d99" providerId="LiveId" clId="{17550451-527B-45CD-9AD2-8C889FF33DF6}" dt="2024-07-10T03:59:11.676" v="536" actId="20577"/>
        <pc:sldMkLst>
          <pc:docMk/>
          <pc:sldMk cId="4150390644" sldId="280"/>
        </pc:sldMkLst>
        <pc:spChg chg="del mod">
          <ac:chgData name="Ayşenur Oya Özen" userId="dc4205fb1eac4d99" providerId="LiveId" clId="{17550451-527B-45CD-9AD2-8C889FF33DF6}" dt="2024-07-10T02:50:52.707" v="229" actId="478"/>
          <ac:spMkLst>
            <pc:docMk/>
            <pc:sldMk cId="4150390644" sldId="280"/>
            <ac:spMk id="11" creationId="{B2FE0725-63CF-2A18-549B-CE1EAD1A9A5B}"/>
          </ac:spMkLst>
        </pc:spChg>
        <pc:spChg chg="del">
          <ac:chgData name="Ayşenur Oya Özen" userId="dc4205fb1eac4d99" providerId="LiveId" clId="{17550451-527B-45CD-9AD2-8C889FF33DF6}" dt="2024-07-10T02:50:54.471" v="230" actId="478"/>
          <ac:spMkLst>
            <pc:docMk/>
            <pc:sldMk cId="4150390644" sldId="280"/>
            <ac:spMk id="17" creationId="{B2115067-D69D-C415-1FCF-585AFD5FC59D}"/>
          </ac:spMkLst>
        </pc:spChg>
        <pc:spChg chg="mod">
          <ac:chgData name="Ayşenur Oya Özen" userId="dc4205fb1eac4d99" providerId="LiveId" clId="{17550451-527B-45CD-9AD2-8C889FF33DF6}" dt="2024-07-10T03:59:11.676" v="536" actId="20577"/>
          <ac:spMkLst>
            <pc:docMk/>
            <pc:sldMk cId="4150390644" sldId="280"/>
            <ac:spMk id="20" creationId="{49EBE1F7-E095-01C4-2C7A-3AF738321340}"/>
          </ac:spMkLst>
        </pc:spChg>
        <pc:spChg chg="mod">
          <ac:chgData name="Ayşenur Oya Özen" userId="dc4205fb1eac4d99" providerId="LiveId" clId="{17550451-527B-45CD-9AD2-8C889FF33DF6}" dt="2024-07-10T02:51:31.415" v="240" actId="20577"/>
          <ac:spMkLst>
            <pc:docMk/>
            <pc:sldMk cId="4150390644" sldId="280"/>
            <ac:spMk id="21" creationId="{4D4908C6-3A51-B7CF-A061-7D5292AFA8D2}"/>
          </ac:spMkLst>
        </pc:spChg>
        <pc:picChg chg="add mod ord">
          <ac:chgData name="Ayşenur Oya Özen" userId="dc4205fb1eac4d99" providerId="LiveId" clId="{17550451-527B-45CD-9AD2-8C889FF33DF6}" dt="2024-07-10T02:52:17.098" v="254" actId="1076"/>
          <ac:picMkLst>
            <pc:docMk/>
            <pc:sldMk cId="4150390644" sldId="280"/>
            <ac:picMk id="6" creationId="{2131B295-410E-094C-13E8-FE84B0E01383}"/>
          </ac:picMkLst>
        </pc:picChg>
      </pc:sldChg>
      <pc:sldChg chg="addSp delSp modSp add mod">
        <pc:chgData name="Ayşenur Oya Özen" userId="dc4205fb1eac4d99" providerId="LiveId" clId="{17550451-527B-45CD-9AD2-8C889FF33DF6}" dt="2024-07-10T03:01:37.175" v="346" actId="14100"/>
        <pc:sldMkLst>
          <pc:docMk/>
          <pc:sldMk cId="481437715" sldId="281"/>
        </pc:sldMkLst>
        <pc:spChg chg="del">
          <ac:chgData name="Ayşenur Oya Özen" userId="dc4205fb1eac4d99" providerId="LiveId" clId="{17550451-527B-45CD-9AD2-8C889FF33DF6}" dt="2024-07-10T02:55:47.588" v="266" actId="478"/>
          <ac:spMkLst>
            <pc:docMk/>
            <pc:sldMk cId="481437715" sldId="281"/>
            <ac:spMk id="5" creationId="{9F81AB1A-714F-4930-CBE4-86920172AC4D}"/>
          </ac:spMkLst>
        </pc:spChg>
        <pc:spChg chg="mod">
          <ac:chgData name="Ayşenur Oya Özen" userId="dc4205fb1eac4d99" providerId="LiveId" clId="{17550451-527B-45CD-9AD2-8C889FF33DF6}" dt="2024-07-10T03:01:37.175" v="346" actId="14100"/>
          <ac:spMkLst>
            <pc:docMk/>
            <pc:sldMk cId="481437715" sldId="281"/>
            <ac:spMk id="9" creationId="{00000000-0000-0000-0000-000000000000}"/>
          </ac:spMkLst>
        </pc:spChg>
        <pc:spChg chg="mod">
          <ac:chgData name="Ayşenur Oya Özen" userId="dc4205fb1eac4d99" providerId="LiveId" clId="{17550451-527B-45CD-9AD2-8C889FF33DF6}" dt="2024-07-10T03:01:05.163" v="328" actId="1076"/>
          <ac:spMkLst>
            <pc:docMk/>
            <pc:sldMk cId="481437715" sldId="281"/>
            <ac:spMk id="15" creationId="{00000000-0000-0000-0000-000000000000}"/>
          </ac:spMkLst>
        </pc:spChg>
        <pc:spChg chg="add mod">
          <ac:chgData name="Ayşenur Oya Özen" userId="dc4205fb1eac4d99" providerId="LiveId" clId="{17550451-527B-45CD-9AD2-8C889FF33DF6}" dt="2024-07-10T02:58:52.937" v="305" actId="1076"/>
          <ac:spMkLst>
            <pc:docMk/>
            <pc:sldMk cId="481437715" sldId="281"/>
            <ac:spMk id="18" creationId="{448CC414-7944-49E3-F93A-ED14491C7A41}"/>
          </ac:spMkLst>
        </pc:spChg>
        <pc:spChg chg="add mod">
          <ac:chgData name="Ayşenur Oya Özen" userId="dc4205fb1eac4d99" providerId="LiveId" clId="{17550451-527B-45CD-9AD2-8C889FF33DF6}" dt="2024-07-10T03:00:02.590" v="327" actId="1076"/>
          <ac:spMkLst>
            <pc:docMk/>
            <pc:sldMk cId="481437715" sldId="281"/>
            <ac:spMk id="19" creationId="{7B2FA661-1D43-09E6-8143-D200C79FBE18}"/>
          </ac:spMkLst>
        </pc:spChg>
        <pc:spChg chg="add mod">
          <ac:chgData name="Ayşenur Oya Özen" userId="dc4205fb1eac4d99" providerId="LiveId" clId="{17550451-527B-45CD-9AD2-8C889FF33DF6}" dt="2024-07-10T02:59:43.944" v="321" actId="1076"/>
          <ac:spMkLst>
            <pc:docMk/>
            <pc:sldMk cId="481437715" sldId="281"/>
            <ac:spMk id="20" creationId="{BABA42C2-4646-966E-EC2C-D7ECBE518608}"/>
          </ac:spMkLst>
        </pc:spChg>
        <pc:spChg chg="del mod">
          <ac:chgData name="Ayşenur Oya Özen" userId="dc4205fb1eac4d99" providerId="LiveId" clId="{17550451-527B-45CD-9AD2-8C889FF33DF6}" dt="2024-07-10T02:56:47.400" v="275" actId="478"/>
          <ac:spMkLst>
            <pc:docMk/>
            <pc:sldMk cId="481437715" sldId="281"/>
            <ac:spMk id="23" creationId="{ADA80CCA-0F81-B98F-13FF-0D07C68D1F2B}"/>
          </ac:spMkLst>
        </pc:spChg>
        <pc:picChg chg="add mod">
          <ac:chgData name="Ayşenur Oya Özen" userId="dc4205fb1eac4d99" providerId="LiveId" clId="{17550451-527B-45CD-9AD2-8C889FF33DF6}" dt="2024-07-10T02:58:30.712" v="299" actId="1076"/>
          <ac:picMkLst>
            <pc:docMk/>
            <pc:sldMk cId="481437715" sldId="281"/>
            <ac:picMk id="3" creationId="{3918F709-4384-5640-8F51-60BB38D612F5}"/>
          </ac:picMkLst>
        </pc:picChg>
        <pc:picChg chg="add mod">
          <ac:chgData name="Ayşenur Oya Özen" userId="dc4205fb1eac4d99" providerId="LiveId" clId="{17550451-527B-45CD-9AD2-8C889FF33DF6}" dt="2024-07-10T02:59:15.098" v="311" actId="14100"/>
          <ac:picMkLst>
            <pc:docMk/>
            <pc:sldMk cId="481437715" sldId="281"/>
            <ac:picMk id="11" creationId="{B067AE2E-422D-90B0-57A6-A7CA34BEF59A}"/>
          </ac:picMkLst>
        </pc:picChg>
        <pc:picChg chg="add mod modCrop">
          <ac:chgData name="Ayşenur Oya Özen" userId="dc4205fb1eac4d99" providerId="LiveId" clId="{17550451-527B-45CD-9AD2-8C889FF33DF6}" dt="2024-07-10T02:57:32.058" v="288" actId="732"/>
          <ac:picMkLst>
            <pc:docMk/>
            <pc:sldMk cId="481437715" sldId="281"/>
            <ac:picMk id="13" creationId="{FD7B4618-70CD-33D5-ED9F-F8A2D52FC937}"/>
          </ac:picMkLst>
        </pc:picChg>
        <pc:picChg chg="add mod ord modCrop">
          <ac:chgData name="Ayşenur Oya Özen" userId="dc4205fb1eac4d99" providerId="LiveId" clId="{17550451-527B-45CD-9AD2-8C889FF33DF6}" dt="2024-07-10T02:57:44.293" v="291" actId="14100"/>
          <ac:picMkLst>
            <pc:docMk/>
            <pc:sldMk cId="481437715" sldId="281"/>
            <ac:picMk id="16" creationId="{D264455E-8910-6721-F463-6FADE35692BE}"/>
          </ac:picMkLst>
        </pc:picChg>
      </pc:sldChg>
      <pc:sldChg chg="add del">
        <pc:chgData name="Ayşenur Oya Özen" userId="dc4205fb1eac4d99" providerId="LiveId" clId="{17550451-527B-45CD-9AD2-8C889FF33DF6}" dt="2024-07-10T02:55:18.866" v="263"/>
        <pc:sldMkLst>
          <pc:docMk/>
          <pc:sldMk cId="2078430456" sldId="281"/>
        </pc:sldMkLst>
      </pc:sldChg>
      <pc:sldChg chg="addSp delSp modSp add mod">
        <pc:chgData name="Ayşenur Oya Özen" userId="dc4205fb1eac4d99" providerId="LiveId" clId="{17550451-527B-45CD-9AD2-8C889FF33DF6}" dt="2024-07-10T04:09:55.553" v="619" actId="1076"/>
        <pc:sldMkLst>
          <pc:docMk/>
          <pc:sldMk cId="1240072374" sldId="282"/>
        </pc:sldMkLst>
        <pc:spChg chg="add mod">
          <ac:chgData name="Ayşenur Oya Özen" userId="dc4205fb1eac4d99" providerId="LiveId" clId="{17550451-527B-45CD-9AD2-8C889FF33DF6}" dt="2024-07-10T03:59:30.688" v="540" actId="20577"/>
          <ac:spMkLst>
            <pc:docMk/>
            <pc:sldMk cId="1240072374" sldId="282"/>
            <ac:spMk id="5" creationId="{EF275E82-8D43-A110-810A-F04DFC17A989}"/>
          </ac:spMkLst>
        </pc:spChg>
        <pc:spChg chg="mod">
          <ac:chgData name="Ayşenur Oya Özen" userId="dc4205fb1eac4d99" providerId="LiveId" clId="{17550451-527B-45CD-9AD2-8C889FF33DF6}" dt="2024-07-10T03:05:34.736" v="424" actId="20577"/>
          <ac:spMkLst>
            <pc:docMk/>
            <pc:sldMk cId="1240072374" sldId="282"/>
            <ac:spMk id="9" creationId="{00000000-0000-0000-0000-000000000000}"/>
          </ac:spMkLst>
        </pc:spChg>
        <pc:spChg chg="add del mod">
          <ac:chgData name="Ayşenur Oya Özen" userId="dc4205fb1eac4d99" providerId="LiveId" clId="{17550451-527B-45CD-9AD2-8C889FF33DF6}" dt="2024-07-10T03:05:35.686" v="426"/>
          <ac:spMkLst>
            <pc:docMk/>
            <pc:sldMk cId="1240072374" sldId="282"/>
            <ac:spMk id="17" creationId="{06BECA37-B8E5-2DAA-EFD7-53E47E062307}"/>
          </ac:spMkLst>
        </pc:spChg>
        <pc:spChg chg="mod ord">
          <ac:chgData name="Ayşenur Oya Özen" userId="dc4205fb1eac4d99" providerId="LiveId" clId="{17550451-527B-45CD-9AD2-8C889FF33DF6}" dt="2024-07-10T04:09:55.553" v="619" actId="1076"/>
          <ac:spMkLst>
            <pc:docMk/>
            <pc:sldMk cId="1240072374" sldId="282"/>
            <ac:spMk id="18" creationId="{448CC414-7944-49E3-F93A-ED14491C7A41}"/>
          </ac:spMkLst>
        </pc:spChg>
        <pc:spChg chg="del">
          <ac:chgData name="Ayşenur Oya Özen" userId="dc4205fb1eac4d99" providerId="LiveId" clId="{17550451-527B-45CD-9AD2-8C889FF33DF6}" dt="2024-07-10T03:03:33.640" v="374" actId="478"/>
          <ac:spMkLst>
            <pc:docMk/>
            <pc:sldMk cId="1240072374" sldId="282"/>
            <ac:spMk id="19" creationId="{7B2FA661-1D43-09E6-8143-D200C79FBE18}"/>
          </ac:spMkLst>
        </pc:spChg>
        <pc:spChg chg="del mod">
          <ac:chgData name="Ayşenur Oya Özen" userId="dc4205fb1eac4d99" providerId="LiveId" clId="{17550451-527B-45CD-9AD2-8C889FF33DF6}" dt="2024-07-10T03:05:32.149" v="422" actId="478"/>
          <ac:spMkLst>
            <pc:docMk/>
            <pc:sldMk cId="1240072374" sldId="282"/>
            <ac:spMk id="20" creationId="{BABA42C2-4646-966E-EC2C-D7ECBE518608}"/>
          </ac:spMkLst>
        </pc:spChg>
        <pc:picChg chg="del">
          <ac:chgData name="Ayşenur Oya Özen" userId="dc4205fb1eac4d99" providerId="LiveId" clId="{17550451-527B-45CD-9AD2-8C889FF33DF6}" dt="2024-07-10T03:02:05.886" v="349" actId="478"/>
          <ac:picMkLst>
            <pc:docMk/>
            <pc:sldMk cId="1240072374" sldId="282"/>
            <ac:picMk id="3" creationId="{3918F709-4384-5640-8F51-60BB38D612F5}"/>
          </ac:picMkLst>
        </pc:picChg>
        <pc:picChg chg="del">
          <ac:chgData name="Ayşenur Oya Özen" userId="dc4205fb1eac4d99" providerId="LiveId" clId="{17550451-527B-45CD-9AD2-8C889FF33DF6}" dt="2024-07-10T03:02:05.506" v="348" actId="478"/>
          <ac:picMkLst>
            <pc:docMk/>
            <pc:sldMk cId="1240072374" sldId="282"/>
            <ac:picMk id="11" creationId="{B067AE2E-422D-90B0-57A6-A7CA34BEF59A}"/>
          </ac:picMkLst>
        </pc:picChg>
        <pc:picChg chg="add mod">
          <ac:chgData name="Ayşenur Oya Özen" userId="dc4205fb1eac4d99" providerId="LiveId" clId="{17550451-527B-45CD-9AD2-8C889FF33DF6}" dt="2024-07-10T03:25:55.722" v="500" actId="1076"/>
          <ac:picMkLst>
            <pc:docMk/>
            <pc:sldMk cId="1240072374" sldId="282"/>
            <ac:picMk id="12" creationId="{B2861515-57AC-AA80-7BEA-C3EAFFED84B0}"/>
          </ac:picMkLst>
        </pc:picChg>
        <pc:picChg chg="del">
          <ac:chgData name="Ayşenur Oya Özen" userId="dc4205fb1eac4d99" providerId="LiveId" clId="{17550451-527B-45CD-9AD2-8C889FF33DF6}" dt="2024-07-10T03:02:06.319" v="350" actId="478"/>
          <ac:picMkLst>
            <pc:docMk/>
            <pc:sldMk cId="1240072374" sldId="282"/>
            <ac:picMk id="13" creationId="{FD7B4618-70CD-33D5-ED9F-F8A2D52FC937}"/>
          </ac:picMkLst>
        </pc:picChg>
        <pc:picChg chg="del">
          <ac:chgData name="Ayşenur Oya Özen" userId="dc4205fb1eac4d99" providerId="LiveId" clId="{17550451-527B-45CD-9AD2-8C889FF33DF6}" dt="2024-07-10T03:02:07.276" v="351" actId="478"/>
          <ac:picMkLst>
            <pc:docMk/>
            <pc:sldMk cId="1240072374" sldId="282"/>
            <ac:picMk id="16" creationId="{D264455E-8910-6721-F463-6FADE35692BE}"/>
          </ac:picMkLst>
        </pc:picChg>
        <pc:picChg chg="add del mod">
          <ac:chgData name="Ayşenur Oya Özen" userId="dc4205fb1eac4d99" providerId="LiveId" clId="{17550451-527B-45CD-9AD2-8C889FF33DF6}" dt="2024-07-10T03:05:30.939" v="420" actId="478"/>
          <ac:picMkLst>
            <pc:docMk/>
            <pc:sldMk cId="1240072374" sldId="282"/>
            <ac:picMk id="22" creationId="{92118459-0960-ABF8-5542-D3F417987AEC}"/>
          </ac:picMkLst>
        </pc:picChg>
        <pc:picChg chg="add del mod">
          <ac:chgData name="Ayşenur Oya Özen" userId="dc4205fb1eac4d99" providerId="LiveId" clId="{17550451-527B-45CD-9AD2-8C889FF33DF6}" dt="2024-07-10T03:05:41.350" v="429" actId="478"/>
          <ac:picMkLst>
            <pc:docMk/>
            <pc:sldMk cId="1240072374" sldId="282"/>
            <ac:picMk id="23" creationId="{3859314A-75A3-DD8F-2203-5C605E0C5E4E}"/>
          </ac:picMkLst>
        </pc:picChg>
        <pc:picChg chg="add mod">
          <ac:chgData name="Ayşenur Oya Özen" userId="dc4205fb1eac4d99" providerId="LiveId" clId="{17550451-527B-45CD-9AD2-8C889FF33DF6}" dt="2024-07-10T03:05:22.295" v="417"/>
          <ac:picMkLst>
            <pc:docMk/>
            <pc:sldMk cId="1240072374" sldId="282"/>
            <ac:picMk id="24" creationId="{75711EB7-B393-413A-E4CA-C3B91B1A6818}"/>
          </ac:picMkLst>
        </pc:picChg>
      </pc:sldChg>
      <pc:sldChg chg="add del">
        <pc:chgData name="Ayşenur Oya Özen" userId="dc4205fb1eac4d99" providerId="LiveId" clId="{17550451-527B-45CD-9AD2-8C889FF33DF6}" dt="2024-07-10T03:02:09.758" v="353"/>
        <pc:sldMkLst>
          <pc:docMk/>
          <pc:sldMk cId="347178139" sldId="283"/>
        </pc:sldMkLst>
      </pc:sldChg>
      <pc:sldChg chg="delSp modSp add mod">
        <pc:chgData name="Ayşenur Oya Özen" userId="dc4205fb1eac4d99" providerId="LiveId" clId="{17550451-527B-45CD-9AD2-8C889FF33DF6}" dt="2024-07-10T04:09:47.068" v="617" actId="1076"/>
        <pc:sldMkLst>
          <pc:docMk/>
          <pc:sldMk cId="811411929" sldId="283"/>
        </pc:sldMkLst>
        <pc:spChg chg="del">
          <ac:chgData name="Ayşenur Oya Özen" userId="dc4205fb1eac4d99" providerId="LiveId" clId="{17550451-527B-45CD-9AD2-8C889FF33DF6}" dt="2024-07-10T03:05:55.628" v="432" actId="478"/>
          <ac:spMkLst>
            <pc:docMk/>
            <pc:sldMk cId="811411929" sldId="283"/>
            <ac:spMk id="5" creationId="{EF275E82-8D43-A110-810A-F04DFC17A989}"/>
          </ac:spMkLst>
        </pc:spChg>
        <pc:spChg chg="mod">
          <ac:chgData name="Ayşenur Oya Özen" userId="dc4205fb1eac4d99" providerId="LiveId" clId="{17550451-527B-45CD-9AD2-8C889FF33DF6}" dt="2024-07-10T03:06:53.102" v="449" actId="20577"/>
          <ac:spMkLst>
            <pc:docMk/>
            <pc:sldMk cId="811411929" sldId="283"/>
            <ac:spMk id="9" creationId="{00000000-0000-0000-0000-000000000000}"/>
          </ac:spMkLst>
        </pc:spChg>
        <pc:spChg chg="mod">
          <ac:chgData name="Ayşenur Oya Özen" userId="dc4205fb1eac4d99" providerId="LiveId" clId="{17550451-527B-45CD-9AD2-8C889FF33DF6}" dt="2024-07-10T03:59:42.492" v="543" actId="20577"/>
          <ac:spMkLst>
            <pc:docMk/>
            <pc:sldMk cId="811411929" sldId="283"/>
            <ac:spMk id="17" creationId="{06BECA37-B8E5-2DAA-EFD7-53E47E062307}"/>
          </ac:spMkLst>
        </pc:spChg>
        <pc:spChg chg="del mod">
          <ac:chgData name="Ayşenur Oya Özen" userId="dc4205fb1eac4d99" providerId="LiveId" clId="{17550451-527B-45CD-9AD2-8C889FF33DF6}" dt="2024-07-10T03:05:58.283" v="435" actId="478"/>
          <ac:spMkLst>
            <pc:docMk/>
            <pc:sldMk cId="811411929" sldId="283"/>
            <ac:spMk id="18" creationId="{448CC414-7944-49E3-F93A-ED14491C7A41}"/>
          </ac:spMkLst>
        </pc:spChg>
        <pc:spChg chg="mod ord">
          <ac:chgData name="Ayşenur Oya Özen" userId="dc4205fb1eac4d99" providerId="LiveId" clId="{17550451-527B-45CD-9AD2-8C889FF33DF6}" dt="2024-07-10T04:09:47.068" v="617" actId="1076"/>
          <ac:spMkLst>
            <pc:docMk/>
            <pc:sldMk cId="811411929" sldId="283"/>
            <ac:spMk id="20" creationId="{BABA42C2-4646-966E-EC2C-D7ECBE518608}"/>
          </ac:spMkLst>
        </pc:spChg>
        <pc:picChg chg="del">
          <ac:chgData name="Ayşenur Oya Özen" userId="dc4205fb1eac4d99" providerId="LiveId" clId="{17550451-527B-45CD-9AD2-8C889FF33DF6}" dt="2024-07-10T03:05:58.827" v="436" actId="478"/>
          <ac:picMkLst>
            <pc:docMk/>
            <pc:sldMk cId="811411929" sldId="283"/>
            <ac:picMk id="12" creationId="{B2861515-57AC-AA80-7BEA-C3EAFFED84B0}"/>
          </ac:picMkLst>
        </pc:picChg>
        <pc:picChg chg="mod">
          <ac:chgData name="Ayşenur Oya Özen" userId="dc4205fb1eac4d99" providerId="LiveId" clId="{17550451-527B-45CD-9AD2-8C889FF33DF6}" dt="2024-07-10T04:09:39.202" v="614" actId="1076"/>
          <ac:picMkLst>
            <pc:docMk/>
            <pc:sldMk cId="811411929" sldId="283"/>
            <ac:picMk id="22" creationId="{92118459-0960-ABF8-5542-D3F417987AEC}"/>
          </ac:picMkLst>
        </pc:picChg>
        <pc:picChg chg="del">
          <ac:chgData name="Ayşenur Oya Özen" userId="dc4205fb1eac4d99" providerId="LiveId" clId="{17550451-527B-45CD-9AD2-8C889FF33DF6}" dt="2024-07-10T03:05:56.857" v="433" actId="478"/>
          <ac:picMkLst>
            <pc:docMk/>
            <pc:sldMk cId="811411929" sldId="283"/>
            <ac:picMk id="23" creationId="{3859314A-75A3-DD8F-2203-5C605E0C5E4E}"/>
          </ac:picMkLst>
        </pc:picChg>
      </pc:sldChg>
      <pc:sldChg chg="delSp add del mod">
        <pc:chgData name="Ayşenur Oya Özen" userId="dc4205fb1eac4d99" providerId="LiveId" clId="{17550451-527B-45CD-9AD2-8C889FF33DF6}" dt="2024-07-10T03:56:17.999" v="514" actId="47"/>
        <pc:sldMkLst>
          <pc:docMk/>
          <pc:sldMk cId="169335645" sldId="284"/>
        </pc:sldMkLst>
        <pc:picChg chg="del">
          <ac:chgData name="Ayşenur Oya Özen" userId="dc4205fb1eac4d99" providerId="LiveId" clId="{17550451-527B-45CD-9AD2-8C889FF33DF6}" dt="2024-07-10T03:25:20.793" v="496" actId="478"/>
          <ac:picMkLst>
            <pc:docMk/>
            <pc:sldMk cId="169335645" sldId="284"/>
            <ac:picMk id="23" creationId="{651C5C32-1AD0-2656-0F6B-777E762A64A1}"/>
          </ac:picMkLst>
        </pc:picChg>
      </pc:sldChg>
      <pc:sldChg chg="modSp new del mod">
        <pc:chgData name="Ayşenur Oya Özen" userId="dc4205fb1eac4d99" providerId="LiveId" clId="{17550451-527B-45CD-9AD2-8C889FF33DF6}" dt="2024-07-10T04:06:13.883" v="582" actId="47"/>
        <pc:sldMkLst>
          <pc:docMk/>
          <pc:sldMk cId="3869072778" sldId="284"/>
        </pc:sldMkLst>
        <pc:spChg chg="mod">
          <ac:chgData name="Ayşenur Oya Özen" userId="dc4205fb1eac4d99" providerId="LiveId" clId="{17550451-527B-45CD-9AD2-8C889FF33DF6}" dt="2024-07-10T04:06:02.335" v="572" actId="27636"/>
          <ac:spMkLst>
            <pc:docMk/>
            <pc:sldMk cId="3869072778" sldId="284"/>
            <ac:spMk id="3" creationId="{522F8061-6D23-CC94-706F-3B2A8F1E6C4F}"/>
          </ac:spMkLst>
        </pc:spChg>
      </pc:sldChg>
      <pc:sldChg chg="addSp delSp modSp add mod">
        <pc:chgData name="Ayşenur Oya Özen" userId="dc4205fb1eac4d99" providerId="LiveId" clId="{17550451-527B-45CD-9AD2-8C889FF33DF6}" dt="2024-07-10T04:09:30.628" v="613" actId="1076"/>
        <pc:sldMkLst>
          <pc:docMk/>
          <pc:sldMk cId="2527608240" sldId="285"/>
        </pc:sldMkLst>
        <pc:spChg chg="add mod">
          <ac:chgData name="Ayşenur Oya Özen" userId="dc4205fb1eac4d99" providerId="LiveId" clId="{17550451-527B-45CD-9AD2-8C889FF33DF6}" dt="2024-07-10T04:09:30.628" v="613" actId="1076"/>
          <ac:spMkLst>
            <pc:docMk/>
            <pc:sldMk cId="2527608240" sldId="285"/>
            <ac:spMk id="7" creationId="{81D92FC0-CD5F-7A85-CE53-4F67F9711374}"/>
          </ac:spMkLst>
        </pc:spChg>
        <pc:spChg chg="mod">
          <ac:chgData name="Ayşenur Oya Özen" userId="dc4205fb1eac4d99" providerId="LiveId" clId="{17550451-527B-45CD-9AD2-8C889FF33DF6}" dt="2024-07-10T04:09:20.871" v="609" actId="1076"/>
          <ac:spMkLst>
            <pc:docMk/>
            <pc:sldMk cId="2527608240" sldId="285"/>
            <ac:spMk id="13" creationId="{00000000-0000-0000-0000-000000000000}"/>
          </ac:spMkLst>
        </pc:spChg>
        <pc:spChg chg="mod">
          <ac:chgData name="Ayşenur Oya Özen" userId="dc4205fb1eac4d99" providerId="LiveId" clId="{17550451-527B-45CD-9AD2-8C889FF33DF6}" dt="2024-07-10T04:09:22.804" v="610" actId="1076"/>
          <ac:spMkLst>
            <pc:docMk/>
            <pc:sldMk cId="2527608240" sldId="285"/>
            <ac:spMk id="17" creationId="{00000000-0000-0000-0000-000000000000}"/>
          </ac:spMkLst>
        </pc:spChg>
        <pc:picChg chg="add mod">
          <ac:chgData name="Ayşenur Oya Özen" userId="dc4205fb1eac4d99" providerId="LiveId" clId="{17550451-527B-45CD-9AD2-8C889FF33DF6}" dt="2024-07-10T04:09:15.967" v="608" actId="1076"/>
          <ac:picMkLst>
            <pc:docMk/>
            <pc:sldMk cId="2527608240" sldId="285"/>
            <ac:picMk id="9" creationId="{A0BE9C71-E712-D7FD-8B94-06BA2062A5DB}"/>
          </ac:picMkLst>
        </pc:picChg>
        <pc:picChg chg="del">
          <ac:chgData name="Ayşenur Oya Özen" userId="dc4205fb1eac4d99" providerId="LiveId" clId="{17550451-527B-45CD-9AD2-8C889FF33DF6}" dt="2024-07-10T04:06:03.672" v="573" actId="478"/>
          <ac:picMkLst>
            <pc:docMk/>
            <pc:sldMk cId="2527608240" sldId="285"/>
            <ac:picMk id="20" creationId="{51A81468-06CF-349A-DB21-E265A9837B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D51D2287-EC81-4AD7-8BE1-0A74222B7D84}" type="datetimeFigureOut">
              <a:rPr lang="tr-TR" smtClean="0"/>
              <a:t>10.07.2024</a:t>
            </a:fld>
            <a:endParaRPr lang="tr-TR"/>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28328521-71C5-4FF4-A309-290FBEE7AB2C}" type="slidenum">
              <a:rPr lang="tr-TR" smtClean="0"/>
              <a:t>‹#›</a:t>
            </a:fld>
            <a:endParaRPr lang="tr-TR"/>
          </a:p>
        </p:txBody>
      </p:sp>
    </p:spTree>
    <p:extLst>
      <p:ext uri="{BB962C8B-B14F-4D97-AF65-F5344CB8AC3E}">
        <p14:creationId xmlns:p14="http://schemas.microsoft.com/office/powerpoint/2010/main" val="419699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28328521-71C5-4FF4-A309-290FBEE7AB2C}" type="slidenum">
              <a:rPr lang="tr-TR" smtClean="0"/>
              <a:t>21</a:t>
            </a:fld>
            <a:endParaRPr lang="tr-TR"/>
          </a:p>
        </p:txBody>
      </p:sp>
    </p:spTree>
    <p:extLst>
      <p:ext uri="{BB962C8B-B14F-4D97-AF65-F5344CB8AC3E}">
        <p14:creationId xmlns:p14="http://schemas.microsoft.com/office/powerpoint/2010/main" val="1329697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7588" y="1685623"/>
            <a:ext cx="13725525" cy="3585821"/>
          </a:xfrm>
        </p:spPr>
        <p:txBody>
          <a:bodyPr anchor="b"/>
          <a:lstStyle>
            <a:lvl1pPr algn="ctr">
              <a:defRPr sz="9006"/>
            </a:lvl1pPr>
          </a:lstStyle>
          <a:p>
            <a:r>
              <a:rPr lang="en-US"/>
              <a:t>Click to edit Master title style</a:t>
            </a:r>
            <a:endParaRPr lang="en-US" dirty="0"/>
          </a:p>
        </p:txBody>
      </p:sp>
      <p:sp>
        <p:nvSpPr>
          <p:cNvPr id="3" name="Subtitle 2"/>
          <p:cNvSpPr>
            <a:spLocks noGrp="1"/>
          </p:cNvSpPr>
          <p:nvPr>
            <p:ph type="subTitle" idx="1"/>
          </p:nvPr>
        </p:nvSpPr>
        <p:spPr>
          <a:xfrm>
            <a:off x="2287588" y="5409728"/>
            <a:ext cx="13725525" cy="2486709"/>
          </a:xfrm>
        </p:spPr>
        <p:txBody>
          <a:bodyPr/>
          <a:lstStyle>
            <a:lvl1pPr marL="0" indent="0" algn="ctr">
              <a:buNone/>
              <a:defRPr sz="3602"/>
            </a:lvl1pPr>
            <a:lvl2pPr marL="686257" indent="0" algn="ctr">
              <a:buNone/>
              <a:defRPr sz="3002"/>
            </a:lvl2pPr>
            <a:lvl3pPr marL="1372514" indent="0" algn="ctr">
              <a:buNone/>
              <a:defRPr sz="2702"/>
            </a:lvl3pPr>
            <a:lvl4pPr marL="2058772" indent="0" algn="ctr">
              <a:buNone/>
              <a:defRPr sz="2402"/>
            </a:lvl4pPr>
            <a:lvl5pPr marL="2745029" indent="0" algn="ctr">
              <a:buNone/>
              <a:defRPr sz="2402"/>
            </a:lvl5pPr>
            <a:lvl6pPr marL="3431286" indent="0" algn="ctr">
              <a:buNone/>
              <a:defRPr sz="2402"/>
            </a:lvl6pPr>
            <a:lvl7pPr marL="4117543" indent="0" algn="ctr">
              <a:buNone/>
              <a:defRPr sz="2402"/>
            </a:lvl7pPr>
            <a:lvl8pPr marL="4803800" indent="0" algn="ctr">
              <a:buNone/>
              <a:defRPr sz="2402"/>
            </a:lvl8pPr>
            <a:lvl9pPr marL="5490058" indent="0" algn="ctr">
              <a:buNone/>
              <a:defRPr sz="240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236193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59663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96439" y="548363"/>
            <a:ext cx="3946088" cy="87285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8173" y="548363"/>
            <a:ext cx="11609507" cy="8728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056219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66345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8641" y="2567774"/>
            <a:ext cx="15784354" cy="4284388"/>
          </a:xfrm>
        </p:spPr>
        <p:txBody>
          <a:bodyPr anchor="b"/>
          <a:lstStyle>
            <a:lvl1pPr>
              <a:defRPr sz="9006"/>
            </a:lvl1pPr>
          </a:lstStyle>
          <a:p>
            <a:r>
              <a:rPr lang="en-US"/>
              <a:t>Click to edit Master title style</a:t>
            </a:r>
            <a:endParaRPr lang="en-US" dirty="0"/>
          </a:p>
        </p:txBody>
      </p:sp>
      <p:sp>
        <p:nvSpPr>
          <p:cNvPr id="3" name="Text Placeholder 2"/>
          <p:cNvSpPr>
            <a:spLocks noGrp="1"/>
          </p:cNvSpPr>
          <p:nvPr>
            <p:ph type="body" idx="1"/>
          </p:nvPr>
        </p:nvSpPr>
        <p:spPr>
          <a:xfrm>
            <a:off x="1248641" y="6892694"/>
            <a:ext cx="15784354" cy="2253059"/>
          </a:xfrm>
        </p:spPr>
        <p:txBody>
          <a:bodyPr/>
          <a:lstStyle>
            <a:lvl1pPr marL="0" indent="0">
              <a:buNone/>
              <a:defRPr sz="3602">
                <a:solidFill>
                  <a:schemeClr val="tx1">
                    <a:tint val="75000"/>
                  </a:schemeClr>
                </a:solidFill>
              </a:defRPr>
            </a:lvl1pPr>
            <a:lvl2pPr marL="686257" indent="0">
              <a:buNone/>
              <a:defRPr sz="3002">
                <a:solidFill>
                  <a:schemeClr val="tx1">
                    <a:tint val="75000"/>
                  </a:schemeClr>
                </a:solidFill>
              </a:defRPr>
            </a:lvl2pPr>
            <a:lvl3pPr marL="1372514" indent="0">
              <a:buNone/>
              <a:defRPr sz="2702">
                <a:solidFill>
                  <a:schemeClr val="tx1">
                    <a:tint val="75000"/>
                  </a:schemeClr>
                </a:solidFill>
              </a:defRPr>
            </a:lvl3pPr>
            <a:lvl4pPr marL="2058772" indent="0">
              <a:buNone/>
              <a:defRPr sz="2402">
                <a:solidFill>
                  <a:schemeClr val="tx1">
                    <a:tint val="75000"/>
                  </a:schemeClr>
                </a:solidFill>
              </a:defRPr>
            </a:lvl4pPr>
            <a:lvl5pPr marL="2745029" indent="0">
              <a:buNone/>
              <a:defRPr sz="2402">
                <a:solidFill>
                  <a:schemeClr val="tx1">
                    <a:tint val="75000"/>
                  </a:schemeClr>
                </a:solidFill>
              </a:defRPr>
            </a:lvl5pPr>
            <a:lvl6pPr marL="3431286" indent="0">
              <a:buNone/>
              <a:defRPr sz="2402">
                <a:solidFill>
                  <a:schemeClr val="tx1">
                    <a:tint val="75000"/>
                  </a:schemeClr>
                </a:solidFill>
              </a:defRPr>
            </a:lvl6pPr>
            <a:lvl7pPr marL="4117543" indent="0">
              <a:buNone/>
              <a:defRPr sz="2402">
                <a:solidFill>
                  <a:schemeClr val="tx1">
                    <a:tint val="75000"/>
                  </a:schemeClr>
                </a:solidFill>
              </a:defRPr>
            </a:lvl7pPr>
            <a:lvl8pPr marL="4803800" indent="0">
              <a:buNone/>
              <a:defRPr sz="2402">
                <a:solidFill>
                  <a:schemeClr val="tx1">
                    <a:tint val="75000"/>
                  </a:schemeClr>
                </a:solidFill>
              </a:defRPr>
            </a:lvl8pPr>
            <a:lvl9pPr marL="5490058" indent="0">
              <a:buNone/>
              <a:defRPr sz="240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20026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8173"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4729" y="2741818"/>
            <a:ext cx="7777798" cy="6535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91945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557" y="548365"/>
            <a:ext cx="15784354" cy="199079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60558" y="2524858"/>
            <a:ext cx="7742053"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4" name="Content Placeholder 3"/>
          <p:cNvSpPr>
            <a:spLocks noGrp="1"/>
          </p:cNvSpPr>
          <p:nvPr>
            <p:ph sz="half" idx="2"/>
          </p:nvPr>
        </p:nvSpPr>
        <p:spPr>
          <a:xfrm>
            <a:off x="1260558" y="3762252"/>
            <a:ext cx="7742053"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64729" y="2524858"/>
            <a:ext cx="7780181" cy="1237394"/>
          </a:xfrm>
        </p:spPr>
        <p:txBody>
          <a:bodyPr anchor="b"/>
          <a:lstStyle>
            <a:lvl1pPr marL="0" indent="0">
              <a:buNone/>
              <a:defRPr sz="3602" b="1"/>
            </a:lvl1pPr>
            <a:lvl2pPr marL="686257" indent="0">
              <a:buNone/>
              <a:defRPr sz="3002" b="1"/>
            </a:lvl2pPr>
            <a:lvl3pPr marL="1372514" indent="0">
              <a:buNone/>
              <a:defRPr sz="2702" b="1"/>
            </a:lvl3pPr>
            <a:lvl4pPr marL="2058772" indent="0">
              <a:buNone/>
              <a:defRPr sz="2402" b="1"/>
            </a:lvl4pPr>
            <a:lvl5pPr marL="2745029" indent="0">
              <a:buNone/>
              <a:defRPr sz="2402" b="1"/>
            </a:lvl5pPr>
            <a:lvl6pPr marL="3431286" indent="0">
              <a:buNone/>
              <a:defRPr sz="2402" b="1"/>
            </a:lvl6pPr>
            <a:lvl7pPr marL="4117543" indent="0">
              <a:buNone/>
              <a:defRPr sz="2402" b="1"/>
            </a:lvl7pPr>
            <a:lvl8pPr marL="4803800" indent="0">
              <a:buNone/>
              <a:defRPr sz="2402" b="1"/>
            </a:lvl8pPr>
            <a:lvl9pPr marL="5490058" indent="0">
              <a:buNone/>
              <a:defRPr sz="2402" b="1"/>
            </a:lvl9pPr>
          </a:lstStyle>
          <a:p>
            <a:pPr lvl="0"/>
            <a:r>
              <a:rPr lang="en-US"/>
              <a:t>Click to edit Master text styles</a:t>
            </a:r>
          </a:p>
        </p:txBody>
      </p:sp>
      <p:sp>
        <p:nvSpPr>
          <p:cNvPr id="6" name="Content Placeholder 5"/>
          <p:cNvSpPr>
            <a:spLocks noGrp="1"/>
          </p:cNvSpPr>
          <p:nvPr>
            <p:ph sz="quarter" idx="4"/>
          </p:nvPr>
        </p:nvSpPr>
        <p:spPr>
          <a:xfrm>
            <a:off x="9264729" y="3762252"/>
            <a:ext cx="7780181" cy="5533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62733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7/10/2024</a:t>
            </a:fld>
            <a:endParaRPr lang="en-US"/>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15106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7/10/2024</a:t>
            </a:fld>
            <a:endParaRPr lang="en-US"/>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320318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US" dirty="0"/>
          </a:p>
        </p:txBody>
      </p:sp>
      <p:sp>
        <p:nvSpPr>
          <p:cNvPr id="3" name="Content Placeholder 2"/>
          <p:cNvSpPr>
            <a:spLocks noGrp="1"/>
          </p:cNvSpPr>
          <p:nvPr>
            <p:ph idx="1"/>
          </p:nvPr>
        </p:nvSpPr>
        <p:spPr>
          <a:xfrm>
            <a:off x="7780181" y="1482967"/>
            <a:ext cx="9264729" cy="7319463"/>
          </a:xfrm>
        </p:spPr>
        <p:txBody>
          <a:bodyPr/>
          <a:lstStyle>
            <a:lvl1pPr>
              <a:defRPr sz="4803"/>
            </a:lvl1pPr>
            <a:lvl2pPr>
              <a:defRPr sz="4203"/>
            </a:lvl2pPr>
            <a:lvl3pPr>
              <a:defRPr sz="3602"/>
            </a:lvl3pPr>
            <a:lvl4pPr>
              <a:defRPr sz="3002"/>
            </a:lvl4pPr>
            <a:lvl5pPr>
              <a:defRPr sz="3002"/>
            </a:lvl5pPr>
            <a:lvl6pPr>
              <a:defRPr sz="3002"/>
            </a:lvl6pPr>
            <a:lvl7pPr>
              <a:defRPr sz="3002"/>
            </a:lvl7pPr>
            <a:lvl8pPr>
              <a:defRPr sz="3002"/>
            </a:lvl8pPr>
            <a:lvl9pPr>
              <a:defRPr sz="30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16170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557" y="686647"/>
            <a:ext cx="5902452" cy="2403263"/>
          </a:xfrm>
        </p:spPr>
        <p:txBody>
          <a:bodyPr anchor="b"/>
          <a:lstStyle>
            <a:lvl1pPr>
              <a:defRPr sz="4803"/>
            </a:lvl1pPr>
          </a:lstStyle>
          <a:p>
            <a:r>
              <a:rPr lang="en-US"/>
              <a:t>Click to edit Master title style</a:t>
            </a:r>
            <a:endParaRPr lang="en-US" dirty="0"/>
          </a:p>
        </p:txBody>
      </p:sp>
      <p:sp>
        <p:nvSpPr>
          <p:cNvPr id="3" name="Picture Placeholder 2"/>
          <p:cNvSpPr>
            <a:spLocks noGrp="1" noChangeAspect="1"/>
          </p:cNvSpPr>
          <p:nvPr>
            <p:ph type="pic" idx="1"/>
          </p:nvPr>
        </p:nvSpPr>
        <p:spPr>
          <a:xfrm>
            <a:off x="7780181" y="1482967"/>
            <a:ext cx="9264729" cy="7319463"/>
          </a:xfrm>
        </p:spPr>
        <p:txBody>
          <a:bodyPr anchor="t"/>
          <a:lstStyle>
            <a:lvl1pPr marL="0" indent="0">
              <a:buNone/>
              <a:defRPr sz="4803"/>
            </a:lvl1pPr>
            <a:lvl2pPr marL="686257" indent="0">
              <a:buNone/>
              <a:defRPr sz="4203"/>
            </a:lvl2pPr>
            <a:lvl3pPr marL="1372514" indent="0">
              <a:buNone/>
              <a:defRPr sz="3602"/>
            </a:lvl3pPr>
            <a:lvl4pPr marL="2058772" indent="0">
              <a:buNone/>
              <a:defRPr sz="3002"/>
            </a:lvl4pPr>
            <a:lvl5pPr marL="2745029" indent="0">
              <a:buNone/>
              <a:defRPr sz="3002"/>
            </a:lvl5pPr>
            <a:lvl6pPr marL="3431286" indent="0">
              <a:buNone/>
              <a:defRPr sz="3002"/>
            </a:lvl6pPr>
            <a:lvl7pPr marL="4117543" indent="0">
              <a:buNone/>
              <a:defRPr sz="3002"/>
            </a:lvl7pPr>
            <a:lvl8pPr marL="4803800" indent="0">
              <a:buNone/>
              <a:defRPr sz="3002"/>
            </a:lvl8pPr>
            <a:lvl9pPr marL="5490058" indent="0">
              <a:buNone/>
              <a:defRPr sz="3002"/>
            </a:lvl9pPr>
          </a:lstStyle>
          <a:p>
            <a:r>
              <a:rPr lang="en-US"/>
              <a:t>Click icon to add picture</a:t>
            </a:r>
            <a:endParaRPr lang="en-US" dirty="0"/>
          </a:p>
        </p:txBody>
      </p:sp>
      <p:sp>
        <p:nvSpPr>
          <p:cNvPr id="4" name="Text Placeholder 3"/>
          <p:cNvSpPr>
            <a:spLocks noGrp="1"/>
          </p:cNvSpPr>
          <p:nvPr>
            <p:ph type="body" sz="half" idx="2"/>
          </p:nvPr>
        </p:nvSpPr>
        <p:spPr>
          <a:xfrm>
            <a:off x="1260557" y="3089910"/>
            <a:ext cx="5902452" cy="5724440"/>
          </a:xfrm>
        </p:spPr>
        <p:txBody>
          <a:bodyPr/>
          <a:lstStyle>
            <a:lvl1pPr marL="0" indent="0">
              <a:buNone/>
              <a:defRPr sz="2402"/>
            </a:lvl1pPr>
            <a:lvl2pPr marL="686257" indent="0">
              <a:buNone/>
              <a:defRPr sz="2101"/>
            </a:lvl2pPr>
            <a:lvl3pPr marL="1372514" indent="0">
              <a:buNone/>
              <a:defRPr sz="1801"/>
            </a:lvl3pPr>
            <a:lvl4pPr marL="2058772" indent="0">
              <a:buNone/>
              <a:defRPr sz="1501"/>
            </a:lvl4pPr>
            <a:lvl5pPr marL="2745029" indent="0">
              <a:buNone/>
              <a:defRPr sz="1501"/>
            </a:lvl5pPr>
            <a:lvl6pPr marL="3431286" indent="0">
              <a:buNone/>
              <a:defRPr sz="1501"/>
            </a:lvl6pPr>
            <a:lvl7pPr marL="4117543" indent="0">
              <a:buNone/>
              <a:defRPr sz="1501"/>
            </a:lvl7pPr>
            <a:lvl8pPr marL="4803800" indent="0">
              <a:buNone/>
              <a:defRPr sz="1501"/>
            </a:lvl8pPr>
            <a:lvl9pPr marL="5490058" indent="0">
              <a:buNone/>
              <a:defRPr sz="1501"/>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8731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8173" y="548365"/>
            <a:ext cx="15784354" cy="199079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8173" y="2741818"/>
            <a:ext cx="15784354" cy="65350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8173" y="9546297"/>
            <a:ext cx="4117658" cy="548364"/>
          </a:xfrm>
          <a:prstGeom prst="rect">
            <a:avLst/>
          </a:prstGeom>
        </p:spPr>
        <p:txBody>
          <a:bodyPr vert="horz" lIns="91440" tIns="45720" rIns="91440" bIns="45720" rtlCol="0" anchor="ctr"/>
          <a:lstStyle>
            <a:lvl1pPr algn="l">
              <a:defRPr sz="1801">
                <a:solidFill>
                  <a:schemeClr val="tx1">
                    <a:tint val="75000"/>
                  </a:schemeClr>
                </a:solidFill>
              </a:defRPr>
            </a:lvl1pPr>
          </a:lstStyle>
          <a:p>
            <a:fld id="{1D8BD707-D9CF-40AE-B4C6-C98DA3205C09}" type="datetimeFigureOut">
              <a:rPr lang="en-US" smtClean="0"/>
              <a:t>7/10/2024</a:t>
            </a:fld>
            <a:endParaRPr lang="en-US"/>
          </a:p>
        </p:txBody>
      </p:sp>
      <p:sp>
        <p:nvSpPr>
          <p:cNvPr id="5" name="Footer Placeholder 4"/>
          <p:cNvSpPr>
            <a:spLocks noGrp="1"/>
          </p:cNvSpPr>
          <p:nvPr>
            <p:ph type="ftr" sz="quarter" idx="3"/>
          </p:nvPr>
        </p:nvSpPr>
        <p:spPr>
          <a:xfrm>
            <a:off x="6062107" y="9546297"/>
            <a:ext cx="6176486" cy="548364"/>
          </a:xfrm>
          <a:prstGeom prst="rect">
            <a:avLst/>
          </a:prstGeom>
        </p:spPr>
        <p:txBody>
          <a:bodyPr vert="horz" lIns="91440" tIns="45720" rIns="91440" bIns="45720" rtlCol="0" anchor="ctr"/>
          <a:lstStyle>
            <a:lvl1pPr algn="ctr">
              <a:defRPr sz="1801">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2924869" y="9546297"/>
            <a:ext cx="4117658" cy="548364"/>
          </a:xfrm>
          <a:prstGeom prst="rect">
            <a:avLst/>
          </a:prstGeom>
        </p:spPr>
        <p:txBody>
          <a:bodyPr vert="horz" lIns="91440" tIns="45720" rIns="91440" bIns="45720" rtlCol="0" anchor="ctr"/>
          <a:lstStyle>
            <a:lvl1pPr algn="r">
              <a:defRPr sz="1801">
                <a:solidFill>
                  <a:schemeClr val="tx1">
                    <a:tint val="75000"/>
                  </a:schemeClr>
                </a:solidFill>
              </a:defRPr>
            </a:lvl1pPr>
          </a:lstStyle>
          <a:p>
            <a:fld id="{B6F15528-21DE-4FAA-801E-634DDDAF4B2B}" type="slidenum">
              <a:rPr lang="tr-TR" smtClean="0"/>
              <a:t>‹#›</a:t>
            </a:fld>
            <a:endParaRPr lang="tr-TR"/>
          </a:p>
        </p:txBody>
      </p:sp>
    </p:spTree>
    <p:extLst>
      <p:ext uri="{BB962C8B-B14F-4D97-AF65-F5344CB8AC3E}">
        <p14:creationId xmlns:p14="http://schemas.microsoft.com/office/powerpoint/2010/main" val="344247234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1372514" rtl="0" eaLnBrk="1" latinLnBrk="0" hangingPunct="1">
        <a:lnSpc>
          <a:spcPct val="90000"/>
        </a:lnSpc>
        <a:spcBef>
          <a:spcPct val="0"/>
        </a:spcBef>
        <a:buNone/>
        <a:defRPr sz="6604" kern="1200">
          <a:solidFill>
            <a:schemeClr val="tx1"/>
          </a:solidFill>
          <a:latin typeface="+mj-lt"/>
          <a:ea typeface="+mj-ea"/>
          <a:cs typeface="+mj-cs"/>
        </a:defRPr>
      </a:lvl1pPr>
    </p:titleStyle>
    <p:bodyStyle>
      <a:lvl1pPr marL="343129" indent="-343129" algn="l" defTabSz="1372514" rtl="0" eaLnBrk="1" latinLnBrk="0" hangingPunct="1">
        <a:lnSpc>
          <a:spcPct val="90000"/>
        </a:lnSpc>
        <a:spcBef>
          <a:spcPts val="1501"/>
        </a:spcBef>
        <a:buFont typeface="Arial" panose="020B0604020202020204" pitchFamily="34" charset="0"/>
        <a:buChar char="•"/>
        <a:defRPr sz="4203" kern="1200">
          <a:solidFill>
            <a:schemeClr val="tx1"/>
          </a:solidFill>
          <a:latin typeface="+mn-lt"/>
          <a:ea typeface="+mn-ea"/>
          <a:cs typeface="+mn-cs"/>
        </a:defRPr>
      </a:lvl1pPr>
      <a:lvl2pPr marL="1029386" indent="-343129" algn="l" defTabSz="1372514" rtl="0" eaLnBrk="1" latinLnBrk="0" hangingPunct="1">
        <a:lnSpc>
          <a:spcPct val="90000"/>
        </a:lnSpc>
        <a:spcBef>
          <a:spcPts val="751"/>
        </a:spcBef>
        <a:buFont typeface="Arial" panose="020B0604020202020204" pitchFamily="34" charset="0"/>
        <a:buChar char="•"/>
        <a:defRPr sz="3602" kern="1200">
          <a:solidFill>
            <a:schemeClr val="tx1"/>
          </a:solidFill>
          <a:latin typeface="+mn-lt"/>
          <a:ea typeface="+mn-ea"/>
          <a:cs typeface="+mn-cs"/>
        </a:defRPr>
      </a:lvl2pPr>
      <a:lvl3pPr marL="1715643" indent="-343129" algn="l" defTabSz="1372514" rtl="0" eaLnBrk="1" latinLnBrk="0" hangingPunct="1">
        <a:lnSpc>
          <a:spcPct val="90000"/>
        </a:lnSpc>
        <a:spcBef>
          <a:spcPts val="751"/>
        </a:spcBef>
        <a:buFont typeface="Arial" panose="020B0604020202020204" pitchFamily="34" charset="0"/>
        <a:buChar char="•"/>
        <a:defRPr sz="3002" kern="1200">
          <a:solidFill>
            <a:schemeClr val="tx1"/>
          </a:solidFill>
          <a:latin typeface="+mn-lt"/>
          <a:ea typeface="+mn-ea"/>
          <a:cs typeface="+mn-cs"/>
        </a:defRPr>
      </a:lvl3pPr>
      <a:lvl4pPr marL="2401900"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4pPr>
      <a:lvl5pPr marL="3088157"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5pPr>
      <a:lvl6pPr marL="3774415"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6pPr>
      <a:lvl7pPr marL="4460672"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7pPr>
      <a:lvl8pPr marL="5146929"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8pPr>
      <a:lvl9pPr marL="5833186" indent="-343129" algn="l" defTabSz="1372514" rtl="0" eaLnBrk="1" latinLnBrk="0" hangingPunct="1">
        <a:lnSpc>
          <a:spcPct val="90000"/>
        </a:lnSpc>
        <a:spcBef>
          <a:spcPts val="751"/>
        </a:spcBef>
        <a:buFont typeface="Arial" panose="020B0604020202020204" pitchFamily="34" charset="0"/>
        <a:buChar char="•"/>
        <a:defRPr sz="2702" kern="1200">
          <a:solidFill>
            <a:schemeClr val="tx1"/>
          </a:solidFill>
          <a:latin typeface="+mn-lt"/>
          <a:ea typeface="+mn-ea"/>
          <a:cs typeface="+mn-cs"/>
        </a:defRPr>
      </a:lvl9pPr>
    </p:bodyStyle>
    <p:otherStyle>
      <a:defPPr>
        <a:defRPr lang="en-US"/>
      </a:defPPr>
      <a:lvl1pPr marL="0" algn="l" defTabSz="1372514" rtl="0" eaLnBrk="1" latinLnBrk="0" hangingPunct="1">
        <a:defRPr sz="2702" kern="1200">
          <a:solidFill>
            <a:schemeClr val="tx1"/>
          </a:solidFill>
          <a:latin typeface="+mn-lt"/>
          <a:ea typeface="+mn-ea"/>
          <a:cs typeface="+mn-cs"/>
        </a:defRPr>
      </a:lvl1pPr>
      <a:lvl2pPr marL="686257" algn="l" defTabSz="1372514" rtl="0" eaLnBrk="1" latinLnBrk="0" hangingPunct="1">
        <a:defRPr sz="2702" kern="1200">
          <a:solidFill>
            <a:schemeClr val="tx1"/>
          </a:solidFill>
          <a:latin typeface="+mn-lt"/>
          <a:ea typeface="+mn-ea"/>
          <a:cs typeface="+mn-cs"/>
        </a:defRPr>
      </a:lvl2pPr>
      <a:lvl3pPr marL="1372514" algn="l" defTabSz="1372514" rtl="0" eaLnBrk="1" latinLnBrk="0" hangingPunct="1">
        <a:defRPr sz="2702" kern="1200">
          <a:solidFill>
            <a:schemeClr val="tx1"/>
          </a:solidFill>
          <a:latin typeface="+mn-lt"/>
          <a:ea typeface="+mn-ea"/>
          <a:cs typeface="+mn-cs"/>
        </a:defRPr>
      </a:lvl3pPr>
      <a:lvl4pPr marL="2058772" algn="l" defTabSz="1372514" rtl="0" eaLnBrk="1" latinLnBrk="0" hangingPunct="1">
        <a:defRPr sz="2702" kern="1200">
          <a:solidFill>
            <a:schemeClr val="tx1"/>
          </a:solidFill>
          <a:latin typeface="+mn-lt"/>
          <a:ea typeface="+mn-ea"/>
          <a:cs typeface="+mn-cs"/>
        </a:defRPr>
      </a:lvl4pPr>
      <a:lvl5pPr marL="2745029" algn="l" defTabSz="1372514" rtl="0" eaLnBrk="1" latinLnBrk="0" hangingPunct="1">
        <a:defRPr sz="2702" kern="1200">
          <a:solidFill>
            <a:schemeClr val="tx1"/>
          </a:solidFill>
          <a:latin typeface="+mn-lt"/>
          <a:ea typeface="+mn-ea"/>
          <a:cs typeface="+mn-cs"/>
        </a:defRPr>
      </a:lvl5pPr>
      <a:lvl6pPr marL="3431286" algn="l" defTabSz="1372514" rtl="0" eaLnBrk="1" latinLnBrk="0" hangingPunct="1">
        <a:defRPr sz="2702" kern="1200">
          <a:solidFill>
            <a:schemeClr val="tx1"/>
          </a:solidFill>
          <a:latin typeface="+mn-lt"/>
          <a:ea typeface="+mn-ea"/>
          <a:cs typeface="+mn-cs"/>
        </a:defRPr>
      </a:lvl6pPr>
      <a:lvl7pPr marL="4117543" algn="l" defTabSz="1372514" rtl="0" eaLnBrk="1" latinLnBrk="0" hangingPunct="1">
        <a:defRPr sz="2702" kern="1200">
          <a:solidFill>
            <a:schemeClr val="tx1"/>
          </a:solidFill>
          <a:latin typeface="+mn-lt"/>
          <a:ea typeface="+mn-ea"/>
          <a:cs typeface="+mn-cs"/>
        </a:defRPr>
      </a:lvl7pPr>
      <a:lvl8pPr marL="4803800" algn="l" defTabSz="1372514" rtl="0" eaLnBrk="1" latinLnBrk="0" hangingPunct="1">
        <a:defRPr sz="2702" kern="1200">
          <a:solidFill>
            <a:schemeClr val="tx1"/>
          </a:solidFill>
          <a:latin typeface="+mn-lt"/>
          <a:ea typeface="+mn-ea"/>
          <a:cs typeface="+mn-cs"/>
        </a:defRPr>
      </a:lvl8pPr>
      <a:lvl9pPr marL="5490058" algn="l" defTabSz="1372514" rtl="0" eaLnBrk="1" latinLnBrk="0" hangingPunct="1">
        <a:defRPr sz="27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855061" y="5907506"/>
            <a:ext cx="2433320" cy="3476625"/>
          </a:xfrm>
          <a:custGeom>
            <a:avLst/>
            <a:gdLst/>
            <a:ahLst/>
            <a:cxnLst/>
            <a:rect l="l" t="t" r="r" b="b"/>
            <a:pathLst>
              <a:path w="2433319" h="3476625">
                <a:moveTo>
                  <a:pt x="1738249" y="0"/>
                </a:moveTo>
                <a:lnTo>
                  <a:pt x="0" y="1738312"/>
                </a:lnTo>
                <a:lnTo>
                  <a:pt x="1738249" y="3476621"/>
                </a:lnTo>
                <a:lnTo>
                  <a:pt x="2433001" y="2781896"/>
                </a:lnTo>
                <a:lnTo>
                  <a:pt x="2433001" y="694726"/>
                </a:lnTo>
                <a:lnTo>
                  <a:pt x="1738249" y="0"/>
                </a:lnTo>
                <a:close/>
              </a:path>
            </a:pathLst>
          </a:custGeom>
          <a:solidFill>
            <a:srgbClr val="484C68"/>
          </a:solidFill>
        </p:spPr>
        <p:txBody>
          <a:bodyPr wrap="square" lIns="0" tIns="0" rIns="0" bIns="0" rtlCol="0"/>
          <a:lstStyle/>
          <a:p>
            <a:endParaRPr/>
          </a:p>
        </p:txBody>
      </p:sp>
      <p:grpSp>
        <p:nvGrpSpPr>
          <p:cNvPr id="3" name="object 3"/>
          <p:cNvGrpSpPr/>
          <p:nvPr/>
        </p:nvGrpSpPr>
        <p:grpSpPr>
          <a:xfrm>
            <a:off x="8132495" y="8057502"/>
            <a:ext cx="3476625" cy="2230120"/>
            <a:chOff x="8132495" y="8057502"/>
            <a:chExt cx="3476625" cy="2230120"/>
          </a:xfrm>
        </p:grpSpPr>
        <p:sp>
          <p:nvSpPr>
            <p:cNvPr id="4" name="object 4"/>
            <p:cNvSpPr/>
            <p:nvPr/>
          </p:nvSpPr>
          <p:spPr>
            <a:xfrm>
              <a:off x="8716815" y="8595246"/>
              <a:ext cx="2892425" cy="1692275"/>
            </a:xfrm>
            <a:custGeom>
              <a:avLst/>
              <a:gdLst/>
              <a:ahLst/>
              <a:cxnLst/>
              <a:rect l="l" t="t" r="r" b="b"/>
              <a:pathLst>
                <a:path w="2892425" h="1692275">
                  <a:moveTo>
                    <a:pt x="1691749" y="0"/>
                  </a:moveTo>
                  <a:lnTo>
                    <a:pt x="0" y="1691752"/>
                  </a:lnTo>
                  <a:lnTo>
                    <a:pt x="2401118" y="1691752"/>
                  </a:lnTo>
                  <a:lnTo>
                    <a:pt x="2892304" y="1200564"/>
                  </a:lnTo>
                  <a:lnTo>
                    <a:pt x="1691749" y="0"/>
                  </a:lnTo>
                  <a:close/>
                </a:path>
              </a:pathLst>
            </a:custGeom>
            <a:solidFill>
              <a:srgbClr val="484C68"/>
            </a:solidFill>
          </p:spPr>
          <p:txBody>
            <a:bodyPr wrap="square" lIns="0" tIns="0" rIns="0" bIns="0" rtlCol="0"/>
            <a:lstStyle/>
            <a:p>
              <a:endParaRPr/>
            </a:p>
          </p:txBody>
        </p:sp>
        <p:sp>
          <p:nvSpPr>
            <p:cNvPr id="5" name="object 5"/>
            <p:cNvSpPr/>
            <p:nvPr/>
          </p:nvSpPr>
          <p:spPr>
            <a:xfrm>
              <a:off x="8132495" y="8057502"/>
              <a:ext cx="2371725" cy="2230120"/>
            </a:xfrm>
            <a:custGeom>
              <a:avLst/>
              <a:gdLst/>
              <a:ahLst/>
              <a:cxnLst/>
              <a:rect l="l" t="t" r="r" b="b"/>
              <a:pathLst>
                <a:path w="2371725" h="2230120">
                  <a:moveTo>
                    <a:pt x="1738312" y="0"/>
                  </a:moveTo>
                  <a:lnTo>
                    <a:pt x="0" y="1740808"/>
                  </a:lnTo>
                  <a:lnTo>
                    <a:pt x="490630" y="2229495"/>
                  </a:lnTo>
                  <a:lnTo>
                    <a:pt x="774412" y="2229495"/>
                  </a:lnTo>
                  <a:lnTo>
                    <a:pt x="2371115" y="632790"/>
                  </a:lnTo>
                  <a:lnTo>
                    <a:pt x="1738312" y="0"/>
                  </a:lnTo>
                  <a:close/>
                </a:path>
              </a:pathLst>
            </a:custGeom>
            <a:solidFill>
              <a:srgbClr val="70B1DA"/>
            </a:solidFill>
          </p:spPr>
          <p:txBody>
            <a:bodyPr wrap="square" lIns="0" tIns="0" rIns="0" bIns="0" rtlCol="0"/>
            <a:lstStyle/>
            <a:p>
              <a:endParaRPr/>
            </a:p>
          </p:txBody>
        </p:sp>
      </p:grpSp>
      <p:sp>
        <p:nvSpPr>
          <p:cNvPr id="6" name="object 6"/>
          <p:cNvSpPr/>
          <p:nvPr/>
        </p:nvSpPr>
        <p:spPr>
          <a:xfrm>
            <a:off x="11900028" y="6899998"/>
            <a:ext cx="5772150" cy="3387090"/>
          </a:xfrm>
          <a:custGeom>
            <a:avLst/>
            <a:gdLst/>
            <a:ahLst/>
            <a:cxnLst/>
            <a:rect l="l" t="t" r="r" b="b"/>
            <a:pathLst>
              <a:path w="5772150" h="3387090">
                <a:moveTo>
                  <a:pt x="2887343" y="0"/>
                </a:moveTo>
                <a:lnTo>
                  <a:pt x="0" y="2886046"/>
                </a:lnTo>
                <a:lnTo>
                  <a:pt x="501123" y="3386999"/>
                </a:lnTo>
                <a:lnTo>
                  <a:pt x="5271443" y="3386999"/>
                </a:lnTo>
                <a:lnTo>
                  <a:pt x="5772121" y="2886100"/>
                </a:lnTo>
                <a:lnTo>
                  <a:pt x="2887343" y="0"/>
                </a:lnTo>
                <a:close/>
              </a:path>
            </a:pathLst>
          </a:custGeom>
          <a:solidFill>
            <a:srgbClr val="70B1DA"/>
          </a:solidFill>
        </p:spPr>
        <p:txBody>
          <a:bodyPr wrap="square" lIns="0" tIns="0" rIns="0" bIns="0" rtlCol="0"/>
          <a:lstStyle/>
          <a:p>
            <a:endParaRPr/>
          </a:p>
        </p:txBody>
      </p:sp>
      <p:sp>
        <p:nvSpPr>
          <p:cNvPr id="7" name="object 7"/>
          <p:cNvSpPr/>
          <p:nvPr/>
        </p:nvSpPr>
        <p:spPr>
          <a:xfrm>
            <a:off x="0" y="0"/>
            <a:ext cx="2344420" cy="2506345"/>
          </a:xfrm>
          <a:custGeom>
            <a:avLst/>
            <a:gdLst/>
            <a:ahLst/>
            <a:cxnLst/>
            <a:rect l="l" t="t" r="r" b="b"/>
            <a:pathLst>
              <a:path w="2344420" h="2506345">
                <a:moveTo>
                  <a:pt x="1909361" y="0"/>
                </a:moveTo>
                <a:lnTo>
                  <a:pt x="0" y="0"/>
                </a:lnTo>
                <a:lnTo>
                  <a:pt x="0" y="2234838"/>
                </a:lnTo>
                <a:lnTo>
                  <a:pt x="271011" y="2506014"/>
                </a:lnTo>
                <a:lnTo>
                  <a:pt x="2343949" y="434326"/>
                </a:lnTo>
                <a:lnTo>
                  <a:pt x="1909361" y="0"/>
                </a:lnTo>
                <a:close/>
              </a:path>
            </a:pathLst>
          </a:custGeom>
          <a:solidFill>
            <a:srgbClr val="70B1DA"/>
          </a:solidFill>
        </p:spPr>
        <p:txBody>
          <a:bodyPr wrap="square" lIns="0" tIns="0" rIns="0" bIns="0" rtlCol="0"/>
          <a:lstStyle/>
          <a:p>
            <a:endParaRPr/>
          </a:p>
        </p:txBody>
      </p:sp>
      <p:pic>
        <p:nvPicPr>
          <p:cNvPr id="10" name="object 10"/>
          <p:cNvPicPr/>
          <p:nvPr/>
        </p:nvPicPr>
        <p:blipFill>
          <a:blip r:embed="rId2" cstate="print"/>
          <a:stretch>
            <a:fillRect/>
          </a:stretch>
        </p:blipFill>
        <p:spPr>
          <a:xfrm>
            <a:off x="11809717" y="0"/>
            <a:ext cx="6478282" cy="7407414"/>
          </a:xfrm>
          <a:prstGeom prst="rect">
            <a:avLst/>
          </a:prstGeom>
        </p:spPr>
      </p:pic>
      <p:sp>
        <p:nvSpPr>
          <p:cNvPr id="11" name="object 2"/>
          <p:cNvSpPr txBox="1">
            <a:spLocks/>
          </p:cNvSpPr>
          <p:nvPr/>
        </p:nvSpPr>
        <p:spPr>
          <a:xfrm>
            <a:off x="1352483" y="2321861"/>
            <a:ext cx="10225007" cy="2827697"/>
          </a:xfrm>
          <a:prstGeom prst="rect">
            <a:avLst/>
          </a:prstGeom>
        </p:spPr>
        <p:txBody>
          <a:bodyPr vert="horz" wrap="square" lIns="0" tIns="209550" rIns="0" bIns="0" rtlCol="0">
            <a:spAutoFit/>
          </a:bodyPr>
          <a:lstStyle>
            <a:lvl1pPr algn="l" defTabSz="1372514" rtl="0" eaLnBrk="1" latinLnBrk="0" hangingPunct="1">
              <a:lnSpc>
                <a:spcPct val="90000"/>
              </a:lnSpc>
              <a:spcBef>
                <a:spcPct val="0"/>
              </a:spcBef>
              <a:buNone/>
              <a:defRPr sz="6604" kern="1200">
                <a:solidFill>
                  <a:schemeClr val="tx1"/>
                </a:solidFill>
                <a:latin typeface="+mj-lt"/>
                <a:ea typeface="+mj-ea"/>
                <a:cs typeface="+mj-cs"/>
              </a:defRPr>
            </a:lvl1pPr>
          </a:lstStyle>
          <a:p>
            <a:pPr marL="12700" marR="902335" defTabSz="457200">
              <a:lnSpc>
                <a:spcPct val="100000"/>
              </a:lnSpc>
              <a:spcBef>
                <a:spcPts val="1195"/>
              </a:spcBef>
            </a:pPr>
            <a:r>
              <a:rPr lang="tr-TR" sz="8000" dirty="0" err="1">
                <a:solidFill>
                  <a:srgbClr val="2B2D3D"/>
                </a:solidFill>
                <a:latin typeface="Georgia"/>
                <a:ea typeface="+mn-ea"/>
              </a:rPr>
              <a:t>Employee</a:t>
            </a:r>
            <a:r>
              <a:rPr lang="tr-TR" sz="8000" dirty="0">
                <a:solidFill>
                  <a:srgbClr val="2B2D3D"/>
                </a:solidFill>
                <a:latin typeface="Georgia"/>
                <a:ea typeface="+mn-ea"/>
              </a:rPr>
              <a:t> </a:t>
            </a:r>
            <a:r>
              <a:rPr lang="tr-TR" sz="8000" dirty="0" err="1">
                <a:solidFill>
                  <a:srgbClr val="2B2D3D"/>
                </a:solidFill>
                <a:latin typeface="Georgia"/>
                <a:ea typeface="+mn-ea"/>
              </a:rPr>
              <a:t>Attrition</a:t>
            </a:r>
            <a:endParaRPr lang="tr-TR" sz="8000" dirty="0">
              <a:solidFill>
                <a:srgbClr val="2B2D3D"/>
              </a:solidFill>
              <a:latin typeface="Georgia"/>
              <a:ea typeface="+mn-ea"/>
            </a:endParaRPr>
          </a:p>
          <a:p>
            <a:pPr marL="12700" marR="902335" defTabSz="457200">
              <a:lnSpc>
                <a:spcPct val="100000"/>
              </a:lnSpc>
              <a:spcBef>
                <a:spcPts val="1195"/>
              </a:spcBef>
            </a:pPr>
            <a:r>
              <a:rPr lang="tr-TR" sz="8000" dirty="0" err="1">
                <a:solidFill>
                  <a:srgbClr val="2B2D3D"/>
                </a:solidFill>
                <a:latin typeface="Georgia"/>
                <a:ea typeface="+mn-ea"/>
              </a:rPr>
              <a:t>Classification</a:t>
            </a:r>
            <a:endParaRPr lang="tr-TR" sz="8000" dirty="0">
              <a:solidFill>
                <a:srgbClr val="2B2D3D"/>
              </a:solidFill>
              <a:latin typeface="Georgia"/>
              <a:ea typeface="+mn-ea"/>
            </a:endParaRPr>
          </a:p>
        </p:txBody>
      </p:sp>
      <p:sp>
        <p:nvSpPr>
          <p:cNvPr id="12" name="object 3">
            <a:extLst>
              <a:ext uri="{FF2B5EF4-FFF2-40B4-BE49-F238E27FC236}">
                <a16:creationId xmlns:a16="http://schemas.microsoft.com/office/drawing/2014/main" id="{8D296473-7348-F438-6D70-21B4C99D1EF9}"/>
              </a:ext>
            </a:extLst>
          </p:cNvPr>
          <p:cNvSpPr txBox="1"/>
          <p:nvPr/>
        </p:nvSpPr>
        <p:spPr>
          <a:xfrm>
            <a:off x="1172210" y="7300794"/>
            <a:ext cx="10172700" cy="1354089"/>
          </a:xfrm>
          <a:prstGeom prst="rect">
            <a:avLst/>
          </a:prstGeom>
        </p:spPr>
        <p:txBody>
          <a:bodyPr vert="horz" wrap="square" lIns="0" tIns="12065" rIns="0" bIns="0" rtlCol="0">
            <a:spAutoFit/>
          </a:bodyPr>
          <a:lstStyle/>
          <a:p>
            <a:pPr marL="12700" marR="902335">
              <a:lnSpc>
                <a:spcPts val="4850"/>
              </a:lnSpc>
              <a:spcBef>
                <a:spcPts val="1195"/>
              </a:spcBef>
            </a:pPr>
            <a:r>
              <a:rPr lang="tr-TR" sz="3200" dirty="0" err="1">
                <a:solidFill>
                  <a:srgbClr val="2B2D3D"/>
                </a:solidFill>
                <a:latin typeface="Georgia"/>
                <a:cs typeface="+mj-cs"/>
              </a:rPr>
              <a:t>Aysenur</a:t>
            </a:r>
            <a:r>
              <a:rPr lang="tr-TR" sz="3200" dirty="0">
                <a:solidFill>
                  <a:srgbClr val="2B2D3D"/>
                </a:solidFill>
                <a:latin typeface="Georgia"/>
                <a:cs typeface="+mj-cs"/>
              </a:rPr>
              <a:t> Oya OZEN -  2107501</a:t>
            </a:r>
          </a:p>
          <a:p>
            <a:pPr marL="12700" marR="902335">
              <a:lnSpc>
                <a:spcPts val="4850"/>
              </a:lnSpc>
              <a:spcBef>
                <a:spcPts val="1195"/>
              </a:spcBef>
            </a:pPr>
            <a:r>
              <a:rPr lang="en-US" sz="3200" dirty="0">
                <a:solidFill>
                  <a:srgbClr val="2B2D3D"/>
                </a:solidFill>
                <a:latin typeface="Georgia"/>
                <a:cs typeface="+mj-cs"/>
              </a:rPr>
              <a:t>Zeynep T</a:t>
            </a:r>
            <a:r>
              <a:rPr lang="tr-TR" sz="3200" dirty="0">
                <a:solidFill>
                  <a:srgbClr val="2B2D3D"/>
                </a:solidFill>
                <a:latin typeface="Georgia"/>
                <a:cs typeface="+mj-cs"/>
              </a:rPr>
              <a:t>UTAR</a:t>
            </a:r>
            <a:r>
              <a:rPr lang="en-US" sz="3200" dirty="0">
                <a:solidFill>
                  <a:srgbClr val="2B2D3D"/>
                </a:solidFill>
                <a:latin typeface="Georgia"/>
                <a:cs typeface="+mj-cs"/>
              </a:rPr>
              <a:t> - 2106038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5F37E37C-611C-EE28-5EC1-062F39EA7BA9}"/>
              </a:ext>
            </a:extLst>
          </p:cNvPr>
          <p:cNvPicPr>
            <a:picLocks noChangeAspect="1"/>
          </p:cNvPicPr>
          <p:nvPr/>
        </p:nvPicPr>
        <p:blipFill>
          <a:blip r:embed="rId2"/>
          <a:stretch>
            <a:fillRect/>
          </a:stretch>
        </p:blipFill>
        <p:spPr>
          <a:xfrm>
            <a:off x="18923" y="2310573"/>
            <a:ext cx="13803735" cy="6858000"/>
          </a:xfrm>
          <a:prstGeom prst="rect">
            <a:avLst/>
          </a:prstGeom>
        </p:spPr>
      </p:pic>
      <p:grpSp>
        <p:nvGrpSpPr>
          <p:cNvPr id="2" name="object 2"/>
          <p:cNvGrpSpPr/>
          <p:nvPr/>
        </p:nvGrpSpPr>
        <p:grpSpPr>
          <a:xfrm>
            <a:off x="11371783" y="0"/>
            <a:ext cx="3476625" cy="1929764"/>
            <a:chOff x="11371783" y="0"/>
            <a:chExt cx="3476625" cy="1929764"/>
          </a:xfrm>
        </p:grpSpPr>
        <p:sp>
          <p:nvSpPr>
            <p:cNvPr id="3" name="object 3"/>
            <p:cNvSpPr/>
            <p:nvPr/>
          </p:nvSpPr>
          <p:spPr>
            <a:xfrm>
              <a:off x="11907024" y="0"/>
              <a:ext cx="2941955" cy="1929764"/>
            </a:xfrm>
            <a:custGeom>
              <a:avLst/>
              <a:gdLst/>
              <a:ahLst/>
              <a:cxnLst/>
              <a:rect l="l" t="t" r="r" b="b"/>
              <a:pathLst>
                <a:path w="2941955" h="1929764">
                  <a:moveTo>
                    <a:pt x="2749660" y="0"/>
                  </a:moveTo>
                  <a:lnTo>
                    <a:pt x="729140" y="0"/>
                  </a:lnTo>
                  <a:lnTo>
                    <a:pt x="0" y="729118"/>
                  </a:lnTo>
                  <a:lnTo>
                    <a:pt x="1203058" y="1929688"/>
                  </a:lnTo>
                  <a:lnTo>
                    <a:pt x="2941382" y="191427"/>
                  </a:lnTo>
                  <a:lnTo>
                    <a:pt x="2749660" y="0"/>
                  </a:lnTo>
                  <a:close/>
                </a:path>
              </a:pathLst>
            </a:custGeom>
            <a:solidFill>
              <a:srgbClr val="484C68"/>
            </a:solidFill>
          </p:spPr>
          <p:txBody>
            <a:bodyPr wrap="square" lIns="0" tIns="0" rIns="0" bIns="0" rtlCol="0"/>
            <a:lstStyle/>
            <a:p>
              <a:endParaRPr/>
            </a:p>
          </p:txBody>
        </p:sp>
        <p:sp>
          <p:nvSpPr>
            <p:cNvPr id="4" name="object 4"/>
            <p:cNvSpPr/>
            <p:nvPr/>
          </p:nvSpPr>
          <p:spPr>
            <a:xfrm>
              <a:off x="11371783" y="0"/>
              <a:ext cx="1454785" cy="824230"/>
            </a:xfrm>
            <a:custGeom>
              <a:avLst/>
              <a:gdLst/>
              <a:ahLst/>
              <a:cxnLst/>
              <a:rect l="l" t="t" r="r" b="b"/>
              <a:pathLst>
                <a:path w="1454784" h="824230">
                  <a:moveTo>
                    <a:pt x="1454454" y="0"/>
                  </a:moveTo>
                  <a:lnTo>
                    <a:pt x="191374" y="0"/>
                  </a:lnTo>
                  <a:lnTo>
                    <a:pt x="0" y="191375"/>
                  </a:lnTo>
                  <a:lnTo>
                    <a:pt x="630288" y="824165"/>
                  </a:lnTo>
                  <a:lnTo>
                    <a:pt x="1454454" y="0"/>
                  </a:lnTo>
                  <a:close/>
                </a:path>
              </a:pathLst>
            </a:custGeom>
            <a:solidFill>
              <a:srgbClr val="70B1DA"/>
            </a:solidFill>
          </p:spPr>
          <p:txBody>
            <a:bodyPr wrap="square" lIns="0" tIns="0" rIns="0" bIns="0" rtlCol="0"/>
            <a:lstStyle/>
            <a:p>
              <a:endParaRPr/>
            </a:p>
          </p:txBody>
        </p:sp>
      </p:grpSp>
      <p:sp>
        <p:nvSpPr>
          <p:cNvPr id="9" name="object 9"/>
          <p:cNvSpPr/>
          <p:nvPr/>
        </p:nvSpPr>
        <p:spPr>
          <a:xfrm>
            <a:off x="13284327" y="0"/>
            <a:ext cx="5003800" cy="5329555"/>
          </a:xfrm>
          <a:custGeom>
            <a:avLst/>
            <a:gdLst/>
            <a:ahLst/>
            <a:cxnLst/>
            <a:rect l="l" t="t" r="r" b="b"/>
            <a:pathLst>
              <a:path w="5003800" h="5329555">
                <a:moveTo>
                  <a:pt x="4344879" y="0"/>
                </a:moveTo>
                <a:lnTo>
                  <a:pt x="2105120" y="0"/>
                </a:lnTo>
                <a:lnTo>
                  <a:pt x="0" y="2103512"/>
                </a:lnTo>
                <a:lnTo>
                  <a:pt x="3225419" y="5328982"/>
                </a:lnTo>
                <a:lnTo>
                  <a:pt x="5003722" y="3549320"/>
                </a:lnTo>
                <a:lnTo>
                  <a:pt x="5003722" y="658832"/>
                </a:lnTo>
                <a:lnTo>
                  <a:pt x="4344879" y="0"/>
                </a:lnTo>
                <a:close/>
              </a:path>
            </a:pathLst>
          </a:custGeom>
          <a:solidFill>
            <a:srgbClr val="484C68"/>
          </a:solidFill>
        </p:spPr>
        <p:txBody>
          <a:bodyPr wrap="square" lIns="0" tIns="0" rIns="0" bIns="0" rtlCol="0"/>
          <a:lstStyle/>
          <a:p>
            <a:endParaRPr/>
          </a:p>
        </p:txBody>
      </p:sp>
      <p:sp>
        <p:nvSpPr>
          <p:cNvPr id="29" name="TextBox 28">
            <a:extLst>
              <a:ext uri="{FF2B5EF4-FFF2-40B4-BE49-F238E27FC236}">
                <a16:creationId xmlns:a16="http://schemas.microsoft.com/office/drawing/2014/main" id="{3F2A7245-C3F8-F5D5-1331-ACDDAFEF6A59}"/>
              </a:ext>
            </a:extLst>
          </p:cNvPr>
          <p:cNvSpPr txBox="1"/>
          <p:nvPr/>
        </p:nvSpPr>
        <p:spPr>
          <a:xfrm>
            <a:off x="9607550" y="9264650"/>
            <a:ext cx="9150350" cy="584775"/>
          </a:xfrm>
          <a:prstGeom prst="rect">
            <a:avLst/>
          </a:prstGeom>
          <a:noFill/>
        </p:spPr>
        <p:txBody>
          <a:bodyPr wrap="square">
            <a:spAutoFit/>
          </a:bodyPr>
          <a:lstStyle/>
          <a:p>
            <a:pPr marL="12700" marR="902335" algn="just">
              <a:lnSpc>
                <a:spcPct val="100000"/>
              </a:lnSpc>
              <a:spcBef>
                <a:spcPts val="1195"/>
              </a:spcBef>
            </a:pPr>
            <a:r>
              <a:rPr lang="en-US" sz="1600" dirty="0">
                <a:solidFill>
                  <a:srgbClr val="262836"/>
                </a:solidFill>
                <a:latin typeface="Georgia"/>
                <a:cs typeface="+mj-cs"/>
              </a:rPr>
              <a:t>This methodology effectively transforms continuous numeric variables into categorical bins, facilitating better</a:t>
            </a:r>
            <a:r>
              <a:rPr lang="tr-TR" sz="1600" dirty="0">
                <a:solidFill>
                  <a:srgbClr val="262836"/>
                </a:solidFill>
                <a:latin typeface="Georgia"/>
                <a:cs typeface="+mj-cs"/>
              </a:rPr>
              <a:t> </a:t>
            </a:r>
            <a:r>
              <a:rPr lang="en-US" sz="1600" dirty="0">
                <a:solidFill>
                  <a:srgbClr val="262836"/>
                </a:solidFill>
                <a:latin typeface="Georgia"/>
                <a:cs typeface="+mj-cs"/>
              </a:rPr>
              <a:t>visualization and comparative analysis of attrition. </a:t>
            </a:r>
            <a:endParaRPr lang="tr-TR" sz="1600" dirty="0">
              <a:solidFill>
                <a:srgbClr val="262836"/>
              </a:solidFill>
              <a:latin typeface="Georgia"/>
              <a:cs typeface="+mj-cs"/>
            </a:endParaRPr>
          </a:p>
        </p:txBody>
      </p:sp>
      <p:sp>
        <p:nvSpPr>
          <p:cNvPr id="30" name="object 13">
            <a:extLst>
              <a:ext uri="{FF2B5EF4-FFF2-40B4-BE49-F238E27FC236}">
                <a16:creationId xmlns:a16="http://schemas.microsoft.com/office/drawing/2014/main" id="{9D6F8EED-BA6A-7252-A212-7DF7948E9A5B}"/>
              </a:ext>
            </a:extLst>
          </p:cNvPr>
          <p:cNvSpPr txBox="1">
            <a:spLocks noGrp="1"/>
          </p:cNvSpPr>
          <p:nvPr>
            <p:ph type="title"/>
          </p:nvPr>
        </p:nvSpPr>
        <p:spPr>
          <a:xfrm>
            <a:off x="820974" y="549121"/>
            <a:ext cx="8310326" cy="1000915"/>
          </a:xfrm>
          <a:prstGeom prst="rect">
            <a:avLst/>
          </a:prstGeom>
        </p:spPr>
        <p:txBody>
          <a:bodyPr vert="horz" wrap="square" lIns="0" tIns="15875"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Transforming Numerical Variables into Categorical Variables</a:t>
            </a:r>
          </a:p>
        </p:txBody>
      </p:sp>
      <p:sp>
        <p:nvSpPr>
          <p:cNvPr id="35" name="object 17">
            <a:extLst>
              <a:ext uri="{FF2B5EF4-FFF2-40B4-BE49-F238E27FC236}">
                <a16:creationId xmlns:a16="http://schemas.microsoft.com/office/drawing/2014/main" id="{D5497F42-E25B-74AE-69CA-C809066BD6BA}"/>
              </a:ext>
            </a:extLst>
          </p:cNvPr>
          <p:cNvSpPr/>
          <p:nvPr/>
        </p:nvSpPr>
        <p:spPr>
          <a:xfrm>
            <a:off x="4121150" y="1787429"/>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97FE3F2-B00B-EC5B-0EFF-7F7414A290AB}"/>
              </a:ext>
            </a:extLst>
          </p:cNvPr>
          <p:cNvPicPr>
            <a:picLocks noChangeAspect="1"/>
          </p:cNvPicPr>
          <p:nvPr/>
        </p:nvPicPr>
        <p:blipFill rotWithShape="1">
          <a:blip r:embed="rId2"/>
          <a:srcRect t="1" b="65067"/>
          <a:stretch/>
        </p:blipFill>
        <p:spPr>
          <a:xfrm>
            <a:off x="869950" y="7178675"/>
            <a:ext cx="17430750" cy="3121025"/>
          </a:xfrm>
          <a:prstGeom prst="rect">
            <a:avLst/>
          </a:prstGeom>
        </p:spPr>
      </p:pic>
      <p:pic>
        <p:nvPicPr>
          <p:cNvPr id="22" name="Picture 21">
            <a:extLst>
              <a:ext uri="{FF2B5EF4-FFF2-40B4-BE49-F238E27FC236}">
                <a16:creationId xmlns:a16="http://schemas.microsoft.com/office/drawing/2014/main" id="{9CDD5649-83E9-6C37-2665-37E3FEF3C240}"/>
              </a:ext>
            </a:extLst>
          </p:cNvPr>
          <p:cNvPicPr>
            <a:picLocks noChangeAspect="1"/>
          </p:cNvPicPr>
          <p:nvPr/>
        </p:nvPicPr>
        <p:blipFill>
          <a:blip r:embed="rId3"/>
          <a:stretch>
            <a:fillRect/>
          </a:stretch>
        </p:blipFill>
        <p:spPr>
          <a:xfrm>
            <a:off x="234950" y="273050"/>
            <a:ext cx="13472595" cy="6905625"/>
          </a:xfrm>
          <a:prstGeom prst="rect">
            <a:avLst/>
          </a:prstGeom>
        </p:spPr>
      </p:pic>
    </p:spTree>
    <p:extLst>
      <p:ext uri="{BB962C8B-B14F-4D97-AF65-F5344CB8AC3E}">
        <p14:creationId xmlns:p14="http://schemas.microsoft.com/office/powerpoint/2010/main" val="191291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FFA940C-197F-3152-16A4-053374BE2792}"/>
              </a:ext>
            </a:extLst>
          </p:cNvPr>
          <p:cNvPicPr>
            <a:picLocks noChangeAspect="1"/>
          </p:cNvPicPr>
          <p:nvPr/>
        </p:nvPicPr>
        <p:blipFill rotWithShape="1">
          <a:blip r:embed="rId2"/>
          <a:srcRect r="20068"/>
          <a:stretch/>
        </p:blipFill>
        <p:spPr>
          <a:xfrm>
            <a:off x="2984500" y="1528420"/>
            <a:ext cx="14097000" cy="8762050"/>
          </a:xfrm>
          <a:prstGeom prst="rect">
            <a:avLst/>
          </a:prstGeom>
        </p:spPr>
      </p:pic>
      <p:grpSp>
        <p:nvGrpSpPr>
          <p:cNvPr id="5" name="object 5"/>
          <p:cNvGrpSpPr/>
          <p:nvPr/>
        </p:nvGrpSpPr>
        <p:grpSpPr>
          <a:xfrm>
            <a:off x="1" y="1"/>
            <a:ext cx="5016374" cy="5530850"/>
            <a:chOff x="0" y="0"/>
            <a:chExt cx="6746875" cy="7459345"/>
          </a:xfrm>
        </p:grpSpPr>
        <p:sp>
          <p:nvSpPr>
            <p:cNvPr id="6" name="object 6"/>
            <p:cNvSpPr/>
            <p:nvPr/>
          </p:nvSpPr>
          <p:spPr>
            <a:xfrm>
              <a:off x="5334279" y="0"/>
              <a:ext cx="1412240" cy="1219200"/>
            </a:xfrm>
            <a:custGeom>
              <a:avLst/>
              <a:gdLst/>
              <a:ahLst/>
              <a:cxnLst/>
              <a:rect l="l" t="t" r="r" b="b"/>
              <a:pathLst>
                <a:path w="1412240" h="1219200">
                  <a:moveTo>
                    <a:pt x="1412224" y="0"/>
                  </a:moveTo>
                  <a:lnTo>
                    <a:pt x="1025754" y="0"/>
                  </a:lnTo>
                  <a:lnTo>
                    <a:pt x="0" y="1026667"/>
                  </a:lnTo>
                  <a:lnTo>
                    <a:pt x="192227" y="1218907"/>
                  </a:lnTo>
                  <a:lnTo>
                    <a:pt x="1412224" y="0"/>
                  </a:lnTo>
                  <a:close/>
                </a:path>
              </a:pathLst>
            </a:custGeom>
            <a:solidFill>
              <a:srgbClr val="70B1DA"/>
            </a:solidFill>
          </p:spPr>
          <p:txBody>
            <a:bodyPr wrap="square" lIns="0" tIns="0" rIns="0" bIns="0" rtlCol="0"/>
            <a:lstStyle/>
            <a:p>
              <a:endParaRPr/>
            </a:p>
          </p:txBody>
        </p:sp>
        <p:sp>
          <p:nvSpPr>
            <p:cNvPr id="7" name="object 7"/>
            <p:cNvSpPr/>
            <p:nvPr/>
          </p:nvSpPr>
          <p:spPr>
            <a:xfrm>
              <a:off x="2881782" y="605561"/>
              <a:ext cx="3476625" cy="3476625"/>
            </a:xfrm>
            <a:custGeom>
              <a:avLst/>
              <a:gdLst/>
              <a:ahLst/>
              <a:cxnLst/>
              <a:rect l="l" t="t" r="r" b="b"/>
              <a:pathLst>
                <a:path w="3476625" h="3476625">
                  <a:moveTo>
                    <a:pt x="1739557" y="0"/>
                  </a:moveTo>
                  <a:lnTo>
                    <a:pt x="0" y="1738312"/>
                  </a:lnTo>
                  <a:lnTo>
                    <a:pt x="1739557" y="3476625"/>
                  </a:lnTo>
                  <a:lnTo>
                    <a:pt x="3476612" y="1738312"/>
                  </a:lnTo>
                  <a:lnTo>
                    <a:pt x="1739557" y="0"/>
                  </a:lnTo>
                  <a:close/>
                </a:path>
              </a:pathLst>
            </a:custGeom>
            <a:solidFill>
              <a:srgbClr val="484C68"/>
            </a:solidFill>
          </p:spPr>
          <p:txBody>
            <a:bodyPr wrap="square" lIns="0" tIns="0" rIns="0" bIns="0" rtlCol="0"/>
            <a:lstStyle/>
            <a:p>
              <a:endParaRPr/>
            </a:p>
          </p:txBody>
        </p:sp>
        <p:sp>
          <p:nvSpPr>
            <p:cNvPr id="8" name="object 8"/>
            <p:cNvSpPr/>
            <p:nvPr/>
          </p:nvSpPr>
          <p:spPr>
            <a:xfrm>
              <a:off x="0" y="1010552"/>
              <a:ext cx="4470400" cy="6448425"/>
            </a:xfrm>
            <a:custGeom>
              <a:avLst/>
              <a:gdLst/>
              <a:ahLst/>
              <a:cxnLst/>
              <a:rect l="l" t="t" r="r" b="b"/>
              <a:pathLst>
                <a:path w="4470400" h="6448425">
                  <a:moveTo>
                    <a:pt x="1247238" y="0"/>
                  </a:moveTo>
                  <a:lnTo>
                    <a:pt x="0" y="1247239"/>
                  </a:lnTo>
                  <a:lnTo>
                    <a:pt x="0" y="5202156"/>
                  </a:lnTo>
                  <a:lnTo>
                    <a:pt x="1247239" y="6448424"/>
                  </a:lnTo>
                  <a:lnTo>
                    <a:pt x="4470196" y="3225468"/>
                  </a:lnTo>
                  <a:lnTo>
                    <a:pt x="1247238" y="0"/>
                  </a:lnTo>
                  <a:close/>
                </a:path>
              </a:pathLst>
            </a:custGeom>
            <a:solidFill>
              <a:srgbClr val="70B1DA"/>
            </a:solidFill>
          </p:spPr>
          <p:txBody>
            <a:bodyPr wrap="square" lIns="0" tIns="0" rIns="0" bIns="0" rtlCol="0"/>
            <a:lstStyle/>
            <a:p>
              <a:endParaRPr/>
            </a:p>
          </p:txBody>
        </p:sp>
      </p:grpSp>
      <p:sp>
        <p:nvSpPr>
          <p:cNvPr id="10" name="object 10"/>
          <p:cNvSpPr/>
          <p:nvPr/>
        </p:nvSpPr>
        <p:spPr>
          <a:xfrm>
            <a:off x="566176" y="0"/>
            <a:ext cx="3111353" cy="1568450"/>
          </a:xfrm>
          <a:custGeom>
            <a:avLst/>
            <a:gdLst/>
            <a:ahLst/>
            <a:cxnLst/>
            <a:rect l="l" t="t" r="r" b="b"/>
            <a:pathLst>
              <a:path w="4335145" h="2166620">
                <a:moveTo>
                  <a:pt x="4334636" y="0"/>
                </a:moveTo>
                <a:lnTo>
                  <a:pt x="0" y="0"/>
                </a:lnTo>
                <a:lnTo>
                  <a:pt x="2167320" y="2166479"/>
                </a:lnTo>
                <a:lnTo>
                  <a:pt x="4334636" y="0"/>
                </a:lnTo>
                <a:close/>
              </a:path>
            </a:pathLst>
          </a:custGeom>
          <a:solidFill>
            <a:srgbClr val="484C68"/>
          </a:solidFill>
        </p:spPr>
        <p:txBody>
          <a:bodyPr wrap="square" lIns="0" tIns="0" rIns="0" bIns="0" rtlCol="0"/>
          <a:lstStyle/>
          <a:p>
            <a:endParaRPr/>
          </a:p>
        </p:txBody>
      </p:sp>
      <p:sp>
        <p:nvSpPr>
          <p:cNvPr id="12" name="TextBox 11">
            <a:extLst>
              <a:ext uri="{FF2B5EF4-FFF2-40B4-BE49-F238E27FC236}">
                <a16:creationId xmlns:a16="http://schemas.microsoft.com/office/drawing/2014/main" id="{C40FD8EF-8C5E-26DF-5454-8A000D324ED3}"/>
              </a:ext>
            </a:extLst>
          </p:cNvPr>
          <p:cNvSpPr txBox="1"/>
          <p:nvPr/>
        </p:nvSpPr>
        <p:spPr>
          <a:xfrm>
            <a:off x="7778750" y="664575"/>
            <a:ext cx="9150350" cy="584775"/>
          </a:xfrm>
          <a:prstGeom prst="rect">
            <a:avLst/>
          </a:prstGeom>
          <a:noFill/>
        </p:spPr>
        <p:txBody>
          <a:bodyPr wrap="square">
            <a:spAutoFit/>
          </a:bodyPr>
          <a:lstStyle/>
          <a:p>
            <a:pPr marL="12700" marR="902335" algn="r">
              <a:spcBef>
                <a:spcPts val="1195"/>
              </a:spcBef>
            </a:pPr>
            <a:r>
              <a:rPr lang="tr-TR" sz="3200" dirty="0" err="1">
                <a:solidFill>
                  <a:srgbClr val="2B2D3D"/>
                </a:solidFill>
                <a:latin typeface="Georgia"/>
                <a:cs typeface="+mj-cs"/>
              </a:rPr>
              <a:t>Correlation</a:t>
            </a:r>
            <a:endParaRPr lang="tr-TR" sz="3200" dirty="0">
              <a:solidFill>
                <a:srgbClr val="2B2D3D"/>
              </a:solidFill>
              <a:latin typeface="Georgia"/>
              <a:cs typeface="+mj-cs"/>
            </a:endParaRPr>
          </a:p>
        </p:txBody>
      </p:sp>
      <p:sp>
        <p:nvSpPr>
          <p:cNvPr id="13" name="object 17">
            <a:extLst>
              <a:ext uri="{FF2B5EF4-FFF2-40B4-BE49-F238E27FC236}">
                <a16:creationId xmlns:a16="http://schemas.microsoft.com/office/drawing/2014/main" id="{2421006C-5A68-44FC-720E-A181DD48F480}"/>
              </a:ext>
            </a:extLst>
          </p:cNvPr>
          <p:cNvSpPr/>
          <p:nvPr/>
        </p:nvSpPr>
        <p:spPr>
          <a:xfrm>
            <a:off x="11969750" y="141146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Tree>
    <p:extLst>
      <p:ext uri="{BB962C8B-B14F-4D97-AF65-F5344CB8AC3E}">
        <p14:creationId xmlns:p14="http://schemas.microsoft.com/office/powerpoint/2010/main" val="395916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 y="1"/>
            <a:ext cx="5016374" cy="5530850"/>
            <a:chOff x="0" y="0"/>
            <a:chExt cx="6746875" cy="7459345"/>
          </a:xfrm>
        </p:grpSpPr>
        <p:sp>
          <p:nvSpPr>
            <p:cNvPr id="6" name="object 6"/>
            <p:cNvSpPr/>
            <p:nvPr/>
          </p:nvSpPr>
          <p:spPr>
            <a:xfrm>
              <a:off x="5334279" y="0"/>
              <a:ext cx="1412240" cy="1219200"/>
            </a:xfrm>
            <a:custGeom>
              <a:avLst/>
              <a:gdLst/>
              <a:ahLst/>
              <a:cxnLst/>
              <a:rect l="l" t="t" r="r" b="b"/>
              <a:pathLst>
                <a:path w="1412240" h="1219200">
                  <a:moveTo>
                    <a:pt x="1412224" y="0"/>
                  </a:moveTo>
                  <a:lnTo>
                    <a:pt x="1025754" y="0"/>
                  </a:lnTo>
                  <a:lnTo>
                    <a:pt x="0" y="1026667"/>
                  </a:lnTo>
                  <a:lnTo>
                    <a:pt x="192227" y="1218907"/>
                  </a:lnTo>
                  <a:lnTo>
                    <a:pt x="1412224" y="0"/>
                  </a:lnTo>
                  <a:close/>
                </a:path>
              </a:pathLst>
            </a:custGeom>
            <a:solidFill>
              <a:srgbClr val="70B1DA"/>
            </a:solidFill>
          </p:spPr>
          <p:txBody>
            <a:bodyPr wrap="square" lIns="0" tIns="0" rIns="0" bIns="0" rtlCol="0"/>
            <a:lstStyle/>
            <a:p>
              <a:endParaRPr/>
            </a:p>
          </p:txBody>
        </p:sp>
        <p:sp>
          <p:nvSpPr>
            <p:cNvPr id="7" name="object 7"/>
            <p:cNvSpPr/>
            <p:nvPr/>
          </p:nvSpPr>
          <p:spPr>
            <a:xfrm>
              <a:off x="2881782" y="605561"/>
              <a:ext cx="3476625" cy="3476625"/>
            </a:xfrm>
            <a:custGeom>
              <a:avLst/>
              <a:gdLst/>
              <a:ahLst/>
              <a:cxnLst/>
              <a:rect l="l" t="t" r="r" b="b"/>
              <a:pathLst>
                <a:path w="3476625" h="3476625">
                  <a:moveTo>
                    <a:pt x="1739557" y="0"/>
                  </a:moveTo>
                  <a:lnTo>
                    <a:pt x="0" y="1738312"/>
                  </a:lnTo>
                  <a:lnTo>
                    <a:pt x="1739557" y="3476625"/>
                  </a:lnTo>
                  <a:lnTo>
                    <a:pt x="3476612" y="1738312"/>
                  </a:lnTo>
                  <a:lnTo>
                    <a:pt x="1739557" y="0"/>
                  </a:lnTo>
                  <a:close/>
                </a:path>
              </a:pathLst>
            </a:custGeom>
            <a:solidFill>
              <a:srgbClr val="484C68"/>
            </a:solidFill>
          </p:spPr>
          <p:txBody>
            <a:bodyPr wrap="square" lIns="0" tIns="0" rIns="0" bIns="0" rtlCol="0"/>
            <a:lstStyle/>
            <a:p>
              <a:endParaRPr/>
            </a:p>
          </p:txBody>
        </p:sp>
        <p:sp>
          <p:nvSpPr>
            <p:cNvPr id="8" name="object 8"/>
            <p:cNvSpPr/>
            <p:nvPr/>
          </p:nvSpPr>
          <p:spPr>
            <a:xfrm>
              <a:off x="0" y="1010552"/>
              <a:ext cx="4470400" cy="6448425"/>
            </a:xfrm>
            <a:custGeom>
              <a:avLst/>
              <a:gdLst/>
              <a:ahLst/>
              <a:cxnLst/>
              <a:rect l="l" t="t" r="r" b="b"/>
              <a:pathLst>
                <a:path w="4470400" h="6448425">
                  <a:moveTo>
                    <a:pt x="1247238" y="0"/>
                  </a:moveTo>
                  <a:lnTo>
                    <a:pt x="0" y="1247239"/>
                  </a:lnTo>
                  <a:lnTo>
                    <a:pt x="0" y="5202156"/>
                  </a:lnTo>
                  <a:lnTo>
                    <a:pt x="1247239" y="6448424"/>
                  </a:lnTo>
                  <a:lnTo>
                    <a:pt x="4470196" y="3225468"/>
                  </a:lnTo>
                  <a:lnTo>
                    <a:pt x="1247238" y="0"/>
                  </a:lnTo>
                  <a:close/>
                </a:path>
              </a:pathLst>
            </a:custGeom>
            <a:solidFill>
              <a:srgbClr val="70B1DA"/>
            </a:solidFill>
          </p:spPr>
          <p:txBody>
            <a:bodyPr wrap="square" lIns="0" tIns="0" rIns="0" bIns="0" rtlCol="0"/>
            <a:lstStyle/>
            <a:p>
              <a:endParaRPr/>
            </a:p>
          </p:txBody>
        </p:sp>
      </p:grpSp>
      <p:sp>
        <p:nvSpPr>
          <p:cNvPr id="10" name="object 10"/>
          <p:cNvSpPr/>
          <p:nvPr/>
        </p:nvSpPr>
        <p:spPr>
          <a:xfrm>
            <a:off x="566176" y="0"/>
            <a:ext cx="3111353" cy="1568450"/>
          </a:xfrm>
          <a:custGeom>
            <a:avLst/>
            <a:gdLst/>
            <a:ahLst/>
            <a:cxnLst/>
            <a:rect l="l" t="t" r="r" b="b"/>
            <a:pathLst>
              <a:path w="4335145" h="2166620">
                <a:moveTo>
                  <a:pt x="4334636" y="0"/>
                </a:moveTo>
                <a:lnTo>
                  <a:pt x="0" y="0"/>
                </a:lnTo>
                <a:lnTo>
                  <a:pt x="2167320" y="2166479"/>
                </a:lnTo>
                <a:lnTo>
                  <a:pt x="4334636" y="0"/>
                </a:lnTo>
                <a:close/>
              </a:path>
            </a:pathLst>
          </a:custGeom>
          <a:solidFill>
            <a:srgbClr val="484C68"/>
          </a:solidFill>
        </p:spPr>
        <p:txBody>
          <a:bodyPr wrap="square" lIns="0" tIns="0" rIns="0" bIns="0" rtlCol="0"/>
          <a:lstStyle/>
          <a:p>
            <a:endParaRPr/>
          </a:p>
        </p:txBody>
      </p:sp>
      <p:sp>
        <p:nvSpPr>
          <p:cNvPr id="12" name="TextBox 11">
            <a:extLst>
              <a:ext uri="{FF2B5EF4-FFF2-40B4-BE49-F238E27FC236}">
                <a16:creationId xmlns:a16="http://schemas.microsoft.com/office/drawing/2014/main" id="{C40FD8EF-8C5E-26DF-5454-8A000D324ED3}"/>
              </a:ext>
            </a:extLst>
          </p:cNvPr>
          <p:cNvSpPr txBox="1"/>
          <p:nvPr/>
        </p:nvSpPr>
        <p:spPr>
          <a:xfrm>
            <a:off x="7778750" y="664575"/>
            <a:ext cx="9150350" cy="1231106"/>
          </a:xfrm>
          <a:prstGeom prst="rect">
            <a:avLst/>
          </a:prstGeom>
          <a:noFill/>
        </p:spPr>
        <p:txBody>
          <a:bodyPr wrap="square">
            <a:spAutoFit/>
          </a:bodyPr>
          <a:lstStyle/>
          <a:p>
            <a:pPr marL="12700" marR="902335" algn="r">
              <a:spcBef>
                <a:spcPts val="1195"/>
              </a:spcBef>
            </a:pPr>
            <a:r>
              <a:rPr lang="tr-TR" sz="3200" dirty="0">
                <a:solidFill>
                  <a:srgbClr val="2B2D3D"/>
                </a:solidFill>
                <a:latin typeface="Georgia"/>
                <a:cs typeface="+mj-cs"/>
              </a:rPr>
              <a:t>Data </a:t>
            </a:r>
            <a:r>
              <a:rPr lang="tr-TR" sz="3200" dirty="0" err="1">
                <a:solidFill>
                  <a:srgbClr val="2B2D3D"/>
                </a:solidFill>
                <a:latin typeface="Georgia"/>
                <a:cs typeface="+mj-cs"/>
              </a:rPr>
              <a:t>Preparation</a:t>
            </a:r>
            <a:endParaRPr lang="tr-TR" sz="3200" dirty="0">
              <a:solidFill>
                <a:srgbClr val="2B2D3D"/>
              </a:solidFill>
              <a:latin typeface="Georgia"/>
              <a:cs typeface="+mj-cs"/>
            </a:endParaRPr>
          </a:p>
          <a:p>
            <a:pPr marL="12700" marR="902335" algn="r">
              <a:spcBef>
                <a:spcPts val="1195"/>
              </a:spcBef>
            </a:pPr>
            <a:endParaRPr lang="tr-TR" sz="3200" dirty="0">
              <a:solidFill>
                <a:srgbClr val="2B2D3D"/>
              </a:solidFill>
              <a:latin typeface="Georgia"/>
              <a:cs typeface="+mj-cs"/>
            </a:endParaRPr>
          </a:p>
        </p:txBody>
      </p:sp>
      <p:sp>
        <p:nvSpPr>
          <p:cNvPr id="13" name="object 17">
            <a:extLst>
              <a:ext uri="{FF2B5EF4-FFF2-40B4-BE49-F238E27FC236}">
                <a16:creationId xmlns:a16="http://schemas.microsoft.com/office/drawing/2014/main" id="{2421006C-5A68-44FC-720E-A181DD48F480}"/>
              </a:ext>
            </a:extLst>
          </p:cNvPr>
          <p:cNvSpPr/>
          <p:nvPr/>
        </p:nvSpPr>
        <p:spPr>
          <a:xfrm>
            <a:off x="11969750" y="141146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9" name="TextBox 8">
            <a:extLst>
              <a:ext uri="{FF2B5EF4-FFF2-40B4-BE49-F238E27FC236}">
                <a16:creationId xmlns:a16="http://schemas.microsoft.com/office/drawing/2014/main" id="{36CAB4D8-F09E-9A60-AECD-825C64C376CB}"/>
              </a:ext>
            </a:extLst>
          </p:cNvPr>
          <p:cNvSpPr txBox="1"/>
          <p:nvPr/>
        </p:nvSpPr>
        <p:spPr>
          <a:xfrm>
            <a:off x="4575174" y="2468081"/>
            <a:ext cx="11890375" cy="1692771"/>
          </a:xfrm>
          <a:prstGeom prst="rect">
            <a:avLst/>
          </a:prstGeom>
          <a:noFill/>
        </p:spPr>
        <p:txBody>
          <a:bodyPr wrap="square">
            <a:spAutoFit/>
          </a:bodyPr>
          <a:lstStyle/>
          <a:p>
            <a:endParaRPr lang="tr-TR" sz="2000" dirty="0">
              <a:solidFill>
                <a:srgbClr val="2B2D3D"/>
              </a:solidFill>
              <a:latin typeface="Georgia"/>
              <a:cs typeface="+mj-cs"/>
            </a:endParaRPr>
          </a:p>
          <a:p>
            <a:r>
              <a:rPr lang="tr-TR" sz="2400" dirty="0">
                <a:solidFill>
                  <a:srgbClr val="2B2D3D"/>
                </a:solidFill>
                <a:latin typeface="Georgia"/>
                <a:cs typeface="+mj-cs"/>
              </a:rPr>
              <a:t>Handling </a:t>
            </a:r>
            <a:r>
              <a:rPr lang="tr-TR" sz="2400" dirty="0" err="1">
                <a:solidFill>
                  <a:srgbClr val="2B2D3D"/>
                </a:solidFill>
                <a:latin typeface="Georgia"/>
                <a:cs typeface="+mj-cs"/>
              </a:rPr>
              <a:t>Categorical</a:t>
            </a:r>
            <a:r>
              <a:rPr lang="tr-TR" sz="2400" dirty="0">
                <a:solidFill>
                  <a:srgbClr val="2B2D3D"/>
                </a:solidFill>
                <a:latin typeface="Georgia"/>
                <a:cs typeface="+mj-cs"/>
              </a:rPr>
              <a:t> </a:t>
            </a:r>
            <a:r>
              <a:rPr lang="tr-TR" sz="2400" dirty="0" err="1">
                <a:solidFill>
                  <a:srgbClr val="2B2D3D"/>
                </a:solidFill>
                <a:latin typeface="Georgia"/>
                <a:cs typeface="+mj-cs"/>
              </a:rPr>
              <a:t>Features</a:t>
            </a:r>
            <a:endParaRPr lang="tr-TR" sz="2400" dirty="0">
              <a:solidFill>
                <a:srgbClr val="2B2D3D"/>
              </a:solidFill>
              <a:latin typeface="Georgia"/>
              <a:cs typeface="+mj-cs"/>
            </a:endParaRPr>
          </a:p>
          <a:p>
            <a:endParaRPr lang="tr-TR" sz="2000" dirty="0">
              <a:solidFill>
                <a:srgbClr val="2B2D3D"/>
              </a:solidFill>
              <a:latin typeface="Georgia"/>
              <a:cs typeface="+mj-cs"/>
            </a:endParaRPr>
          </a:p>
          <a:p>
            <a:r>
              <a:rPr lang="tr-TR" sz="2000" dirty="0" err="1">
                <a:solidFill>
                  <a:srgbClr val="2B2D3D"/>
                </a:solidFill>
                <a:latin typeface="Georgia"/>
                <a:cs typeface="+mj-cs"/>
              </a:rPr>
              <a:t>In</a:t>
            </a:r>
            <a:r>
              <a:rPr lang="tr-TR" sz="2000" dirty="0">
                <a:solidFill>
                  <a:srgbClr val="2B2D3D"/>
                </a:solidFill>
                <a:latin typeface="Georgia"/>
                <a:cs typeface="+mj-cs"/>
              </a:rPr>
              <a:t> </a:t>
            </a:r>
            <a:r>
              <a:rPr lang="tr-TR" sz="2000" dirty="0" err="1">
                <a:solidFill>
                  <a:srgbClr val="2B2D3D"/>
                </a:solidFill>
                <a:latin typeface="Georgia"/>
                <a:cs typeface="+mj-cs"/>
              </a:rPr>
              <a:t>order</a:t>
            </a:r>
            <a:r>
              <a:rPr lang="tr-TR" sz="2000" dirty="0">
                <a:solidFill>
                  <a:srgbClr val="2B2D3D"/>
                </a:solidFill>
                <a:latin typeface="Georgia"/>
                <a:cs typeface="+mj-cs"/>
              </a:rPr>
              <a:t> </a:t>
            </a:r>
            <a:r>
              <a:rPr lang="tr-TR" sz="2000" dirty="0" err="1">
                <a:solidFill>
                  <a:srgbClr val="2B2D3D"/>
                </a:solidFill>
                <a:latin typeface="Georgia"/>
                <a:cs typeface="+mj-cs"/>
              </a:rPr>
              <a:t>to</a:t>
            </a:r>
            <a:r>
              <a:rPr lang="tr-TR" sz="2000" dirty="0">
                <a:solidFill>
                  <a:srgbClr val="2B2D3D"/>
                </a:solidFill>
                <a:latin typeface="Georgia"/>
                <a:cs typeface="+mj-cs"/>
              </a:rPr>
              <a:t> </a:t>
            </a:r>
            <a:r>
              <a:rPr lang="tr-TR" sz="2000" dirty="0" err="1">
                <a:solidFill>
                  <a:srgbClr val="2B2D3D"/>
                </a:solidFill>
                <a:latin typeface="Georgia"/>
                <a:cs typeface="+mj-cs"/>
              </a:rPr>
              <a:t>use</a:t>
            </a:r>
            <a:r>
              <a:rPr lang="tr-TR" sz="2000" dirty="0">
                <a:solidFill>
                  <a:srgbClr val="2B2D3D"/>
                </a:solidFill>
                <a:latin typeface="Georgia"/>
                <a:cs typeface="+mj-cs"/>
              </a:rPr>
              <a:t> </a:t>
            </a:r>
            <a:r>
              <a:rPr lang="tr-TR" sz="2000" dirty="0" err="1">
                <a:solidFill>
                  <a:srgbClr val="2B2D3D"/>
                </a:solidFill>
                <a:latin typeface="Georgia"/>
                <a:cs typeface="+mj-cs"/>
              </a:rPr>
              <a:t>the</a:t>
            </a:r>
            <a:r>
              <a:rPr lang="tr-TR" sz="2000" dirty="0">
                <a:solidFill>
                  <a:srgbClr val="2B2D3D"/>
                </a:solidFill>
                <a:latin typeface="Georgia"/>
                <a:cs typeface="+mj-cs"/>
              </a:rPr>
              <a:t> </a:t>
            </a:r>
            <a:r>
              <a:rPr lang="tr-TR" sz="2000" dirty="0" err="1">
                <a:solidFill>
                  <a:srgbClr val="2B2D3D"/>
                </a:solidFill>
                <a:latin typeface="Georgia"/>
                <a:cs typeface="+mj-cs"/>
              </a:rPr>
              <a:t>categorical</a:t>
            </a:r>
            <a:r>
              <a:rPr lang="tr-TR" sz="2000" dirty="0">
                <a:solidFill>
                  <a:srgbClr val="2B2D3D"/>
                </a:solidFill>
                <a:latin typeface="Georgia"/>
                <a:cs typeface="+mj-cs"/>
              </a:rPr>
              <a:t> </a:t>
            </a:r>
            <a:r>
              <a:rPr lang="tr-TR" sz="2000" dirty="0" err="1">
                <a:solidFill>
                  <a:srgbClr val="2B2D3D"/>
                </a:solidFill>
                <a:latin typeface="Georgia"/>
                <a:cs typeface="+mj-cs"/>
              </a:rPr>
              <a:t>features</a:t>
            </a:r>
            <a:r>
              <a:rPr lang="tr-TR" sz="2000" dirty="0">
                <a:solidFill>
                  <a:srgbClr val="2B2D3D"/>
                </a:solidFill>
                <a:latin typeface="Georgia"/>
                <a:cs typeface="+mj-cs"/>
              </a:rPr>
              <a:t> in </a:t>
            </a:r>
            <a:r>
              <a:rPr lang="tr-TR" sz="2000" dirty="0" err="1">
                <a:solidFill>
                  <a:srgbClr val="2B2D3D"/>
                </a:solidFill>
                <a:latin typeface="Georgia"/>
                <a:cs typeface="+mj-cs"/>
              </a:rPr>
              <a:t>the</a:t>
            </a:r>
            <a:r>
              <a:rPr lang="tr-TR" sz="2000" dirty="0">
                <a:solidFill>
                  <a:srgbClr val="2B2D3D"/>
                </a:solidFill>
                <a:latin typeface="Georgia"/>
                <a:cs typeface="+mj-cs"/>
              </a:rPr>
              <a:t> </a:t>
            </a:r>
            <a:r>
              <a:rPr lang="tr-TR" sz="2000" dirty="0" err="1">
                <a:solidFill>
                  <a:srgbClr val="2B2D3D"/>
                </a:solidFill>
                <a:latin typeface="Georgia"/>
                <a:cs typeface="+mj-cs"/>
              </a:rPr>
              <a:t>model,we</a:t>
            </a:r>
            <a:r>
              <a:rPr lang="tr-TR" sz="2000" dirty="0">
                <a:solidFill>
                  <a:srgbClr val="2B2D3D"/>
                </a:solidFill>
                <a:latin typeface="Georgia"/>
                <a:cs typeface="+mj-cs"/>
              </a:rPr>
              <a:t> </a:t>
            </a:r>
            <a:r>
              <a:rPr lang="tr-TR" sz="2000" dirty="0" err="1">
                <a:solidFill>
                  <a:srgbClr val="2B2D3D"/>
                </a:solidFill>
                <a:latin typeface="Georgia"/>
                <a:cs typeface="+mj-cs"/>
              </a:rPr>
              <a:t>need</a:t>
            </a:r>
            <a:r>
              <a:rPr lang="tr-TR" sz="2000" dirty="0">
                <a:solidFill>
                  <a:srgbClr val="2B2D3D"/>
                </a:solidFill>
                <a:latin typeface="Georgia"/>
                <a:cs typeface="+mj-cs"/>
              </a:rPr>
              <a:t> </a:t>
            </a:r>
            <a:r>
              <a:rPr lang="tr-TR" sz="2000" dirty="0" err="1">
                <a:solidFill>
                  <a:srgbClr val="2B2D3D"/>
                </a:solidFill>
                <a:latin typeface="Georgia"/>
                <a:cs typeface="+mj-cs"/>
              </a:rPr>
              <a:t>to</a:t>
            </a:r>
            <a:r>
              <a:rPr lang="tr-TR" sz="2000" dirty="0">
                <a:solidFill>
                  <a:srgbClr val="2B2D3D"/>
                </a:solidFill>
                <a:latin typeface="Georgia"/>
                <a:cs typeface="+mj-cs"/>
              </a:rPr>
              <a:t> </a:t>
            </a:r>
            <a:r>
              <a:rPr lang="tr-TR" sz="2000" dirty="0" err="1">
                <a:solidFill>
                  <a:srgbClr val="2B2D3D"/>
                </a:solidFill>
                <a:latin typeface="Georgia"/>
                <a:cs typeface="+mj-cs"/>
              </a:rPr>
              <a:t>convert</a:t>
            </a:r>
            <a:r>
              <a:rPr lang="tr-TR" sz="2000" dirty="0">
                <a:solidFill>
                  <a:srgbClr val="2B2D3D"/>
                </a:solidFill>
                <a:latin typeface="Georgia"/>
                <a:cs typeface="+mj-cs"/>
              </a:rPr>
              <a:t> </a:t>
            </a:r>
            <a:r>
              <a:rPr lang="tr-TR" sz="2000" dirty="0" err="1">
                <a:solidFill>
                  <a:srgbClr val="2B2D3D"/>
                </a:solidFill>
                <a:latin typeface="Georgia"/>
                <a:cs typeface="+mj-cs"/>
              </a:rPr>
              <a:t>categorical</a:t>
            </a:r>
            <a:r>
              <a:rPr lang="tr-TR" sz="2000" dirty="0">
                <a:solidFill>
                  <a:srgbClr val="2B2D3D"/>
                </a:solidFill>
                <a:latin typeface="Georgia"/>
                <a:cs typeface="+mj-cs"/>
              </a:rPr>
              <a:t> </a:t>
            </a:r>
            <a:r>
              <a:rPr lang="tr-TR" sz="2000" dirty="0" err="1">
                <a:solidFill>
                  <a:srgbClr val="2B2D3D"/>
                </a:solidFill>
                <a:latin typeface="Georgia"/>
                <a:cs typeface="+mj-cs"/>
              </a:rPr>
              <a:t>features</a:t>
            </a:r>
            <a:r>
              <a:rPr lang="tr-TR" sz="2000" dirty="0">
                <a:solidFill>
                  <a:srgbClr val="2B2D3D"/>
                </a:solidFill>
                <a:latin typeface="Georgia"/>
                <a:cs typeface="+mj-cs"/>
              </a:rPr>
              <a:t> </a:t>
            </a:r>
            <a:r>
              <a:rPr lang="tr-TR" sz="2000" dirty="0" err="1">
                <a:solidFill>
                  <a:srgbClr val="2B2D3D"/>
                </a:solidFill>
                <a:latin typeface="Georgia"/>
                <a:cs typeface="+mj-cs"/>
              </a:rPr>
              <a:t>to</a:t>
            </a:r>
            <a:r>
              <a:rPr lang="tr-TR" sz="2000" dirty="0">
                <a:solidFill>
                  <a:srgbClr val="2B2D3D"/>
                </a:solidFill>
                <a:latin typeface="Georgia"/>
                <a:cs typeface="+mj-cs"/>
              </a:rPr>
              <a:t> </a:t>
            </a:r>
            <a:r>
              <a:rPr lang="tr-TR" sz="2000" dirty="0" err="1">
                <a:solidFill>
                  <a:srgbClr val="2B2D3D"/>
                </a:solidFill>
                <a:latin typeface="Georgia"/>
                <a:cs typeface="+mj-cs"/>
              </a:rPr>
              <a:t>numeric</a:t>
            </a:r>
            <a:r>
              <a:rPr lang="tr-TR" sz="2000" dirty="0">
                <a:solidFill>
                  <a:srgbClr val="2B2D3D"/>
                </a:solidFill>
                <a:latin typeface="Georgia"/>
                <a:cs typeface="+mj-cs"/>
              </a:rPr>
              <a:t> (ordinal </a:t>
            </a:r>
            <a:r>
              <a:rPr lang="tr-TR" sz="2000" dirty="0" err="1">
                <a:solidFill>
                  <a:srgbClr val="2B2D3D"/>
                </a:solidFill>
                <a:latin typeface="Georgia"/>
                <a:cs typeface="+mj-cs"/>
              </a:rPr>
              <a:t>or</a:t>
            </a:r>
            <a:r>
              <a:rPr lang="tr-TR" sz="2000" dirty="0">
                <a:solidFill>
                  <a:srgbClr val="2B2D3D"/>
                </a:solidFill>
                <a:latin typeface="Georgia"/>
                <a:cs typeface="+mj-cs"/>
              </a:rPr>
              <a:t> nominal) </a:t>
            </a:r>
            <a:r>
              <a:rPr lang="tr-TR" sz="2000" dirty="0" err="1">
                <a:solidFill>
                  <a:srgbClr val="2B2D3D"/>
                </a:solidFill>
                <a:latin typeface="Georgia"/>
                <a:cs typeface="+mj-cs"/>
              </a:rPr>
              <a:t>representations</a:t>
            </a:r>
            <a:r>
              <a:rPr lang="tr-TR" sz="2000" dirty="0">
                <a:solidFill>
                  <a:srgbClr val="2B2D3D"/>
                </a:solidFill>
                <a:latin typeface="Georgia"/>
                <a:cs typeface="+mj-cs"/>
              </a:rPr>
              <a: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4244458-2363-973D-2D5F-FF3D285E5E99}"/>
                  </a:ext>
                </a:extLst>
              </p:cNvPr>
              <p:cNvSpPr txBox="1"/>
              <p:nvPr/>
            </p:nvSpPr>
            <p:spPr>
              <a:xfrm>
                <a:off x="6254750" y="4733252"/>
                <a:ext cx="11329912" cy="3847207"/>
              </a:xfrm>
              <a:prstGeom prst="rect">
                <a:avLst/>
              </a:prstGeom>
              <a:noFill/>
            </p:spPr>
            <p:txBody>
              <a:bodyPr wrap="square">
                <a:spAutoFit/>
              </a:bodyPr>
              <a:lstStyle/>
              <a:p>
                <a:r>
                  <a:rPr lang="en-US" sz="2400" dirty="0">
                    <a:solidFill>
                      <a:srgbClr val="2B2D3D"/>
                    </a:solidFill>
                    <a:latin typeface="Georgia"/>
                    <a:cs typeface="+mj-cs"/>
                  </a:rPr>
                  <a:t>Normalization</a:t>
                </a:r>
                <a:r>
                  <a:rPr lang="tr-TR" sz="2400" dirty="0">
                    <a:solidFill>
                      <a:srgbClr val="2B2D3D"/>
                    </a:solidFill>
                    <a:latin typeface="Georgia"/>
                    <a:cs typeface="+mj-cs"/>
                  </a:rPr>
                  <a:t> </a:t>
                </a:r>
              </a:p>
              <a:p>
                <a:endParaRPr lang="tr-TR" sz="2000" dirty="0">
                  <a:solidFill>
                    <a:srgbClr val="2B2D3D"/>
                  </a:solidFill>
                  <a:latin typeface="Georgia"/>
                  <a:cs typeface="+mj-cs"/>
                </a:endParaRPr>
              </a:p>
              <a:p>
                <a:r>
                  <a:rPr lang="en-US" sz="2000" dirty="0">
                    <a:solidFill>
                      <a:srgbClr val="2B2D3D"/>
                    </a:solidFill>
                    <a:latin typeface="Georgia"/>
                    <a:cs typeface="+mj-cs"/>
                  </a:rPr>
                  <a:t>Normalization scales the data values to a range between 0 and 1, which helps improve the performance and training stability. </a:t>
                </a:r>
                <a:endParaRPr lang="tr-TR" sz="2000" dirty="0">
                  <a:solidFill>
                    <a:srgbClr val="2B2D3D"/>
                  </a:solidFill>
                  <a:latin typeface="Georgia"/>
                  <a:cs typeface="+mj-cs"/>
                </a:endParaRPr>
              </a:p>
              <a:p>
                <a:endParaRPr lang="tr-TR" sz="2000" dirty="0">
                  <a:solidFill>
                    <a:srgbClr val="2B2D3D"/>
                  </a:solidFill>
                  <a:latin typeface="Georgia"/>
                  <a:cs typeface="+mj-cs"/>
                </a:endParaRPr>
              </a:p>
              <a:p>
                <a:r>
                  <a:rPr lang="en-US" sz="2000" dirty="0">
                    <a:solidFill>
                      <a:srgbClr val="2B2D3D"/>
                    </a:solidFill>
                    <a:latin typeface="Georgia"/>
                    <a:cs typeface="+mj-cs"/>
                  </a:rPr>
                  <a:t>Normalization Function</a:t>
                </a:r>
                <a:endParaRPr lang="tr-TR" sz="2000" dirty="0">
                  <a:solidFill>
                    <a:srgbClr val="2B2D3D"/>
                  </a:solidFill>
                  <a:latin typeface="Georgia"/>
                  <a:cs typeface="+mj-cs"/>
                </a:endParaRPr>
              </a:p>
              <a:p>
                <a:r>
                  <a:rPr lang="en-US" sz="2000" dirty="0">
                    <a:solidFill>
                      <a:srgbClr val="2B2D3D"/>
                    </a:solidFill>
                    <a:latin typeface="Georgia"/>
                    <a:cs typeface="+mj-cs"/>
                  </a:rPr>
                  <a:t>A custom function normalize is defined to scale numerical values.</a:t>
                </a:r>
                <a:r>
                  <a:rPr lang="tr-TR" sz="2000" dirty="0">
                    <a:solidFill>
                      <a:srgbClr val="2B2D3D"/>
                    </a:solidFill>
                    <a:latin typeface="Georgia"/>
                    <a:cs typeface="+mj-cs"/>
                  </a:rPr>
                  <a:t> </a:t>
                </a:r>
                <a:r>
                  <a:rPr lang="en-US" sz="2000" dirty="0">
                    <a:solidFill>
                      <a:srgbClr val="2B2D3D"/>
                    </a:solidFill>
                    <a:latin typeface="Georgia"/>
                    <a:cs typeface="+mj-cs"/>
                  </a:rPr>
                  <a:t>The function takes a numeric vector x and returns a normalized vector where each value is scaled between 0 and 1.</a:t>
                </a:r>
                <a:endParaRPr lang="tr-TR" sz="2000" dirty="0">
                  <a:solidFill>
                    <a:srgbClr val="2B2D3D"/>
                  </a:solidFill>
                  <a:latin typeface="Georgia"/>
                  <a:cs typeface="+mj-cs"/>
                </a:endParaRPr>
              </a:p>
              <a:p>
                <a:endParaRPr lang="tr-TR" sz="2000" dirty="0">
                  <a:solidFill>
                    <a:srgbClr val="2B2D3D"/>
                  </a:solidFill>
                  <a:latin typeface="Georgia"/>
                  <a:cs typeface="+mj-cs"/>
                </a:endParaRPr>
              </a:p>
              <a:p>
                <a:pPr/>
                <a14:m>
                  <m:oMathPara xmlns:m="http://schemas.openxmlformats.org/officeDocument/2006/math">
                    <m:oMathParaPr>
                      <m:jc m:val="centerGroup"/>
                    </m:oMathParaPr>
                    <m:oMath xmlns:m="http://schemas.openxmlformats.org/officeDocument/2006/math">
                      <m:r>
                        <m:rPr>
                          <m:nor/>
                        </m:rPr>
                        <a:rPr lang="en-US" sz="2000" dirty="0">
                          <a:solidFill>
                            <a:srgbClr val="2B2D3D"/>
                          </a:solidFill>
                          <a:latin typeface="Georgia"/>
                        </a:rPr>
                        <m:t>normalized</m:t>
                      </m:r>
                      <m:r>
                        <m:rPr>
                          <m:nor/>
                        </m:rPr>
                        <a:rPr lang="en-US" sz="2000" dirty="0">
                          <a:solidFill>
                            <a:srgbClr val="2B2D3D"/>
                          </a:solidFill>
                          <a:latin typeface="Georgia"/>
                        </a:rPr>
                        <m:t>_</m:t>
                      </m:r>
                      <m:r>
                        <m:rPr>
                          <m:nor/>
                        </m:rPr>
                        <a:rPr lang="en-US" sz="2000" dirty="0">
                          <a:solidFill>
                            <a:srgbClr val="2B2D3D"/>
                          </a:solidFill>
                          <a:latin typeface="Georgia"/>
                        </a:rPr>
                        <m:t>value</m:t>
                      </m:r>
                    </m:oMath>
                  </m:oMathPara>
                </a14:m>
                <a:endParaRPr lang="tr-TR" sz="2000" dirty="0">
                  <a:solidFill>
                    <a:srgbClr val="2B2D3D"/>
                  </a:solidFill>
                  <a:latin typeface="Georgia"/>
                </a:endParaRPr>
              </a:p>
              <a:p>
                <a:pPr/>
                <a14:m>
                  <m:oMathPara xmlns:m="http://schemas.openxmlformats.org/officeDocument/2006/math">
                    <m:oMathParaPr>
                      <m:jc m:val="centerGroup"/>
                    </m:oMathParaPr>
                    <m:oMath xmlns:m="http://schemas.openxmlformats.org/officeDocument/2006/math">
                      <m:r>
                        <m:rPr>
                          <m:nor/>
                        </m:rPr>
                        <a:rPr lang="en-US" sz="2000" dirty="0">
                          <a:solidFill>
                            <a:srgbClr val="2B2D3D"/>
                          </a:solidFill>
                          <a:latin typeface="Georgia"/>
                        </a:rPr>
                        <m:t>(</m:t>
                      </m:r>
                      <m:r>
                        <m:rPr>
                          <m:nor/>
                        </m:rPr>
                        <a:rPr lang="en-US" sz="2000" dirty="0">
                          <a:solidFill>
                            <a:srgbClr val="2B2D3D"/>
                          </a:solidFill>
                          <a:latin typeface="Georgia"/>
                        </a:rPr>
                        <m:t>𝑥</m:t>
                      </m:r>
                      <m:r>
                        <m:rPr>
                          <m:nor/>
                        </m:rPr>
                        <a:rPr lang="en-US" sz="2000" dirty="0">
                          <a:solidFill>
                            <a:srgbClr val="2B2D3D"/>
                          </a:solidFill>
                          <a:latin typeface="Georgia"/>
                        </a:rPr>
                        <m:t>−</m:t>
                      </m:r>
                      <m:r>
                        <m:rPr>
                          <m:nor/>
                        </m:rPr>
                        <a:rPr lang="en-US" sz="2000" dirty="0">
                          <a:solidFill>
                            <a:srgbClr val="2B2D3D"/>
                          </a:solidFill>
                          <a:latin typeface="Georgia"/>
                        </a:rPr>
                        <m:t>min</m:t>
                      </m:r>
                      <m:r>
                        <m:rPr>
                          <m:nor/>
                        </m:rPr>
                        <a:rPr lang="en-US" sz="2000" dirty="0">
                          <a:solidFill>
                            <a:srgbClr val="2B2D3D"/>
                          </a:solidFill>
                          <a:latin typeface="Georgia"/>
                        </a:rPr>
                        <m:t>(</m:t>
                      </m:r>
                      <m:r>
                        <m:rPr>
                          <m:nor/>
                        </m:rPr>
                        <a:rPr lang="en-US" sz="2000" dirty="0">
                          <a:solidFill>
                            <a:srgbClr val="2B2D3D"/>
                          </a:solidFill>
                          <a:latin typeface="Georgia"/>
                        </a:rPr>
                        <m:t>𝑥</m:t>
                      </m:r>
                      <m:r>
                        <m:rPr>
                          <m:nor/>
                        </m:rPr>
                        <a:rPr lang="en-US" sz="2000" dirty="0">
                          <a:solidFill>
                            <a:srgbClr val="2B2D3D"/>
                          </a:solidFill>
                          <a:latin typeface="Georgia"/>
                        </a:rPr>
                        <m:t>))</m:t>
                      </m:r>
                      <m:r>
                        <m:rPr>
                          <m:nor/>
                        </m:rPr>
                        <a:rPr lang="tr-TR" sz="2000" dirty="0">
                          <a:solidFill>
                            <a:srgbClr val="2B2D3D"/>
                          </a:solidFill>
                          <a:latin typeface="Georgia"/>
                        </a:rPr>
                        <m:t>/</m:t>
                      </m:r>
                      <m:r>
                        <m:rPr>
                          <m:nor/>
                        </m:rPr>
                        <a:rPr lang="en-US" sz="2000" dirty="0">
                          <a:solidFill>
                            <a:srgbClr val="2B2D3D"/>
                          </a:solidFill>
                          <a:latin typeface="Georgia"/>
                        </a:rPr>
                        <m:t>(</m:t>
                      </m:r>
                      <m:r>
                        <m:rPr>
                          <m:nor/>
                        </m:rPr>
                        <a:rPr lang="en-US" sz="2000" dirty="0">
                          <a:solidFill>
                            <a:srgbClr val="2B2D3D"/>
                          </a:solidFill>
                          <a:latin typeface="Georgia"/>
                        </a:rPr>
                        <m:t>max</m:t>
                      </m:r>
                      <m:r>
                        <m:rPr>
                          <m:nor/>
                        </m:rPr>
                        <a:rPr lang="en-US" sz="2000" dirty="0">
                          <a:solidFill>
                            <a:srgbClr val="2B2D3D"/>
                          </a:solidFill>
                          <a:latin typeface="Georgia"/>
                        </a:rPr>
                        <m:t>(</m:t>
                      </m:r>
                      <m:r>
                        <m:rPr>
                          <m:nor/>
                        </m:rPr>
                        <a:rPr lang="en-US" sz="2000" dirty="0">
                          <a:solidFill>
                            <a:srgbClr val="2B2D3D"/>
                          </a:solidFill>
                          <a:latin typeface="Georgia"/>
                        </a:rPr>
                        <m:t>𝑥</m:t>
                      </m:r>
                      <m:r>
                        <m:rPr>
                          <m:nor/>
                        </m:rPr>
                        <a:rPr lang="en-US" sz="2000" dirty="0">
                          <a:solidFill>
                            <a:srgbClr val="2B2D3D"/>
                          </a:solidFill>
                          <a:latin typeface="Georgia"/>
                        </a:rPr>
                        <m:t>)−</m:t>
                      </m:r>
                      <m:r>
                        <m:rPr>
                          <m:nor/>
                        </m:rPr>
                        <a:rPr lang="en-US" sz="2000" dirty="0">
                          <a:solidFill>
                            <a:srgbClr val="2B2D3D"/>
                          </a:solidFill>
                          <a:latin typeface="Georgia"/>
                        </a:rPr>
                        <m:t>min</m:t>
                      </m:r>
                      <m:r>
                        <m:rPr>
                          <m:nor/>
                        </m:rPr>
                        <a:rPr lang="en-US" sz="2000" dirty="0">
                          <a:solidFill>
                            <a:srgbClr val="2B2D3D"/>
                          </a:solidFill>
                          <a:latin typeface="Georgia"/>
                        </a:rPr>
                        <m:t>(</m:t>
                      </m:r>
                      <m:r>
                        <m:rPr>
                          <m:nor/>
                        </m:rPr>
                        <a:rPr lang="en-US" sz="2000" dirty="0">
                          <a:solidFill>
                            <a:srgbClr val="2B2D3D"/>
                          </a:solidFill>
                          <a:latin typeface="Georgia"/>
                        </a:rPr>
                        <m:t>𝑥</m:t>
                      </m:r>
                      <m:r>
                        <m:rPr>
                          <m:nor/>
                        </m:rPr>
                        <a:rPr lang="en-US" sz="2000" dirty="0">
                          <a:solidFill>
                            <a:srgbClr val="2B2D3D"/>
                          </a:solidFill>
                          <a:latin typeface="Georgia"/>
                        </a:rPr>
                        <m:t>))</m:t>
                      </m:r>
                    </m:oMath>
                  </m:oMathPara>
                </a14:m>
                <a:endParaRPr lang="tr-TR" sz="2000" dirty="0">
                  <a:solidFill>
                    <a:srgbClr val="2B2D3D"/>
                  </a:solidFill>
                  <a:latin typeface="Georgia"/>
                  <a:cs typeface="+mj-cs"/>
                </a:endParaRPr>
              </a:p>
              <a:p>
                <a:endParaRPr lang="tr-TR" sz="2000" dirty="0">
                  <a:solidFill>
                    <a:srgbClr val="2B2D3D"/>
                  </a:solidFill>
                  <a:latin typeface="Georgia"/>
                  <a:cs typeface="+mj-cs"/>
                </a:endParaRPr>
              </a:p>
            </p:txBody>
          </p:sp>
        </mc:Choice>
        <mc:Fallback xmlns="">
          <p:sp>
            <p:nvSpPr>
              <p:cNvPr id="16" name="TextBox 15">
                <a:extLst>
                  <a:ext uri="{FF2B5EF4-FFF2-40B4-BE49-F238E27FC236}">
                    <a16:creationId xmlns:a16="http://schemas.microsoft.com/office/drawing/2014/main" id="{C4244458-2363-973D-2D5F-FF3D285E5E99}"/>
                  </a:ext>
                </a:extLst>
              </p:cNvPr>
              <p:cNvSpPr txBox="1">
                <a:spLocks noRot="1" noChangeAspect="1" noMove="1" noResize="1" noEditPoints="1" noAdjustHandles="1" noChangeArrowheads="1" noChangeShapeType="1" noTextEdit="1"/>
              </p:cNvSpPr>
              <p:nvPr/>
            </p:nvSpPr>
            <p:spPr>
              <a:xfrm>
                <a:off x="6254750" y="4733252"/>
                <a:ext cx="11329912" cy="3847207"/>
              </a:xfrm>
              <a:prstGeom prst="rect">
                <a:avLst/>
              </a:prstGeom>
              <a:blipFill>
                <a:blip r:embed="rId2"/>
                <a:stretch>
                  <a:fillRect l="-807" t="-1266"/>
                </a:stretch>
              </a:blipFill>
            </p:spPr>
            <p:txBody>
              <a:bodyPr/>
              <a:lstStyle/>
              <a:p>
                <a:r>
                  <a:rPr lang="tr-TR">
                    <a:noFill/>
                  </a:rPr>
                  <a:t> </a:t>
                </a:r>
              </a:p>
            </p:txBody>
          </p:sp>
        </mc:Fallback>
      </mc:AlternateContent>
      <p:sp>
        <p:nvSpPr>
          <p:cNvPr id="20" name="TextBox 19">
            <a:extLst>
              <a:ext uri="{FF2B5EF4-FFF2-40B4-BE49-F238E27FC236}">
                <a16:creationId xmlns:a16="http://schemas.microsoft.com/office/drawing/2014/main" id="{07398965-5EF4-3087-CB0D-8D1637BB9D5C}"/>
              </a:ext>
            </a:extLst>
          </p:cNvPr>
          <p:cNvSpPr txBox="1"/>
          <p:nvPr/>
        </p:nvSpPr>
        <p:spPr>
          <a:xfrm>
            <a:off x="844550" y="8164961"/>
            <a:ext cx="14987512" cy="1446550"/>
          </a:xfrm>
          <a:prstGeom prst="rect">
            <a:avLst/>
          </a:prstGeom>
          <a:noFill/>
        </p:spPr>
        <p:txBody>
          <a:bodyPr wrap="square">
            <a:spAutoFit/>
          </a:bodyPr>
          <a:lstStyle/>
          <a:p>
            <a:r>
              <a:rPr lang="en-US" sz="2400" dirty="0">
                <a:solidFill>
                  <a:srgbClr val="2B2D3D"/>
                </a:solidFill>
                <a:latin typeface="Georgia"/>
                <a:cs typeface="+mj-cs"/>
              </a:rPr>
              <a:t>Train-Test Split</a:t>
            </a:r>
            <a:endParaRPr lang="tr-TR" sz="2400" dirty="0">
              <a:solidFill>
                <a:srgbClr val="2B2D3D"/>
              </a:solidFill>
              <a:latin typeface="Georgia"/>
              <a:cs typeface="+mj-cs"/>
            </a:endParaRPr>
          </a:p>
          <a:p>
            <a:pPr algn="just"/>
            <a:endParaRPr lang="en-US" sz="2400" dirty="0">
              <a:solidFill>
                <a:srgbClr val="2B2D3D"/>
              </a:solidFill>
              <a:latin typeface="Georgia"/>
              <a:cs typeface="+mj-cs"/>
            </a:endParaRPr>
          </a:p>
          <a:p>
            <a:pPr algn="just"/>
            <a:r>
              <a:rPr lang="en-US" sz="2000" dirty="0">
                <a:solidFill>
                  <a:srgbClr val="2B2D3D"/>
                </a:solidFill>
                <a:latin typeface="Georgia"/>
                <a:cs typeface="+mj-cs"/>
              </a:rPr>
              <a:t>To evaluate the performance of the predictive models, the dataset is split into training and testing sets. </a:t>
            </a:r>
            <a:r>
              <a:rPr lang="tr-TR" altLang="tr-TR" sz="2000" dirty="0">
                <a:solidFill>
                  <a:srgbClr val="2B2D3D"/>
                </a:solidFill>
                <a:latin typeface="Georgia"/>
                <a:cs typeface="+mj-cs"/>
              </a:rPr>
              <a:t>80% of </a:t>
            </a:r>
            <a:r>
              <a:rPr lang="tr-TR" altLang="tr-TR" sz="2000" dirty="0" err="1">
                <a:solidFill>
                  <a:srgbClr val="2B2D3D"/>
                </a:solidFill>
                <a:latin typeface="Georgia"/>
                <a:cs typeface="+mj-cs"/>
              </a:rPr>
              <a:t>the</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rows</a:t>
            </a:r>
            <a:r>
              <a:rPr lang="tr-TR" altLang="tr-TR" sz="2000" dirty="0">
                <a:solidFill>
                  <a:srgbClr val="2B2D3D"/>
                </a:solidFill>
                <a:latin typeface="Georgia"/>
                <a:cs typeface="+mj-cs"/>
              </a:rPr>
              <a:t> in data as </a:t>
            </a:r>
            <a:r>
              <a:rPr lang="tr-TR" altLang="tr-TR" sz="2000" dirty="0" err="1">
                <a:solidFill>
                  <a:srgbClr val="2B2D3D"/>
                </a:solidFill>
                <a:latin typeface="Georgia"/>
                <a:cs typeface="+mj-cs"/>
              </a:rPr>
              <a:t>train</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and</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the</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remaining</a:t>
            </a:r>
            <a:r>
              <a:rPr lang="tr-TR" altLang="tr-TR" sz="2000" dirty="0">
                <a:solidFill>
                  <a:srgbClr val="2B2D3D"/>
                </a:solidFill>
                <a:latin typeface="Georgia"/>
                <a:cs typeface="+mj-cs"/>
              </a:rPr>
              <a:t> 20% of </a:t>
            </a:r>
            <a:r>
              <a:rPr lang="tr-TR" altLang="tr-TR" sz="2000" dirty="0" err="1">
                <a:solidFill>
                  <a:srgbClr val="2B2D3D"/>
                </a:solidFill>
                <a:latin typeface="Georgia"/>
                <a:cs typeface="+mj-cs"/>
              </a:rPr>
              <a:t>the</a:t>
            </a:r>
            <a:r>
              <a:rPr lang="tr-TR" altLang="tr-TR" sz="2000" dirty="0">
                <a:solidFill>
                  <a:srgbClr val="2B2D3D"/>
                </a:solidFill>
                <a:latin typeface="Georgia"/>
                <a:cs typeface="+mj-cs"/>
              </a:rPr>
              <a:t> data is </a:t>
            </a:r>
            <a:r>
              <a:rPr lang="tr-TR" altLang="tr-TR" sz="2000" dirty="0" err="1">
                <a:solidFill>
                  <a:srgbClr val="2B2D3D"/>
                </a:solidFill>
                <a:latin typeface="Georgia"/>
                <a:cs typeface="+mj-cs"/>
              </a:rPr>
              <a:t>used</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for</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the</a:t>
            </a:r>
            <a:r>
              <a:rPr lang="tr-TR" altLang="tr-TR" sz="2000" dirty="0">
                <a:solidFill>
                  <a:srgbClr val="2B2D3D"/>
                </a:solidFill>
                <a:latin typeface="Georgia"/>
                <a:cs typeface="+mj-cs"/>
              </a:rPr>
              <a:t> </a:t>
            </a:r>
            <a:r>
              <a:rPr lang="tr-TR" altLang="tr-TR" sz="2000" dirty="0" err="1">
                <a:solidFill>
                  <a:srgbClr val="2B2D3D"/>
                </a:solidFill>
                <a:latin typeface="Georgia"/>
                <a:cs typeface="+mj-cs"/>
              </a:rPr>
              <a:t>testing</a:t>
            </a:r>
            <a:r>
              <a:rPr lang="tr-TR" altLang="tr-TR" sz="2000" dirty="0">
                <a:solidFill>
                  <a:srgbClr val="2B2D3D"/>
                </a:solidFill>
                <a:latin typeface="Georgia"/>
                <a:cs typeface="+mj-cs"/>
              </a:rPr>
              <a:t> set. </a:t>
            </a:r>
          </a:p>
        </p:txBody>
      </p:sp>
    </p:spTree>
    <p:extLst>
      <p:ext uri="{BB962C8B-B14F-4D97-AF65-F5344CB8AC3E}">
        <p14:creationId xmlns:p14="http://schemas.microsoft.com/office/powerpoint/2010/main" val="170728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0783" y="0"/>
            <a:ext cx="5647690" cy="5734685"/>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5" name="object 5"/>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9" name="object 9"/>
          <p:cNvSpPr txBox="1">
            <a:spLocks noGrp="1"/>
          </p:cNvSpPr>
          <p:nvPr>
            <p:ph type="title"/>
          </p:nvPr>
        </p:nvSpPr>
        <p:spPr>
          <a:xfrm>
            <a:off x="1758950" y="872007"/>
            <a:ext cx="11963400" cy="618118"/>
          </a:xfrm>
          <a:prstGeom prst="rect">
            <a:avLst/>
          </a:prstGeom>
        </p:spPr>
        <p:txBody>
          <a:bodyPr vert="horz" wrap="square" lIns="0" tIns="124460"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Checking Dataset Dimensions and Balance</a:t>
            </a:r>
          </a:p>
        </p:txBody>
      </p:sp>
      <p:sp>
        <p:nvSpPr>
          <p:cNvPr id="17" name="object 17"/>
          <p:cNvSpPr/>
          <p:nvPr/>
        </p:nvSpPr>
        <p:spPr>
          <a:xfrm>
            <a:off x="8704617" y="161328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19" name="TextBox 18">
            <a:extLst>
              <a:ext uri="{FF2B5EF4-FFF2-40B4-BE49-F238E27FC236}">
                <a16:creationId xmlns:a16="http://schemas.microsoft.com/office/drawing/2014/main" id="{5A5CF36B-3947-4EFF-2C0B-4FD9DFB9207A}"/>
              </a:ext>
            </a:extLst>
          </p:cNvPr>
          <p:cNvSpPr txBox="1"/>
          <p:nvPr/>
        </p:nvSpPr>
        <p:spPr>
          <a:xfrm>
            <a:off x="3490430" y="3052349"/>
            <a:ext cx="9150350" cy="2677656"/>
          </a:xfrm>
          <a:prstGeom prst="rect">
            <a:avLst/>
          </a:prstGeom>
          <a:noFill/>
        </p:spPr>
        <p:txBody>
          <a:bodyPr wrap="square">
            <a:spAutoFit/>
          </a:bodyPr>
          <a:lstStyle/>
          <a:p>
            <a:endParaRPr lang="en-US" sz="2000" dirty="0">
              <a:solidFill>
                <a:srgbClr val="2B2D3D"/>
              </a:solidFill>
              <a:latin typeface="Georgia"/>
              <a:cs typeface="+mj-cs"/>
            </a:endParaRPr>
          </a:p>
          <a:p>
            <a:r>
              <a:rPr lang="en-US" sz="2000" dirty="0">
                <a:solidFill>
                  <a:srgbClr val="2B2D3D"/>
                </a:solidFill>
                <a:latin typeface="Georgia"/>
                <a:cs typeface="+mj-cs"/>
              </a:rPr>
              <a:t>Before proceeding to the modeling step, it is essential to examine the dimensions and balance of the datasets. This helps ensure that the training and testing sets are appropriately sized and balanced for effective model training and evaluation.</a:t>
            </a:r>
            <a:endParaRPr lang="tr-TR" sz="2000" dirty="0">
              <a:solidFill>
                <a:srgbClr val="2B2D3D"/>
              </a:solidFill>
              <a:latin typeface="Georgia"/>
              <a:cs typeface="+mj-cs"/>
            </a:endParaRPr>
          </a:p>
          <a:p>
            <a:endParaRPr lang="en-US" sz="2000" dirty="0">
              <a:solidFill>
                <a:srgbClr val="2B2D3D"/>
              </a:solidFill>
              <a:latin typeface="Georgia"/>
              <a:cs typeface="+mj-cs"/>
            </a:endParaRPr>
          </a:p>
          <a:p>
            <a:r>
              <a:rPr lang="en-US" sz="2000" dirty="0">
                <a:solidFill>
                  <a:srgbClr val="2B2D3D"/>
                </a:solidFill>
                <a:latin typeface="Georgia"/>
                <a:cs typeface="+mj-cs"/>
              </a:rPr>
              <a:t>Number of samples in training data: </a:t>
            </a:r>
            <a:r>
              <a:rPr lang="en-US" sz="2400" b="1" dirty="0">
                <a:solidFill>
                  <a:srgbClr val="2B2D3D"/>
                </a:solidFill>
                <a:latin typeface="Georgia"/>
                <a:cs typeface="+mj-cs"/>
              </a:rPr>
              <a:t>59,598</a:t>
            </a:r>
            <a:endParaRPr lang="en-US" sz="2000" b="1" dirty="0">
              <a:solidFill>
                <a:srgbClr val="2B2D3D"/>
              </a:solidFill>
              <a:latin typeface="Georgia"/>
              <a:cs typeface="+mj-cs"/>
            </a:endParaRPr>
          </a:p>
          <a:p>
            <a:r>
              <a:rPr lang="en-US" sz="2000" dirty="0">
                <a:solidFill>
                  <a:srgbClr val="2B2D3D"/>
                </a:solidFill>
                <a:latin typeface="Georgia"/>
                <a:cs typeface="+mj-cs"/>
              </a:rPr>
              <a:t>Number of samples in testing data: </a:t>
            </a:r>
            <a:r>
              <a:rPr lang="en-US" sz="2400" b="1" dirty="0">
                <a:solidFill>
                  <a:srgbClr val="2B2D3D"/>
                </a:solidFill>
                <a:latin typeface="Georgia"/>
                <a:cs typeface="+mj-cs"/>
              </a:rPr>
              <a:t>14,900</a:t>
            </a:r>
            <a:endParaRPr lang="en-US" sz="2000" b="1" dirty="0">
              <a:solidFill>
                <a:srgbClr val="2B2D3D"/>
              </a:solidFill>
              <a:latin typeface="Georgia"/>
              <a:cs typeface="+mj-cs"/>
            </a:endParaRPr>
          </a:p>
        </p:txBody>
      </p:sp>
      <p:pic>
        <p:nvPicPr>
          <p:cNvPr id="22" name="Picture 21">
            <a:extLst>
              <a:ext uri="{FF2B5EF4-FFF2-40B4-BE49-F238E27FC236}">
                <a16:creationId xmlns:a16="http://schemas.microsoft.com/office/drawing/2014/main" id="{43A9CACF-FC07-DF41-17C2-9CFBF6DADE2B}"/>
              </a:ext>
            </a:extLst>
          </p:cNvPr>
          <p:cNvPicPr>
            <a:picLocks noChangeAspect="1"/>
          </p:cNvPicPr>
          <p:nvPr/>
        </p:nvPicPr>
        <p:blipFill>
          <a:blip r:embed="rId2"/>
          <a:stretch>
            <a:fillRect/>
          </a:stretch>
        </p:blipFill>
        <p:spPr>
          <a:xfrm>
            <a:off x="2165493" y="6966329"/>
            <a:ext cx="4949052" cy="1376804"/>
          </a:xfrm>
          <a:prstGeom prst="rect">
            <a:avLst/>
          </a:prstGeom>
        </p:spPr>
      </p:pic>
      <p:pic>
        <p:nvPicPr>
          <p:cNvPr id="25" name="Picture 24">
            <a:extLst>
              <a:ext uri="{FF2B5EF4-FFF2-40B4-BE49-F238E27FC236}">
                <a16:creationId xmlns:a16="http://schemas.microsoft.com/office/drawing/2014/main" id="{A8CC482B-7506-64FA-B6A7-A3E0912FBCB4}"/>
              </a:ext>
            </a:extLst>
          </p:cNvPr>
          <p:cNvPicPr>
            <a:picLocks noChangeAspect="1"/>
          </p:cNvPicPr>
          <p:nvPr/>
        </p:nvPicPr>
        <p:blipFill>
          <a:blip r:embed="rId3"/>
          <a:stretch>
            <a:fillRect/>
          </a:stretch>
        </p:blipFill>
        <p:spPr>
          <a:xfrm>
            <a:off x="9630206" y="6966329"/>
            <a:ext cx="4949052" cy="1376804"/>
          </a:xfrm>
          <a:prstGeom prst="rect">
            <a:avLst/>
          </a:prstGeom>
        </p:spPr>
      </p:pic>
      <p:sp>
        <p:nvSpPr>
          <p:cNvPr id="27" name="TextBox 26">
            <a:extLst>
              <a:ext uri="{FF2B5EF4-FFF2-40B4-BE49-F238E27FC236}">
                <a16:creationId xmlns:a16="http://schemas.microsoft.com/office/drawing/2014/main" id="{6BEFB6EE-929E-25DF-A6DB-8850B8EA9304}"/>
              </a:ext>
            </a:extLst>
          </p:cNvPr>
          <p:cNvSpPr txBox="1"/>
          <p:nvPr/>
        </p:nvSpPr>
        <p:spPr>
          <a:xfrm>
            <a:off x="3902228" y="8473113"/>
            <a:ext cx="1475582" cy="400110"/>
          </a:xfrm>
          <a:prstGeom prst="rect">
            <a:avLst/>
          </a:prstGeom>
          <a:noFill/>
        </p:spPr>
        <p:txBody>
          <a:bodyPr wrap="square">
            <a:spAutoFit/>
          </a:bodyPr>
          <a:lstStyle/>
          <a:p>
            <a:r>
              <a:rPr lang="tr-TR" sz="2000" dirty="0" err="1">
                <a:solidFill>
                  <a:srgbClr val="2B2D3D"/>
                </a:solidFill>
                <a:latin typeface="Georgia"/>
                <a:cs typeface="+mj-cs"/>
              </a:rPr>
              <a:t>y_train</a:t>
            </a:r>
            <a:endParaRPr lang="en-US" sz="2000" dirty="0">
              <a:solidFill>
                <a:srgbClr val="2B2D3D"/>
              </a:solidFill>
              <a:latin typeface="Georgia"/>
              <a:cs typeface="+mj-cs"/>
            </a:endParaRPr>
          </a:p>
        </p:txBody>
      </p:sp>
      <p:sp>
        <p:nvSpPr>
          <p:cNvPr id="29" name="TextBox 28">
            <a:extLst>
              <a:ext uri="{FF2B5EF4-FFF2-40B4-BE49-F238E27FC236}">
                <a16:creationId xmlns:a16="http://schemas.microsoft.com/office/drawing/2014/main" id="{0C7C23AD-50F4-F648-1D71-20430BEC5700}"/>
              </a:ext>
            </a:extLst>
          </p:cNvPr>
          <p:cNvSpPr txBox="1"/>
          <p:nvPr/>
        </p:nvSpPr>
        <p:spPr>
          <a:xfrm>
            <a:off x="11601941" y="8507458"/>
            <a:ext cx="1181100" cy="400110"/>
          </a:xfrm>
          <a:prstGeom prst="rect">
            <a:avLst/>
          </a:prstGeom>
          <a:noFill/>
        </p:spPr>
        <p:txBody>
          <a:bodyPr wrap="square">
            <a:spAutoFit/>
          </a:bodyPr>
          <a:lstStyle/>
          <a:p>
            <a:r>
              <a:rPr lang="tr-TR" sz="2000" dirty="0" err="1">
                <a:solidFill>
                  <a:srgbClr val="2B2D3D"/>
                </a:solidFill>
                <a:latin typeface="Georgia"/>
                <a:cs typeface="+mj-cs"/>
              </a:rPr>
              <a:t>y_test</a:t>
            </a:r>
            <a:endParaRPr lang="en-US" sz="2000" dirty="0">
              <a:solidFill>
                <a:srgbClr val="2B2D3D"/>
              </a:solidFill>
              <a:latin typeface="Georgia"/>
              <a:cs typeface="+mj-cs"/>
            </a:endParaRPr>
          </a:p>
        </p:txBody>
      </p:sp>
    </p:spTree>
    <p:extLst>
      <p:ext uri="{BB962C8B-B14F-4D97-AF65-F5344CB8AC3E}">
        <p14:creationId xmlns:p14="http://schemas.microsoft.com/office/powerpoint/2010/main" val="72706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DFAF3F-A370-5C4B-103C-7C816FCDBC24}"/>
              </a:ext>
            </a:extLst>
          </p:cNvPr>
          <p:cNvPicPr>
            <a:picLocks noChangeAspect="1"/>
          </p:cNvPicPr>
          <p:nvPr/>
        </p:nvPicPr>
        <p:blipFill>
          <a:blip r:embed="rId2"/>
          <a:stretch>
            <a:fillRect/>
          </a:stretch>
        </p:blipFill>
        <p:spPr>
          <a:xfrm>
            <a:off x="8468084" y="2297273"/>
            <a:ext cx="9004114" cy="7782454"/>
          </a:xfrm>
          <a:prstGeom prst="rect">
            <a:avLst/>
          </a:prstGeom>
        </p:spPr>
      </p:pic>
      <p:grpSp>
        <p:nvGrpSpPr>
          <p:cNvPr id="2" name="object 2"/>
          <p:cNvGrpSpPr/>
          <p:nvPr/>
        </p:nvGrpSpPr>
        <p:grpSpPr>
          <a:xfrm>
            <a:off x="12640783" y="0"/>
            <a:ext cx="5647690" cy="5734685"/>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5" name="object 5"/>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9" name="object 9"/>
          <p:cNvSpPr txBox="1">
            <a:spLocks noGrp="1"/>
          </p:cNvSpPr>
          <p:nvPr>
            <p:ph type="title"/>
          </p:nvPr>
        </p:nvSpPr>
        <p:spPr>
          <a:xfrm>
            <a:off x="1758950" y="872007"/>
            <a:ext cx="11963400" cy="618118"/>
          </a:xfrm>
          <a:prstGeom prst="rect">
            <a:avLst/>
          </a:prstGeom>
        </p:spPr>
        <p:txBody>
          <a:bodyPr vert="horz" wrap="square" lIns="0" tIns="124460"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Predictive Classification Models</a:t>
            </a:r>
          </a:p>
        </p:txBody>
      </p:sp>
      <p:sp>
        <p:nvSpPr>
          <p:cNvPr id="17" name="object 17"/>
          <p:cNvSpPr/>
          <p:nvPr/>
        </p:nvSpPr>
        <p:spPr>
          <a:xfrm>
            <a:off x="8704617" y="161328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19" name="TextBox 18">
            <a:extLst>
              <a:ext uri="{FF2B5EF4-FFF2-40B4-BE49-F238E27FC236}">
                <a16:creationId xmlns:a16="http://schemas.microsoft.com/office/drawing/2014/main" id="{5A5CF36B-3947-4EFF-2C0B-4FD9DFB9207A}"/>
              </a:ext>
            </a:extLst>
          </p:cNvPr>
          <p:cNvSpPr txBox="1"/>
          <p:nvPr/>
        </p:nvSpPr>
        <p:spPr>
          <a:xfrm>
            <a:off x="1235018" y="3168650"/>
            <a:ext cx="6505632" cy="2431435"/>
          </a:xfrm>
          <a:prstGeom prst="rect">
            <a:avLst/>
          </a:prstGeom>
          <a:noFill/>
        </p:spPr>
        <p:txBody>
          <a:bodyPr wrap="square">
            <a:spAutoFit/>
          </a:bodyPr>
          <a:lstStyle/>
          <a:p>
            <a:r>
              <a:rPr lang="en-US" sz="3200" dirty="0">
                <a:solidFill>
                  <a:srgbClr val="2B2D3D"/>
                </a:solidFill>
                <a:latin typeface="Georgia"/>
                <a:cs typeface="+mj-cs"/>
              </a:rPr>
              <a:t>Logistic Regression</a:t>
            </a:r>
          </a:p>
          <a:p>
            <a:endParaRPr lang="en-US" sz="2000" dirty="0">
              <a:solidFill>
                <a:srgbClr val="2B2D3D"/>
              </a:solidFill>
              <a:latin typeface="Georgia"/>
              <a:cs typeface="+mj-cs"/>
            </a:endParaRPr>
          </a:p>
          <a:p>
            <a:r>
              <a:rPr lang="en-US" sz="2000" dirty="0">
                <a:solidFill>
                  <a:srgbClr val="2B2D3D"/>
                </a:solidFill>
                <a:latin typeface="Georgia"/>
                <a:cs typeface="+mj-cs"/>
              </a:rPr>
              <a:t>Logistic regression is a model that estimates the odds of the dependent variable occurring and applies the logit (log-odds) transformation to express this relationship. </a:t>
            </a:r>
          </a:p>
          <a:p>
            <a:endParaRPr lang="en-US" sz="2000" dirty="0">
              <a:solidFill>
                <a:srgbClr val="2B2D3D"/>
              </a:solidFill>
              <a:latin typeface="Georgia"/>
              <a:cs typeface="+mj-cs"/>
            </a:endParaRPr>
          </a:p>
          <a:p>
            <a:endParaRPr lang="en-US" sz="2000" dirty="0">
              <a:solidFill>
                <a:srgbClr val="2B2D3D"/>
              </a:solidFill>
              <a:latin typeface="Georgia"/>
              <a:cs typeface="+mj-cs"/>
            </a:endParaRPr>
          </a:p>
        </p:txBody>
      </p:sp>
      <p:sp>
        <p:nvSpPr>
          <p:cNvPr id="18" name="TextBox 17">
            <a:extLst>
              <a:ext uri="{FF2B5EF4-FFF2-40B4-BE49-F238E27FC236}">
                <a16:creationId xmlns:a16="http://schemas.microsoft.com/office/drawing/2014/main" id="{BCD82616-3244-C9AB-2703-10E9D563A089}"/>
              </a:ext>
            </a:extLst>
          </p:cNvPr>
          <p:cNvSpPr txBox="1"/>
          <p:nvPr/>
        </p:nvSpPr>
        <p:spPr>
          <a:xfrm>
            <a:off x="4978336" y="9416587"/>
            <a:ext cx="3505200" cy="461665"/>
          </a:xfrm>
          <a:prstGeom prst="rect">
            <a:avLst/>
          </a:prstGeom>
          <a:noFill/>
        </p:spPr>
        <p:txBody>
          <a:bodyPr wrap="square">
            <a:spAutoFit/>
          </a:bodyPr>
          <a:lstStyle/>
          <a:p>
            <a:r>
              <a:rPr lang="en-US" sz="2400" dirty="0">
                <a:solidFill>
                  <a:srgbClr val="2B2D3D"/>
                </a:solidFill>
                <a:latin typeface="Georgia"/>
                <a:cs typeface="+mj-cs"/>
              </a:rPr>
              <a:t>Basic Logistic Classifier</a:t>
            </a:r>
          </a:p>
        </p:txBody>
      </p:sp>
    </p:spTree>
    <p:extLst>
      <p:ext uri="{BB962C8B-B14F-4D97-AF65-F5344CB8AC3E}">
        <p14:creationId xmlns:p14="http://schemas.microsoft.com/office/powerpoint/2010/main" val="2759898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807824" y="267872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grpSp>
        <p:nvGrpSpPr>
          <p:cNvPr id="4" name="object 4"/>
          <p:cNvGrpSpPr/>
          <p:nvPr/>
        </p:nvGrpSpPr>
        <p:grpSpPr>
          <a:xfrm>
            <a:off x="0" y="686051"/>
            <a:ext cx="3863975" cy="9601200"/>
            <a:chOff x="0" y="686051"/>
            <a:chExt cx="3863975" cy="9601200"/>
          </a:xfrm>
        </p:grpSpPr>
        <p:sp>
          <p:nvSpPr>
            <p:cNvPr id="5" name="object 5"/>
            <p:cNvSpPr/>
            <p:nvPr/>
          </p:nvSpPr>
          <p:spPr>
            <a:xfrm>
              <a:off x="0" y="686051"/>
              <a:ext cx="2930525" cy="5860415"/>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6" name="object 6"/>
            <p:cNvSpPr/>
            <p:nvPr/>
          </p:nvSpPr>
          <p:spPr>
            <a:xfrm>
              <a:off x="0" y="6216954"/>
              <a:ext cx="3863975" cy="4070350"/>
            </a:xfrm>
            <a:custGeom>
              <a:avLst/>
              <a:gdLst/>
              <a:ahLst/>
              <a:cxnLst/>
              <a:rect l="l" t="t" r="r" b="b"/>
              <a:pathLst>
                <a:path w="3863975" h="4070350">
                  <a:moveTo>
                    <a:pt x="639648" y="0"/>
                  </a:moveTo>
                  <a:lnTo>
                    <a:pt x="0" y="639648"/>
                  </a:lnTo>
                  <a:lnTo>
                    <a:pt x="0" y="4070043"/>
                  </a:lnTo>
                  <a:lnTo>
                    <a:pt x="3018031" y="4070043"/>
                  </a:lnTo>
                  <a:lnTo>
                    <a:pt x="3863860" y="3224213"/>
                  </a:lnTo>
                  <a:lnTo>
                    <a:pt x="639648" y="0"/>
                  </a:lnTo>
                  <a:close/>
                </a:path>
              </a:pathLst>
            </a:custGeom>
            <a:solidFill>
              <a:srgbClr val="70B1DA"/>
            </a:solidFill>
          </p:spPr>
          <p:txBody>
            <a:bodyPr wrap="square" lIns="0" tIns="0" rIns="0" bIns="0" rtlCol="0"/>
            <a:lstStyle/>
            <a:p>
              <a:endParaRPr/>
            </a:p>
          </p:txBody>
        </p:sp>
      </p:grpSp>
      <p:sp>
        <p:nvSpPr>
          <p:cNvPr id="13" name="object 13"/>
          <p:cNvSpPr txBox="1">
            <a:spLocks noGrp="1"/>
          </p:cNvSpPr>
          <p:nvPr>
            <p:ph type="title"/>
          </p:nvPr>
        </p:nvSpPr>
        <p:spPr>
          <a:xfrm>
            <a:off x="7931150" y="2054738"/>
            <a:ext cx="8177214" cy="459228"/>
          </a:xfrm>
          <a:prstGeom prst="rect">
            <a:avLst/>
          </a:prstGeom>
        </p:spPr>
        <p:txBody>
          <a:bodyPr vert="horz" wrap="square" lIns="0" tIns="15875" rIns="0" bIns="0" rtlCol="0">
            <a:spAutoFit/>
          </a:bodyPr>
          <a:lstStyle/>
          <a:p>
            <a:r>
              <a:rPr lang="en-US" sz="3200" dirty="0">
                <a:solidFill>
                  <a:srgbClr val="2B2D3D"/>
                </a:solidFill>
                <a:latin typeface="Georgia"/>
                <a:cs typeface="+mj-cs"/>
              </a:rPr>
              <a:t>Understanding Model Fit Using 𝑅2 Statistics</a:t>
            </a:r>
            <a:endParaRPr lang="tr-TR" sz="3200" dirty="0">
              <a:solidFill>
                <a:srgbClr val="2B2D3D"/>
              </a:solidFill>
              <a:latin typeface="Georgia"/>
              <a:cs typeface="+mj-cs"/>
            </a:endParaRPr>
          </a:p>
        </p:txBody>
      </p:sp>
      <p:sp>
        <p:nvSpPr>
          <p:cNvPr id="10" name="TextBox 9">
            <a:extLst>
              <a:ext uri="{FF2B5EF4-FFF2-40B4-BE49-F238E27FC236}">
                <a16:creationId xmlns:a16="http://schemas.microsoft.com/office/drawing/2014/main" id="{92CAAA23-C345-3A3F-427A-E3718DBEEE98}"/>
              </a:ext>
            </a:extLst>
          </p:cNvPr>
          <p:cNvSpPr txBox="1"/>
          <p:nvPr/>
        </p:nvSpPr>
        <p:spPr>
          <a:xfrm>
            <a:off x="4197350" y="3514774"/>
            <a:ext cx="12192000" cy="1323439"/>
          </a:xfrm>
          <a:prstGeom prst="rect">
            <a:avLst/>
          </a:prstGeom>
          <a:noFill/>
        </p:spPr>
        <p:txBody>
          <a:bodyPr wrap="square">
            <a:spAutoFit/>
          </a:bodyPr>
          <a:lstStyle/>
          <a:p>
            <a:endParaRPr lang="en-US" sz="2000" dirty="0">
              <a:solidFill>
                <a:srgbClr val="2B2D3D"/>
              </a:solidFill>
              <a:latin typeface="Georgia"/>
              <a:cs typeface="+mj-cs"/>
            </a:endParaRPr>
          </a:p>
          <a:p>
            <a:r>
              <a:rPr lang="en-US" sz="2000" dirty="0">
                <a:solidFill>
                  <a:srgbClr val="2B2D3D"/>
                </a:solidFill>
                <a:latin typeface="Georgia"/>
                <a:cs typeface="+mj-cs"/>
              </a:rPr>
              <a:t>R2</a:t>
            </a:r>
            <a:r>
              <a:rPr lang="tr-TR" sz="2000" dirty="0">
                <a:solidFill>
                  <a:srgbClr val="2B2D3D"/>
                </a:solidFill>
                <a:latin typeface="Georgia"/>
                <a:cs typeface="+mj-cs"/>
              </a:rPr>
              <a:t> </a:t>
            </a:r>
            <a:r>
              <a:rPr lang="en-US" sz="2000" dirty="0">
                <a:solidFill>
                  <a:srgbClr val="2B2D3D"/>
                </a:solidFill>
                <a:latin typeface="Georgia"/>
                <a:cs typeface="+mj-cs"/>
              </a:rPr>
              <a:t>provides an indication of how well the independent variables in the model explain the variability of the dependent variable. </a:t>
            </a:r>
            <a:endParaRPr lang="tr-TR" sz="2000" dirty="0">
              <a:solidFill>
                <a:srgbClr val="2B2D3D"/>
              </a:solidFill>
              <a:latin typeface="Georgia"/>
              <a:cs typeface="+mj-cs"/>
            </a:endParaRPr>
          </a:p>
          <a:p>
            <a:r>
              <a:rPr lang="en-US" sz="2000" dirty="0">
                <a:solidFill>
                  <a:srgbClr val="2B2D3D"/>
                </a:solidFill>
                <a:latin typeface="Georgia"/>
                <a:cs typeface="+mj-cs"/>
              </a:rPr>
              <a:t>A higher </a:t>
            </a:r>
            <a:r>
              <a:rPr lang="tr-TR" sz="2000" dirty="0">
                <a:solidFill>
                  <a:srgbClr val="2B2D3D"/>
                </a:solidFill>
                <a:latin typeface="Georgia"/>
                <a:cs typeface="+mj-cs"/>
              </a:rPr>
              <a:t>𝑅2  </a:t>
            </a:r>
            <a:r>
              <a:rPr lang="en-US" sz="2000" dirty="0">
                <a:solidFill>
                  <a:srgbClr val="2B2D3D"/>
                </a:solidFill>
                <a:latin typeface="Georgia"/>
                <a:cs typeface="+mj-cs"/>
              </a:rPr>
              <a:t>value indicates a better fit of the model to the data.</a:t>
            </a:r>
          </a:p>
        </p:txBody>
      </p:sp>
      <p:sp>
        <p:nvSpPr>
          <p:cNvPr id="12" name="TextBox 11">
            <a:extLst>
              <a:ext uri="{FF2B5EF4-FFF2-40B4-BE49-F238E27FC236}">
                <a16:creationId xmlns:a16="http://schemas.microsoft.com/office/drawing/2014/main" id="{D38A384B-77E8-AA6A-9CC7-80320703F0E5}"/>
              </a:ext>
            </a:extLst>
          </p:cNvPr>
          <p:cNvSpPr txBox="1"/>
          <p:nvPr/>
        </p:nvSpPr>
        <p:spPr>
          <a:xfrm>
            <a:off x="5187950" y="5500044"/>
            <a:ext cx="12074183" cy="1384995"/>
          </a:xfrm>
          <a:prstGeom prst="rect">
            <a:avLst/>
          </a:prstGeom>
          <a:noFill/>
        </p:spPr>
        <p:txBody>
          <a:bodyPr wrap="square">
            <a:spAutoFit/>
          </a:bodyPr>
          <a:lstStyle/>
          <a:p>
            <a:r>
              <a:rPr lang="en-US" sz="2000" dirty="0">
                <a:solidFill>
                  <a:srgbClr val="2B2D3D"/>
                </a:solidFill>
                <a:latin typeface="Georgia"/>
                <a:cs typeface="+mj-cs"/>
              </a:rPr>
              <a:t>With the full model the value of 𝑅2 </a:t>
            </a:r>
            <a:r>
              <a:rPr lang="en-US" sz="2400" b="1" dirty="0">
                <a:solidFill>
                  <a:srgbClr val="2B2D3D"/>
                </a:solidFill>
                <a:latin typeface="Georgia"/>
                <a:cs typeface="+mj-cs"/>
              </a:rPr>
              <a:t>24</a:t>
            </a:r>
            <a:r>
              <a:rPr lang="tr-TR" sz="2400" b="1" dirty="0">
                <a:solidFill>
                  <a:srgbClr val="2B2D3D"/>
                </a:solidFill>
                <a:latin typeface="Georgia"/>
                <a:cs typeface="+mj-cs"/>
              </a:rPr>
              <a:t>.</a:t>
            </a:r>
            <a:r>
              <a:rPr lang="en-US" sz="2400" b="1" dirty="0">
                <a:solidFill>
                  <a:srgbClr val="2B2D3D"/>
                </a:solidFill>
                <a:latin typeface="Georgia"/>
                <a:cs typeface="+mj-cs"/>
              </a:rPr>
              <a:t>25</a:t>
            </a:r>
            <a:r>
              <a:rPr lang="tr-TR" sz="2400" b="1" dirty="0">
                <a:solidFill>
                  <a:srgbClr val="2B2D3D"/>
                </a:solidFill>
                <a:latin typeface="Georgia"/>
                <a:cs typeface="+mj-cs"/>
              </a:rPr>
              <a:t>%</a:t>
            </a:r>
            <a:r>
              <a:rPr lang="en-US" sz="2400" b="1" dirty="0">
                <a:solidFill>
                  <a:srgbClr val="2B2D3D"/>
                </a:solidFill>
                <a:latin typeface="Georgia"/>
                <a:cs typeface="+mj-cs"/>
              </a:rPr>
              <a:t> </a:t>
            </a:r>
            <a:r>
              <a:rPr lang="en-US" sz="2000" dirty="0">
                <a:solidFill>
                  <a:srgbClr val="2B2D3D"/>
                </a:solidFill>
                <a:latin typeface="Georgia"/>
                <a:cs typeface="+mj-cs"/>
              </a:rPr>
              <a:t>indicates that approximately 24.25% of the variance in the target can be explained by the features in the model. </a:t>
            </a:r>
            <a:endParaRPr lang="tr-TR" sz="2000" dirty="0">
              <a:solidFill>
                <a:srgbClr val="2B2D3D"/>
              </a:solidFill>
              <a:latin typeface="Georgia"/>
              <a:cs typeface="+mj-cs"/>
            </a:endParaRPr>
          </a:p>
          <a:p>
            <a:endParaRPr lang="tr-TR" sz="2000" dirty="0">
              <a:solidFill>
                <a:srgbClr val="2B2D3D"/>
              </a:solidFill>
              <a:latin typeface="Georgia"/>
              <a:cs typeface="+mj-cs"/>
            </a:endParaRPr>
          </a:p>
          <a:p>
            <a:r>
              <a:rPr lang="tr-TR" sz="2000" dirty="0">
                <a:solidFill>
                  <a:srgbClr val="2B2D3D"/>
                </a:solidFill>
                <a:latin typeface="Georgia"/>
                <a:cs typeface="+mj-cs"/>
              </a:rPr>
              <a:t>I</a:t>
            </a:r>
            <a:r>
              <a:rPr lang="en-US" sz="2000" dirty="0">
                <a:solidFill>
                  <a:srgbClr val="2B2D3D"/>
                </a:solidFill>
                <a:latin typeface="Georgia"/>
                <a:cs typeface="+mj-cs"/>
              </a:rPr>
              <a:t>t suggests that the model is not capturing much of the underlying pattern in the data. </a:t>
            </a:r>
            <a:endParaRPr lang="tr-TR" sz="2000" dirty="0">
              <a:solidFill>
                <a:srgbClr val="2B2D3D"/>
              </a:solidFill>
              <a:latin typeface="Georgia"/>
              <a:cs typeface="+mj-cs"/>
            </a:endParaRPr>
          </a:p>
        </p:txBody>
      </p:sp>
    </p:spTree>
    <p:extLst>
      <p:ext uri="{BB962C8B-B14F-4D97-AF65-F5344CB8AC3E}">
        <p14:creationId xmlns:p14="http://schemas.microsoft.com/office/powerpoint/2010/main" val="71965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426950" y="1339850"/>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grpSp>
        <p:nvGrpSpPr>
          <p:cNvPr id="4" name="object 4"/>
          <p:cNvGrpSpPr/>
          <p:nvPr/>
        </p:nvGrpSpPr>
        <p:grpSpPr>
          <a:xfrm>
            <a:off x="0" y="686051"/>
            <a:ext cx="3863975" cy="9601200"/>
            <a:chOff x="0" y="686051"/>
            <a:chExt cx="3863975" cy="9601200"/>
          </a:xfrm>
        </p:grpSpPr>
        <p:sp>
          <p:nvSpPr>
            <p:cNvPr id="5" name="object 5"/>
            <p:cNvSpPr/>
            <p:nvPr/>
          </p:nvSpPr>
          <p:spPr>
            <a:xfrm>
              <a:off x="0" y="686051"/>
              <a:ext cx="2930525" cy="5860415"/>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6" name="object 6"/>
            <p:cNvSpPr/>
            <p:nvPr/>
          </p:nvSpPr>
          <p:spPr>
            <a:xfrm>
              <a:off x="0" y="6216954"/>
              <a:ext cx="3863975" cy="4070350"/>
            </a:xfrm>
            <a:custGeom>
              <a:avLst/>
              <a:gdLst/>
              <a:ahLst/>
              <a:cxnLst/>
              <a:rect l="l" t="t" r="r" b="b"/>
              <a:pathLst>
                <a:path w="3863975" h="4070350">
                  <a:moveTo>
                    <a:pt x="639648" y="0"/>
                  </a:moveTo>
                  <a:lnTo>
                    <a:pt x="0" y="639648"/>
                  </a:lnTo>
                  <a:lnTo>
                    <a:pt x="0" y="4070043"/>
                  </a:lnTo>
                  <a:lnTo>
                    <a:pt x="3018031" y="4070043"/>
                  </a:lnTo>
                  <a:lnTo>
                    <a:pt x="3863860" y="3224213"/>
                  </a:lnTo>
                  <a:lnTo>
                    <a:pt x="639648" y="0"/>
                  </a:lnTo>
                  <a:close/>
                </a:path>
              </a:pathLst>
            </a:custGeom>
            <a:solidFill>
              <a:srgbClr val="70B1DA"/>
            </a:solidFill>
          </p:spPr>
          <p:txBody>
            <a:bodyPr wrap="square" lIns="0" tIns="0" rIns="0" bIns="0" rtlCol="0"/>
            <a:lstStyle/>
            <a:p>
              <a:endParaRPr/>
            </a:p>
          </p:txBody>
        </p:sp>
      </p:grpSp>
      <p:sp>
        <p:nvSpPr>
          <p:cNvPr id="13" name="object 13"/>
          <p:cNvSpPr txBox="1">
            <a:spLocks noGrp="1"/>
          </p:cNvSpPr>
          <p:nvPr>
            <p:ph type="title"/>
          </p:nvPr>
        </p:nvSpPr>
        <p:spPr>
          <a:xfrm>
            <a:off x="8997950" y="692401"/>
            <a:ext cx="8839200" cy="459228"/>
          </a:xfrm>
          <a:prstGeom prst="rect">
            <a:avLst/>
          </a:prstGeom>
        </p:spPr>
        <p:txBody>
          <a:bodyPr vert="horz" wrap="square" lIns="0" tIns="15875" rIns="0" bIns="0" rtlCol="0">
            <a:spAutoFit/>
          </a:bodyPr>
          <a:lstStyle/>
          <a:p>
            <a:r>
              <a:rPr lang="en-US" sz="3200" dirty="0">
                <a:solidFill>
                  <a:srgbClr val="2B2D3D"/>
                </a:solidFill>
                <a:latin typeface="Georgia"/>
                <a:cs typeface="+mj-cs"/>
              </a:rPr>
              <a:t>Evaluating Multicollinearity Using VIF Values</a:t>
            </a:r>
            <a:endParaRPr lang="tr-TR" sz="3200" dirty="0">
              <a:solidFill>
                <a:srgbClr val="2B2D3D"/>
              </a:solidFill>
              <a:latin typeface="Georgia"/>
              <a:cs typeface="+mj-cs"/>
            </a:endParaRPr>
          </a:p>
        </p:txBody>
      </p:sp>
      <p:sp>
        <p:nvSpPr>
          <p:cNvPr id="10" name="TextBox 9">
            <a:extLst>
              <a:ext uri="{FF2B5EF4-FFF2-40B4-BE49-F238E27FC236}">
                <a16:creationId xmlns:a16="http://schemas.microsoft.com/office/drawing/2014/main" id="{92CAAA23-C345-3A3F-427A-E3718DBEEE98}"/>
              </a:ext>
            </a:extLst>
          </p:cNvPr>
          <p:cNvSpPr txBox="1"/>
          <p:nvPr/>
        </p:nvSpPr>
        <p:spPr>
          <a:xfrm>
            <a:off x="4900614" y="8637874"/>
            <a:ext cx="12192000" cy="1015663"/>
          </a:xfrm>
          <a:prstGeom prst="rect">
            <a:avLst/>
          </a:prstGeom>
          <a:noFill/>
        </p:spPr>
        <p:txBody>
          <a:bodyPr wrap="square">
            <a:spAutoFit/>
          </a:bodyPr>
          <a:lstStyle/>
          <a:p>
            <a:endParaRPr lang="en-US" sz="2000" dirty="0">
              <a:solidFill>
                <a:srgbClr val="2B2D3D"/>
              </a:solidFill>
              <a:latin typeface="Georgia"/>
              <a:cs typeface="+mj-cs"/>
            </a:endParaRPr>
          </a:p>
          <a:p>
            <a:r>
              <a:rPr lang="en-US" sz="2000" dirty="0">
                <a:solidFill>
                  <a:srgbClr val="2B2D3D"/>
                </a:solidFill>
                <a:latin typeface="Georgia"/>
                <a:cs typeface="+mj-cs"/>
              </a:rPr>
              <a:t>A VIF value of 1 indicates no correlation, values between 1 and 5 indicate moderate correlation, and values above 5 suggest significant multicollinearity, leading to unreliable coefficient estimates. </a:t>
            </a:r>
          </a:p>
        </p:txBody>
      </p:sp>
      <p:pic>
        <p:nvPicPr>
          <p:cNvPr id="15" name="Picture 14">
            <a:extLst>
              <a:ext uri="{FF2B5EF4-FFF2-40B4-BE49-F238E27FC236}">
                <a16:creationId xmlns:a16="http://schemas.microsoft.com/office/drawing/2014/main" id="{CAFE81F7-5FBC-25E2-7A6D-AE6F1CF7C69C}"/>
              </a:ext>
            </a:extLst>
          </p:cNvPr>
          <p:cNvPicPr>
            <a:picLocks noChangeAspect="1"/>
          </p:cNvPicPr>
          <p:nvPr/>
        </p:nvPicPr>
        <p:blipFill>
          <a:blip r:embed="rId2"/>
          <a:stretch>
            <a:fillRect/>
          </a:stretch>
        </p:blipFill>
        <p:spPr>
          <a:xfrm>
            <a:off x="3740150" y="1541318"/>
            <a:ext cx="6259983" cy="6462790"/>
          </a:xfrm>
          <a:prstGeom prst="rect">
            <a:avLst/>
          </a:prstGeom>
        </p:spPr>
      </p:pic>
      <p:pic>
        <p:nvPicPr>
          <p:cNvPr id="7" name="Picture 6">
            <a:extLst>
              <a:ext uri="{FF2B5EF4-FFF2-40B4-BE49-F238E27FC236}">
                <a16:creationId xmlns:a16="http://schemas.microsoft.com/office/drawing/2014/main" id="{8EEEBCCC-EAA2-98CD-82FE-5AB2F3112170}"/>
              </a:ext>
            </a:extLst>
          </p:cNvPr>
          <p:cNvPicPr>
            <a:picLocks noChangeAspect="1"/>
          </p:cNvPicPr>
          <p:nvPr/>
        </p:nvPicPr>
        <p:blipFill>
          <a:blip r:embed="rId3"/>
          <a:stretch>
            <a:fillRect/>
          </a:stretch>
        </p:blipFill>
        <p:spPr>
          <a:xfrm>
            <a:off x="10521950" y="3149693"/>
            <a:ext cx="6979866" cy="3396773"/>
          </a:xfrm>
          <a:prstGeom prst="rect">
            <a:avLst/>
          </a:prstGeom>
        </p:spPr>
      </p:pic>
    </p:spTree>
    <p:extLst>
      <p:ext uri="{BB962C8B-B14F-4D97-AF65-F5344CB8AC3E}">
        <p14:creationId xmlns:p14="http://schemas.microsoft.com/office/powerpoint/2010/main" val="3480482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817725" y="-15335"/>
            <a:ext cx="3476625" cy="1929764"/>
            <a:chOff x="11371783" y="0"/>
            <a:chExt cx="3476625" cy="1929764"/>
          </a:xfrm>
        </p:grpSpPr>
        <p:sp>
          <p:nvSpPr>
            <p:cNvPr id="3" name="object 3"/>
            <p:cNvSpPr/>
            <p:nvPr/>
          </p:nvSpPr>
          <p:spPr>
            <a:xfrm>
              <a:off x="11907024" y="0"/>
              <a:ext cx="2941955" cy="1929764"/>
            </a:xfrm>
            <a:custGeom>
              <a:avLst/>
              <a:gdLst/>
              <a:ahLst/>
              <a:cxnLst/>
              <a:rect l="l" t="t" r="r" b="b"/>
              <a:pathLst>
                <a:path w="2941955" h="1929764">
                  <a:moveTo>
                    <a:pt x="2749660" y="0"/>
                  </a:moveTo>
                  <a:lnTo>
                    <a:pt x="729140" y="0"/>
                  </a:lnTo>
                  <a:lnTo>
                    <a:pt x="0" y="729118"/>
                  </a:lnTo>
                  <a:lnTo>
                    <a:pt x="1203058" y="1929688"/>
                  </a:lnTo>
                  <a:lnTo>
                    <a:pt x="2941382" y="191427"/>
                  </a:lnTo>
                  <a:lnTo>
                    <a:pt x="2749660" y="0"/>
                  </a:lnTo>
                  <a:close/>
                </a:path>
              </a:pathLst>
            </a:custGeom>
            <a:solidFill>
              <a:srgbClr val="484C68"/>
            </a:solidFill>
          </p:spPr>
          <p:txBody>
            <a:bodyPr wrap="square" lIns="0" tIns="0" rIns="0" bIns="0" rtlCol="0"/>
            <a:lstStyle/>
            <a:p>
              <a:endParaRPr/>
            </a:p>
          </p:txBody>
        </p:sp>
        <p:sp>
          <p:nvSpPr>
            <p:cNvPr id="4" name="object 4"/>
            <p:cNvSpPr/>
            <p:nvPr/>
          </p:nvSpPr>
          <p:spPr>
            <a:xfrm>
              <a:off x="11371783" y="0"/>
              <a:ext cx="1454785" cy="824230"/>
            </a:xfrm>
            <a:custGeom>
              <a:avLst/>
              <a:gdLst/>
              <a:ahLst/>
              <a:cxnLst/>
              <a:rect l="l" t="t" r="r" b="b"/>
              <a:pathLst>
                <a:path w="1454784" h="824230">
                  <a:moveTo>
                    <a:pt x="1454454" y="0"/>
                  </a:moveTo>
                  <a:lnTo>
                    <a:pt x="191374" y="0"/>
                  </a:lnTo>
                  <a:lnTo>
                    <a:pt x="0" y="191375"/>
                  </a:lnTo>
                  <a:lnTo>
                    <a:pt x="630288" y="824165"/>
                  </a:lnTo>
                  <a:lnTo>
                    <a:pt x="1454454" y="0"/>
                  </a:lnTo>
                  <a:close/>
                </a:path>
              </a:pathLst>
            </a:custGeom>
            <a:solidFill>
              <a:srgbClr val="70B1DA"/>
            </a:solidFill>
          </p:spPr>
          <p:txBody>
            <a:bodyPr wrap="square" lIns="0" tIns="0" rIns="0" bIns="0" rtlCol="0"/>
            <a:lstStyle/>
            <a:p>
              <a:endParaRPr/>
            </a:p>
          </p:txBody>
        </p:sp>
      </p:grpSp>
      <p:sp>
        <p:nvSpPr>
          <p:cNvPr id="29" name="TextBox 28">
            <a:extLst>
              <a:ext uri="{FF2B5EF4-FFF2-40B4-BE49-F238E27FC236}">
                <a16:creationId xmlns:a16="http://schemas.microsoft.com/office/drawing/2014/main" id="{3F2A7245-C3F8-F5D5-1331-ACDDAFEF6A59}"/>
              </a:ext>
            </a:extLst>
          </p:cNvPr>
          <p:cNvSpPr txBox="1"/>
          <p:nvPr/>
        </p:nvSpPr>
        <p:spPr>
          <a:xfrm>
            <a:off x="972270" y="8694851"/>
            <a:ext cx="9150350" cy="830997"/>
          </a:xfrm>
          <a:prstGeom prst="rect">
            <a:avLst/>
          </a:prstGeom>
          <a:noFill/>
        </p:spPr>
        <p:txBody>
          <a:bodyPr wrap="square">
            <a:spAutoFit/>
          </a:bodyPr>
          <a:lstStyle/>
          <a:p>
            <a:pPr marL="12700" marR="902335" algn="just">
              <a:lnSpc>
                <a:spcPct val="100000"/>
              </a:lnSpc>
              <a:spcBef>
                <a:spcPts val="1195"/>
              </a:spcBef>
            </a:pPr>
            <a:r>
              <a:rPr lang="en-US" sz="1600" dirty="0">
                <a:solidFill>
                  <a:srgbClr val="262836"/>
                </a:solidFill>
                <a:latin typeface="Georgia"/>
                <a:cs typeface="+mj-cs"/>
              </a:rPr>
              <a:t>Backward stepwise selection is a greedy algorithm that iteratively removes the least significant features to develop a predictive model. The goal is to find the best subset of features that improve model performance. </a:t>
            </a:r>
            <a:endParaRPr lang="tr-TR" sz="1600" dirty="0">
              <a:solidFill>
                <a:srgbClr val="262836"/>
              </a:solidFill>
              <a:latin typeface="Georgia"/>
              <a:cs typeface="+mj-cs"/>
            </a:endParaRPr>
          </a:p>
        </p:txBody>
      </p:sp>
      <p:sp>
        <p:nvSpPr>
          <p:cNvPr id="30" name="object 13">
            <a:extLst>
              <a:ext uri="{FF2B5EF4-FFF2-40B4-BE49-F238E27FC236}">
                <a16:creationId xmlns:a16="http://schemas.microsoft.com/office/drawing/2014/main" id="{9D6F8EED-BA6A-7252-A212-7DF7948E9A5B}"/>
              </a:ext>
            </a:extLst>
          </p:cNvPr>
          <p:cNvSpPr txBox="1">
            <a:spLocks noGrp="1"/>
          </p:cNvSpPr>
          <p:nvPr>
            <p:ph type="title"/>
          </p:nvPr>
        </p:nvSpPr>
        <p:spPr>
          <a:xfrm>
            <a:off x="820974" y="549121"/>
            <a:ext cx="8310326" cy="1000915"/>
          </a:xfrm>
          <a:prstGeom prst="rect">
            <a:avLst/>
          </a:prstGeom>
        </p:spPr>
        <p:txBody>
          <a:bodyPr vert="horz" wrap="square" lIns="0" tIns="15875"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Logistic Regression with Backward Stepwise Search</a:t>
            </a:r>
          </a:p>
        </p:txBody>
      </p:sp>
      <p:sp>
        <p:nvSpPr>
          <p:cNvPr id="35" name="object 17">
            <a:extLst>
              <a:ext uri="{FF2B5EF4-FFF2-40B4-BE49-F238E27FC236}">
                <a16:creationId xmlns:a16="http://schemas.microsoft.com/office/drawing/2014/main" id="{D5497F42-E25B-74AE-69CA-C809066BD6BA}"/>
              </a:ext>
            </a:extLst>
          </p:cNvPr>
          <p:cNvSpPr/>
          <p:nvPr/>
        </p:nvSpPr>
        <p:spPr>
          <a:xfrm>
            <a:off x="4121150" y="1787429"/>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6" name="Picture 5">
            <a:extLst>
              <a:ext uri="{FF2B5EF4-FFF2-40B4-BE49-F238E27FC236}">
                <a16:creationId xmlns:a16="http://schemas.microsoft.com/office/drawing/2014/main" id="{17BC7143-9599-810E-7D36-8AC3577D70E4}"/>
              </a:ext>
            </a:extLst>
          </p:cNvPr>
          <p:cNvPicPr>
            <a:picLocks noChangeAspect="1"/>
          </p:cNvPicPr>
          <p:nvPr/>
        </p:nvPicPr>
        <p:blipFill>
          <a:blip r:embed="rId2"/>
          <a:stretch>
            <a:fillRect/>
          </a:stretch>
        </p:blipFill>
        <p:spPr>
          <a:xfrm>
            <a:off x="972270" y="2330450"/>
            <a:ext cx="8667030" cy="4800600"/>
          </a:xfrm>
          <a:prstGeom prst="rect">
            <a:avLst/>
          </a:prstGeom>
        </p:spPr>
      </p:pic>
      <p:pic>
        <p:nvPicPr>
          <p:cNvPr id="8" name="Picture 7">
            <a:extLst>
              <a:ext uri="{FF2B5EF4-FFF2-40B4-BE49-F238E27FC236}">
                <a16:creationId xmlns:a16="http://schemas.microsoft.com/office/drawing/2014/main" id="{75E0373B-39CF-2E49-8896-8248E2A7E40F}"/>
              </a:ext>
            </a:extLst>
          </p:cNvPr>
          <p:cNvPicPr>
            <a:picLocks noChangeAspect="1"/>
          </p:cNvPicPr>
          <p:nvPr/>
        </p:nvPicPr>
        <p:blipFill>
          <a:blip r:embed="rId3"/>
          <a:stretch>
            <a:fillRect/>
          </a:stretch>
        </p:blipFill>
        <p:spPr>
          <a:xfrm>
            <a:off x="10064750" y="2025649"/>
            <a:ext cx="7162800" cy="5867947"/>
          </a:xfrm>
          <a:prstGeom prst="rect">
            <a:avLst/>
          </a:prstGeom>
        </p:spPr>
      </p:pic>
    </p:spTree>
    <p:extLst>
      <p:ext uri="{BB962C8B-B14F-4D97-AF65-F5344CB8AC3E}">
        <p14:creationId xmlns:p14="http://schemas.microsoft.com/office/powerpoint/2010/main" val="2625867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817725" y="-15335"/>
            <a:ext cx="3476625" cy="1929764"/>
            <a:chOff x="11371783" y="0"/>
            <a:chExt cx="3476625" cy="1929764"/>
          </a:xfrm>
        </p:grpSpPr>
        <p:sp>
          <p:nvSpPr>
            <p:cNvPr id="3" name="object 3"/>
            <p:cNvSpPr/>
            <p:nvPr/>
          </p:nvSpPr>
          <p:spPr>
            <a:xfrm>
              <a:off x="11907024" y="0"/>
              <a:ext cx="2941955" cy="1929764"/>
            </a:xfrm>
            <a:custGeom>
              <a:avLst/>
              <a:gdLst/>
              <a:ahLst/>
              <a:cxnLst/>
              <a:rect l="l" t="t" r="r" b="b"/>
              <a:pathLst>
                <a:path w="2941955" h="1929764">
                  <a:moveTo>
                    <a:pt x="2749660" y="0"/>
                  </a:moveTo>
                  <a:lnTo>
                    <a:pt x="729140" y="0"/>
                  </a:lnTo>
                  <a:lnTo>
                    <a:pt x="0" y="729118"/>
                  </a:lnTo>
                  <a:lnTo>
                    <a:pt x="1203058" y="1929688"/>
                  </a:lnTo>
                  <a:lnTo>
                    <a:pt x="2941382" y="191427"/>
                  </a:lnTo>
                  <a:lnTo>
                    <a:pt x="2749660" y="0"/>
                  </a:lnTo>
                  <a:close/>
                </a:path>
              </a:pathLst>
            </a:custGeom>
            <a:solidFill>
              <a:srgbClr val="484C68"/>
            </a:solidFill>
          </p:spPr>
          <p:txBody>
            <a:bodyPr wrap="square" lIns="0" tIns="0" rIns="0" bIns="0" rtlCol="0"/>
            <a:lstStyle/>
            <a:p>
              <a:endParaRPr/>
            </a:p>
          </p:txBody>
        </p:sp>
        <p:sp>
          <p:nvSpPr>
            <p:cNvPr id="4" name="object 4"/>
            <p:cNvSpPr/>
            <p:nvPr/>
          </p:nvSpPr>
          <p:spPr>
            <a:xfrm>
              <a:off x="11371783" y="0"/>
              <a:ext cx="1454785" cy="824230"/>
            </a:xfrm>
            <a:custGeom>
              <a:avLst/>
              <a:gdLst/>
              <a:ahLst/>
              <a:cxnLst/>
              <a:rect l="l" t="t" r="r" b="b"/>
              <a:pathLst>
                <a:path w="1454784" h="824230">
                  <a:moveTo>
                    <a:pt x="1454454" y="0"/>
                  </a:moveTo>
                  <a:lnTo>
                    <a:pt x="191374" y="0"/>
                  </a:lnTo>
                  <a:lnTo>
                    <a:pt x="0" y="191375"/>
                  </a:lnTo>
                  <a:lnTo>
                    <a:pt x="630288" y="824165"/>
                  </a:lnTo>
                  <a:lnTo>
                    <a:pt x="1454454" y="0"/>
                  </a:lnTo>
                  <a:close/>
                </a:path>
              </a:pathLst>
            </a:custGeom>
            <a:solidFill>
              <a:srgbClr val="70B1DA"/>
            </a:solidFill>
          </p:spPr>
          <p:txBody>
            <a:bodyPr wrap="square" lIns="0" tIns="0" rIns="0" bIns="0" rtlCol="0"/>
            <a:lstStyle/>
            <a:p>
              <a:endParaRPr/>
            </a:p>
          </p:txBody>
        </p:sp>
      </p:grpSp>
      <p:sp>
        <p:nvSpPr>
          <p:cNvPr id="29" name="TextBox 28">
            <a:extLst>
              <a:ext uri="{FF2B5EF4-FFF2-40B4-BE49-F238E27FC236}">
                <a16:creationId xmlns:a16="http://schemas.microsoft.com/office/drawing/2014/main" id="{3F2A7245-C3F8-F5D5-1331-ACDDAFEF6A59}"/>
              </a:ext>
            </a:extLst>
          </p:cNvPr>
          <p:cNvSpPr txBox="1"/>
          <p:nvPr/>
        </p:nvSpPr>
        <p:spPr>
          <a:xfrm>
            <a:off x="8693150" y="5149850"/>
            <a:ext cx="8679048" cy="1384995"/>
          </a:xfrm>
          <a:prstGeom prst="rect">
            <a:avLst/>
          </a:prstGeom>
          <a:noFill/>
        </p:spPr>
        <p:txBody>
          <a:bodyPr wrap="square">
            <a:spAutoFit/>
          </a:bodyPr>
          <a:lstStyle/>
          <a:p>
            <a:pPr marL="12700" marR="902335" algn="just">
              <a:lnSpc>
                <a:spcPct val="100000"/>
              </a:lnSpc>
              <a:spcBef>
                <a:spcPts val="1195"/>
              </a:spcBef>
            </a:pPr>
            <a:r>
              <a:rPr lang="en-US" sz="2000" dirty="0">
                <a:solidFill>
                  <a:srgbClr val="262836"/>
                </a:solidFill>
                <a:latin typeface="Georgia"/>
                <a:cs typeface="+mj-cs"/>
              </a:rPr>
              <a:t>This method decreased VIF scores, p-values, and the AIC score. Although 𝑅2  slightly decreased to </a:t>
            </a:r>
            <a:r>
              <a:rPr lang="en-US" sz="2400" b="1" dirty="0">
                <a:solidFill>
                  <a:srgbClr val="262836"/>
                </a:solidFill>
                <a:latin typeface="Georgia"/>
                <a:cs typeface="+mj-cs"/>
              </a:rPr>
              <a:t>24</a:t>
            </a:r>
            <a:r>
              <a:rPr lang="tr-TR" sz="2400" b="1" dirty="0">
                <a:solidFill>
                  <a:srgbClr val="262836"/>
                </a:solidFill>
                <a:latin typeface="Georgia"/>
                <a:cs typeface="+mj-cs"/>
              </a:rPr>
              <a:t>.</a:t>
            </a:r>
            <a:r>
              <a:rPr lang="en-US" sz="2400" b="1" dirty="0">
                <a:solidFill>
                  <a:srgbClr val="262836"/>
                </a:solidFill>
                <a:latin typeface="Georgia"/>
                <a:cs typeface="+mj-cs"/>
              </a:rPr>
              <a:t>23</a:t>
            </a:r>
            <a:r>
              <a:rPr lang="tr-TR" sz="2400" b="1" dirty="0">
                <a:solidFill>
                  <a:srgbClr val="262836"/>
                </a:solidFill>
                <a:latin typeface="Georgia"/>
                <a:cs typeface="+mj-cs"/>
              </a:rPr>
              <a:t>%</a:t>
            </a:r>
            <a:r>
              <a:rPr lang="en-US" sz="2000" dirty="0">
                <a:solidFill>
                  <a:srgbClr val="262836"/>
                </a:solidFill>
                <a:latin typeface="Georgia"/>
                <a:cs typeface="+mj-cs"/>
              </a:rPr>
              <a:t>, this is expected with fewer features. Most importantly, reducing the variance inflation factor makes the model more stable.</a:t>
            </a:r>
            <a:endParaRPr lang="tr-TR" sz="2000" dirty="0">
              <a:solidFill>
                <a:srgbClr val="262836"/>
              </a:solidFill>
              <a:latin typeface="Georgia"/>
              <a:cs typeface="+mj-cs"/>
            </a:endParaRPr>
          </a:p>
        </p:txBody>
      </p:sp>
      <p:sp>
        <p:nvSpPr>
          <p:cNvPr id="30" name="object 13">
            <a:extLst>
              <a:ext uri="{FF2B5EF4-FFF2-40B4-BE49-F238E27FC236}">
                <a16:creationId xmlns:a16="http://schemas.microsoft.com/office/drawing/2014/main" id="{9D6F8EED-BA6A-7252-A212-7DF7948E9A5B}"/>
              </a:ext>
            </a:extLst>
          </p:cNvPr>
          <p:cNvSpPr txBox="1">
            <a:spLocks noGrp="1"/>
          </p:cNvSpPr>
          <p:nvPr>
            <p:ph type="title"/>
          </p:nvPr>
        </p:nvSpPr>
        <p:spPr>
          <a:xfrm>
            <a:off x="840024" y="1107406"/>
            <a:ext cx="8310326" cy="508473"/>
          </a:xfrm>
          <a:prstGeom prst="rect">
            <a:avLst/>
          </a:prstGeom>
        </p:spPr>
        <p:txBody>
          <a:bodyPr vert="horz" wrap="square" lIns="0" tIns="15875" rIns="0" bIns="0" rtlCol="0">
            <a:spAutoFit/>
          </a:bodyPr>
          <a:lstStyle/>
          <a:p>
            <a:pPr marL="12700" marR="902335" algn="r" defTabSz="457200">
              <a:lnSpc>
                <a:spcPct val="100000"/>
              </a:lnSpc>
              <a:spcBef>
                <a:spcPts val="1195"/>
              </a:spcBef>
            </a:pPr>
            <a:r>
              <a:rPr lang="en-US" sz="3200" dirty="0">
                <a:solidFill>
                  <a:srgbClr val="2B2D3D"/>
                </a:solidFill>
                <a:latin typeface="Georgia"/>
                <a:ea typeface="+mn-ea"/>
              </a:rPr>
              <a:t>Backward Stepwise Search Results</a:t>
            </a:r>
          </a:p>
        </p:txBody>
      </p:sp>
      <p:sp>
        <p:nvSpPr>
          <p:cNvPr id="35" name="object 17">
            <a:extLst>
              <a:ext uri="{FF2B5EF4-FFF2-40B4-BE49-F238E27FC236}">
                <a16:creationId xmlns:a16="http://schemas.microsoft.com/office/drawing/2014/main" id="{D5497F42-E25B-74AE-69CA-C809066BD6BA}"/>
              </a:ext>
            </a:extLst>
          </p:cNvPr>
          <p:cNvSpPr/>
          <p:nvPr/>
        </p:nvSpPr>
        <p:spPr>
          <a:xfrm>
            <a:off x="4121150" y="1787429"/>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7" name="Picture 6">
            <a:extLst>
              <a:ext uri="{FF2B5EF4-FFF2-40B4-BE49-F238E27FC236}">
                <a16:creationId xmlns:a16="http://schemas.microsoft.com/office/drawing/2014/main" id="{2DE2FEA1-C505-7946-BEF7-1AABC4D671D6}"/>
              </a:ext>
            </a:extLst>
          </p:cNvPr>
          <p:cNvPicPr>
            <a:picLocks noChangeAspect="1"/>
          </p:cNvPicPr>
          <p:nvPr/>
        </p:nvPicPr>
        <p:blipFill>
          <a:blip r:embed="rId2"/>
          <a:stretch>
            <a:fillRect/>
          </a:stretch>
        </p:blipFill>
        <p:spPr>
          <a:xfrm>
            <a:off x="1073150" y="2562702"/>
            <a:ext cx="7096125" cy="5174296"/>
          </a:xfrm>
          <a:prstGeom prst="rect">
            <a:avLst/>
          </a:prstGeom>
        </p:spPr>
      </p:pic>
    </p:spTree>
    <p:extLst>
      <p:ext uri="{BB962C8B-B14F-4D97-AF65-F5344CB8AC3E}">
        <p14:creationId xmlns:p14="http://schemas.microsoft.com/office/powerpoint/2010/main" val="321597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4197350" y="1478144"/>
            <a:ext cx="8229600" cy="582339"/>
          </a:xfrm>
          <a:prstGeom prst="rect">
            <a:avLst/>
          </a:prstGeom>
        </p:spPr>
        <p:txBody>
          <a:bodyPr vert="horz" wrap="square" lIns="0" tIns="15875" rIns="0" bIns="0" rtlCol="0">
            <a:spAutoFit/>
          </a:bodyPr>
          <a:lstStyle/>
          <a:p>
            <a:pPr marL="12700" marR="902335" algn="r" defTabSz="457200">
              <a:lnSpc>
                <a:spcPts val="4850"/>
              </a:lnSpc>
              <a:spcBef>
                <a:spcPts val="1195"/>
              </a:spcBef>
            </a:pPr>
            <a:r>
              <a:rPr lang="en-US" sz="3200" dirty="0">
                <a:solidFill>
                  <a:srgbClr val="2B2D3D"/>
                </a:solidFill>
                <a:latin typeface="Georgia"/>
                <a:ea typeface="+mn-ea"/>
              </a:rPr>
              <a:t>Introduction to Dataset </a:t>
            </a:r>
          </a:p>
        </p:txBody>
      </p:sp>
      <p:sp>
        <p:nvSpPr>
          <p:cNvPr id="15" name="object 15"/>
          <p:cNvSpPr/>
          <p:nvPr/>
        </p:nvSpPr>
        <p:spPr>
          <a:xfrm>
            <a:off x="7616825" y="2169367"/>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4" name="object 5">
            <a:extLst>
              <a:ext uri="{FF2B5EF4-FFF2-40B4-BE49-F238E27FC236}">
                <a16:creationId xmlns:a16="http://schemas.microsoft.com/office/drawing/2014/main" id="{14047E5D-091E-28E3-E740-CC689EA48228}"/>
              </a:ext>
            </a:extLst>
          </p:cNvPr>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5" name="TextBox 4">
            <a:extLst>
              <a:ext uri="{FF2B5EF4-FFF2-40B4-BE49-F238E27FC236}">
                <a16:creationId xmlns:a16="http://schemas.microsoft.com/office/drawing/2014/main" id="{9F81AB1A-714F-4930-CBE4-86920172AC4D}"/>
              </a:ext>
            </a:extLst>
          </p:cNvPr>
          <p:cNvSpPr txBox="1"/>
          <p:nvPr/>
        </p:nvSpPr>
        <p:spPr>
          <a:xfrm>
            <a:off x="4384994" y="3113467"/>
            <a:ext cx="9150350" cy="1015663"/>
          </a:xfrm>
          <a:prstGeom prst="rect">
            <a:avLst/>
          </a:prstGeom>
          <a:noFill/>
        </p:spPr>
        <p:txBody>
          <a:bodyPr wrap="square">
            <a:spAutoFit/>
          </a:bodyPr>
          <a:lstStyle/>
          <a:p>
            <a:r>
              <a:rPr lang="en-US" sz="2000" dirty="0">
                <a:solidFill>
                  <a:srgbClr val="2B2D3D"/>
                </a:solidFill>
                <a:latin typeface="Georgia"/>
                <a:cs typeface="+mj-cs"/>
              </a:rPr>
              <a:t>The objective of this project is to develop at least two predictive models to determine employee attrition. Additionally, it aims to identify and understand the key factors that contribute to employee turnover.</a:t>
            </a:r>
            <a:endParaRPr lang="tr-TR" dirty="0">
              <a:solidFill>
                <a:srgbClr val="2B2D3D"/>
              </a:solidFill>
              <a:latin typeface="Georgia"/>
              <a:cs typeface="+mj-cs"/>
            </a:endParaRPr>
          </a:p>
        </p:txBody>
      </p:sp>
      <p:sp>
        <p:nvSpPr>
          <p:cNvPr id="23" name="TextBox 22">
            <a:extLst>
              <a:ext uri="{FF2B5EF4-FFF2-40B4-BE49-F238E27FC236}">
                <a16:creationId xmlns:a16="http://schemas.microsoft.com/office/drawing/2014/main" id="{ADA80CCA-0F81-B98F-13FF-0D07C68D1F2B}"/>
              </a:ext>
            </a:extLst>
          </p:cNvPr>
          <p:cNvSpPr txBox="1"/>
          <p:nvPr/>
        </p:nvSpPr>
        <p:spPr>
          <a:xfrm>
            <a:off x="4384994" y="4857425"/>
            <a:ext cx="9298623" cy="2308324"/>
          </a:xfrm>
          <a:prstGeom prst="rect">
            <a:avLst/>
          </a:prstGeom>
          <a:noFill/>
        </p:spPr>
        <p:txBody>
          <a:bodyPr wrap="square">
            <a:spAutoFit/>
          </a:bodyPr>
          <a:lstStyle/>
          <a:p>
            <a:r>
              <a:rPr lang="en-US" dirty="0">
                <a:solidFill>
                  <a:srgbClr val="2B2D3D"/>
                </a:solidFill>
                <a:latin typeface="Georgia"/>
                <a:cs typeface="+mj-cs"/>
              </a:rPr>
              <a:t>The dataset used for this project</a:t>
            </a:r>
            <a:r>
              <a:rPr lang="tr-TR" dirty="0">
                <a:solidFill>
                  <a:srgbClr val="2B2D3D"/>
                </a:solidFill>
                <a:latin typeface="Georgia"/>
                <a:cs typeface="+mj-cs"/>
              </a:rPr>
              <a:t> </a:t>
            </a:r>
            <a:r>
              <a:rPr lang="en-US" dirty="0">
                <a:solidFill>
                  <a:srgbClr val="2B2D3D"/>
                </a:solidFill>
                <a:latin typeface="Georgia"/>
                <a:cs typeface="+mj-cs"/>
              </a:rPr>
              <a:t>is a simulated dataset designed for the analysis and prediction of</a:t>
            </a:r>
            <a:r>
              <a:rPr lang="tr-TR" dirty="0">
                <a:solidFill>
                  <a:srgbClr val="2B2D3D"/>
                </a:solidFill>
                <a:latin typeface="Georgia"/>
                <a:cs typeface="+mj-cs"/>
              </a:rPr>
              <a:t> </a:t>
            </a:r>
            <a:r>
              <a:rPr lang="en-US" dirty="0">
                <a:solidFill>
                  <a:srgbClr val="2B2D3D"/>
                </a:solidFill>
                <a:latin typeface="Georgia"/>
                <a:cs typeface="+mj-cs"/>
              </a:rPr>
              <a:t>employee attrition.</a:t>
            </a:r>
            <a:endParaRPr lang="tr-TR" dirty="0">
              <a:solidFill>
                <a:srgbClr val="2B2D3D"/>
              </a:solidFill>
              <a:latin typeface="Georgia"/>
              <a:cs typeface="+mj-cs"/>
            </a:endParaRPr>
          </a:p>
          <a:p>
            <a:endParaRPr lang="tr-TR" dirty="0">
              <a:solidFill>
                <a:srgbClr val="2B2D3D"/>
              </a:solidFill>
              <a:latin typeface="Georgia"/>
              <a:cs typeface="+mj-cs"/>
            </a:endParaRPr>
          </a:p>
          <a:p>
            <a:r>
              <a:rPr lang="en-US" dirty="0">
                <a:solidFill>
                  <a:srgbClr val="2B2D3D"/>
                </a:solidFill>
                <a:latin typeface="Georgia"/>
                <a:cs typeface="+mj-cs"/>
              </a:rPr>
              <a:t> It contains detailed information about various</a:t>
            </a:r>
            <a:r>
              <a:rPr lang="tr-TR" dirty="0">
                <a:solidFill>
                  <a:srgbClr val="2B2D3D"/>
                </a:solidFill>
                <a:latin typeface="Georgia"/>
                <a:cs typeface="+mj-cs"/>
              </a:rPr>
              <a:t> </a:t>
            </a:r>
            <a:r>
              <a:rPr lang="en-US" dirty="0">
                <a:solidFill>
                  <a:srgbClr val="2B2D3D"/>
                </a:solidFill>
                <a:latin typeface="Georgia"/>
                <a:cs typeface="+mj-cs"/>
              </a:rPr>
              <a:t>aspects of an employee's profile, including demographics, job-related</a:t>
            </a:r>
            <a:r>
              <a:rPr lang="tr-TR" dirty="0">
                <a:solidFill>
                  <a:srgbClr val="2B2D3D"/>
                </a:solidFill>
                <a:latin typeface="Georgia"/>
                <a:cs typeface="+mj-cs"/>
              </a:rPr>
              <a:t> </a:t>
            </a:r>
            <a:r>
              <a:rPr lang="en-US" dirty="0">
                <a:solidFill>
                  <a:srgbClr val="2B2D3D"/>
                </a:solidFill>
                <a:latin typeface="Georgia"/>
                <a:cs typeface="+mj-cs"/>
              </a:rPr>
              <a:t>features, and personal circumstances.</a:t>
            </a:r>
            <a:r>
              <a:rPr lang="tr-TR" dirty="0">
                <a:solidFill>
                  <a:srgbClr val="2B2D3D"/>
                </a:solidFill>
                <a:latin typeface="Georgia"/>
                <a:cs typeface="+mj-cs"/>
              </a:rPr>
              <a:t> </a:t>
            </a:r>
          </a:p>
          <a:p>
            <a:endParaRPr lang="tr-TR" dirty="0">
              <a:solidFill>
                <a:srgbClr val="2B2D3D"/>
              </a:solidFill>
              <a:latin typeface="Georgia"/>
              <a:cs typeface="+mj-cs"/>
            </a:endParaRPr>
          </a:p>
          <a:p>
            <a:r>
              <a:rPr lang="en-US" dirty="0">
                <a:solidFill>
                  <a:srgbClr val="2B2D3D"/>
                </a:solidFill>
                <a:latin typeface="Georgia"/>
                <a:cs typeface="+mj-cs"/>
              </a:rPr>
              <a:t>The dataset contains 74,498</a:t>
            </a:r>
            <a:r>
              <a:rPr lang="tr-TR" dirty="0">
                <a:solidFill>
                  <a:srgbClr val="2B2D3D"/>
                </a:solidFill>
                <a:latin typeface="Georgia"/>
                <a:cs typeface="+mj-cs"/>
              </a:rPr>
              <a:t> </a:t>
            </a:r>
            <a:r>
              <a:rPr lang="en-US" dirty="0">
                <a:solidFill>
                  <a:srgbClr val="2B2D3D"/>
                </a:solidFill>
                <a:latin typeface="Georgia"/>
                <a:cs typeface="+mj-cs"/>
              </a:rPr>
              <a:t>samples</a:t>
            </a:r>
            <a:r>
              <a:rPr lang="tr-TR" dirty="0">
                <a:solidFill>
                  <a:srgbClr val="2B2D3D"/>
                </a:solidFill>
                <a:latin typeface="Georgia"/>
                <a:cs typeface="+mj-cs"/>
              </a:rPr>
              <a:t> </a:t>
            </a:r>
            <a:r>
              <a:rPr lang="tr-TR" dirty="0" err="1">
                <a:solidFill>
                  <a:srgbClr val="2B2D3D"/>
                </a:solidFill>
                <a:latin typeface="Georgia"/>
                <a:cs typeface="+mj-cs"/>
              </a:rPr>
              <a:t>and</a:t>
            </a:r>
            <a:r>
              <a:rPr lang="tr-TR" dirty="0">
                <a:solidFill>
                  <a:srgbClr val="2B2D3D"/>
                </a:solidFill>
                <a:latin typeface="Georgia"/>
                <a:cs typeface="+mj-cs"/>
              </a:rPr>
              <a:t> 22 </a:t>
            </a:r>
            <a:r>
              <a:rPr lang="tr-TR" dirty="0" err="1">
                <a:solidFill>
                  <a:srgbClr val="2B2D3D"/>
                </a:solidFill>
                <a:latin typeface="Georgia"/>
                <a:cs typeface="+mj-cs"/>
              </a:rPr>
              <a:t>features</a:t>
            </a:r>
            <a:r>
              <a:rPr lang="en-US" dirty="0">
                <a:solidFill>
                  <a:srgbClr val="2B2D3D"/>
                </a:solidFill>
                <a:latin typeface="Georgia"/>
                <a:cs typeface="+mj-cs"/>
              </a:rPr>
              <a:t>. Each record includes a unique Employee ID and features that</a:t>
            </a:r>
            <a:r>
              <a:rPr lang="tr-TR" dirty="0">
                <a:solidFill>
                  <a:srgbClr val="2B2D3D"/>
                </a:solidFill>
                <a:latin typeface="Georgia"/>
                <a:cs typeface="+mj-cs"/>
              </a:rPr>
              <a:t> </a:t>
            </a:r>
            <a:r>
              <a:rPr lang="en-US" dirty="0">
                <a:solidFill>
                  <a:srgbClr val="2B2D3D"/>
                </a:solidFill>
                <a:latin typeface="Georgia"/>
                <a:cs typeface="+mj-cs"/>
              </a:rPr>
              <a:t>influence employee attrition</a:t>
            </a:r>
            <a:r>
              <a:rPr lang="tr-TR" dirty="0">
                <a:solidFill>
                  <a:srgbClr val="2B2D3D"/>
                </a:solidFill>
                <a:latin typeface="Georgia"/>
                <a:cs typeface="+mj-cs"/>
              </a:rPr>
              <a:t>.</a:t>
            </a:r>
            <a:endParaRPr lang="tr-TR" dirty="0"/>
          </a:p>
        </p:txBody>
      </p:sp>
    </p:spTree>
    <p:extLst>
      <p:ext uri="{BB962C8B-B14F-4D97-AF65-F5344CB8AC3E}">
        <p14:creationId xmlns:p14="http://schemas.microsoft.com/office/powerpoint/2010/main" val="20602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24635" y="0"/>
            <a:ext cx="4963838" cy="5290571"/>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18" name="object 18"/>
          <p:cNvSpPr/>
          <p:nvPr/>
        </p:nvSpPr>
        <p:spPr>
          <a:xfrm>
            <a:off x="0" y="686052"/>
            <a:ext cx="2151219" cy="5670032"/>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21" name="TextBox 20">
            <a:extLst>
              <a:ext uri="{FF2B5EF4-FFF2-40B4-BE49-F238E27FC236}">
                <a16:creationId xmlns:a16="http://schemas.microsoft.com/office/drawing/2014/main" id="{4D4908C6-3A51-B7CF-A061-7D5292AFA8D2}"/>
              </a:ext>
            </a:extLst>
          </p:cNvPr>
          <p:cNvSpPr txBox="1"/>
          <p:nvPr/>
        </p:nvSpPr>
        <p:spPr>
          <a:xfrm>
            <a:off x="6401466" y="855234"/>
            <a:ext cx="7543800" cy="1723549"/>
          </a:xfrm>
          <a:prstGeom prst="rect">
            <a:avLst/>
          </a:prstGeom>
          <a:noFill/>
        </p:spPr>
        <p:txBody>
          <a:bodyPr wrap="square">
            <a:spAutoFit/>
          </a:bodyPr>
          <a:lstStyle/>
          <a:p>
            <a:pPr marL="12700" marR="902335" algn="r">
              <a:spcBef>
                <a:spcPts val="1195"/>
              </a:spcBef>
            </a:pPr>
            <a:r>
              <a:rPr lang="en-US" sz="3200" dirty="0">
                <a:solidFill>
                  <a:srgbClr val="2B2D3D"/>
                </a:solidFill>
                <a:latin typeface="Georgia"/>
                <a:cs typeface="+mj-cs"/>
              </a:rPr>
              <a:t> Logistic Regression with Shrinkage Methods</a:t>
            </a:r>
          </a:p>
          <a:p>
            <a:pPr marL="12700" marR="902335" algn="r">
              <a:spcBef>
                <a:spcPts val="1195"/>
              </a:spcBef>
            </a:pPr>
            <a:endParaRPr lang="en-US" sz="3200" dirty="0">
              <a:solidFill>
                <a:srgbClr val="2B2D3D"/>
              </a:solidFill>
              <a:latin typeface="Georgia"/>
              <a:cs typeface="+mj-cs"/>
            </a:endParaRPr>
          </a:p>
        </p:txBody>
      </p:sp>
      <p:sp>
        <p:nvSpPr>
          <p:cNvPr id="47" name="object 17">
            <a:extLst>
              <a:ext uri="{FF2B5EF4-FFF2-40B4-BE49-F238E27FC236}">
                <a16:creationId xmlns:a16="http://schemas.microsoft.com/office/drawing/2014/main" id="{4E817E52-E6F0-B1EB-082F-9425EC567B65}"/>
              </a:ext>
            </a:extLst>
          </p:cNvPr>
          <p:cNvSpPr/>
          <p:nvPr/>
        </p:nvSpPr>
        <p:spPr>
          <a:xfrm>
            <a:off x="9084935" y="191490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11" name="TextBox 10">
            <a:extLst>
              <a:ext uri="{FF2B5EF4-FFF2-40B4-BE49-F238E27FC236}">
                <a16:creationId xmlns:a16="http://schemas.microsoft.com/office/drawing/2014/main" id="{B2FE0725-63CF-2A18-549B-CE1EAD1A9A5B}"/>
              </a:ext>
            </a:extLst>
          </p:cNvPr>
          <p:cNvSpPr txBox="1"/>
          <p:nvPr/>
        </p:nvSpPr>
        <p:spPr>
          <a:xfrm>
            <a:off x="2589968" y="2691366"/>
            <a:ext cx="13563600" cy="1894173"/>
          </a:xfrm>
          <a:prstGeom prst="rect">
            <a:avLst/>
          </a:prstGeom>
          <a:noFill/>
        </p:spPr>
        <p:txBody>
          <a:bodyPr wrap="square">
            <a:spAutoFit/>
          </a:bodyPr>
          <a:lstStyle/>
          <a:p>
            <a:pPr fontAlgn="base">
              <a:lnSpc>
                <a:spcPct val="150000"/>
              </a:lnSpc>
            </a:pPr>
            <a:r>
              <a:rPr lang="en-US" sz="1600" dirty="0">
                <a:solidFill>
                  <a:srgbClr val="2B2D3D"/>
                </a:solidFill>
                <a:latin typeface="Georgia"/>
                <a:cs typeface="+mj-cs"/>
              </a:rPr>
              <a:t>Shrinkage methods prevent overfitting by adding a penalty for large coefficients, thus reducing their variance and enhancing generalizability. </a:t>
            </a:r>
            <a:endParaRPr lang="tr-TR" sz="1600" dirty="0">
              <a:solidFill>
                <a:srgbClr val="2B2D3D"/>
              </a:solidFill>
              <a:latin typeface="Georgia"/>
              <a:cs typeface="+mj-cs"/>
            </a:endParaRPr>
          </a:p>
          <a:p>
            <a:pPr fontAlgn="base">
              <a:lnSpc>
                <a:spcPct val="150000"/>
              </a:lnSpc>
            </a:pPr>
            <a:r>
              <a:rPr lang="en-US" sz="1600" b="1" dirty="0">
                <a:solidFill>
                  <a:srgbClr val="2B2D3D"/>
                </a:solidFill>
                <a:latin typeface="Georgia"/>
                <a:cs typeface="+mj-cs"/>
              </a:rPr>
              <a:t>Ridge Regression: </a:t>
            </a:r>
            <a:r>
              <a:rPr lang="en-US" sz="1600" dirty="0">
                <a:solidFill>
                  <a:srgbClr val="2B2D3D"/>
                </a:solidFill>
                <a:latin typeface="Georgia"/>
                <a:cs typeface="+mj-cs"/>
              </a:rPr>
              <a:t>Adds a penalty to shrink all coefficients, useful for keeping all features in the model.</a:t>
            </a:r>
            <a:endParaRPr lang="tr-TR" sz="1600" dirty="0">
              <a:solidFill>
                <a:srgbClr val="2B2D3D"/>
              </a:solidFill>
              <a:latin typeface="Georgia"/>
              <a:cs typeface="+mj-cs"/>
            </a:endParaRPr>
          </a:p>
          <a:p>
            <a:pPr fontAlgn="base">
              <a:lnSpc>
                <a:spcPct val="150000"/>
              </a:lnSpc>
            </a:pPr>
            <a:r>
              <a:rPr lang="en-US" sz="1600" b="1" dirty="0">
                <a:solidFill>
                  <a:srgbClr val="2B2D3D"/>
                </a:solidFill>
                <a:latin typeface="Georgia"/>
                <a:cs typeface="+mj-cs"/>
              </a:rPr>
              <a:t>Lasso Regression: </a:t>
            </a:r>
            <a:r>
              <a:rPr lang="en-US" sz="1600" dirty="0">
                <a:solidFill>
                  <a:srgbClr val="2B2D3D"/>
                </a:solidFill>
                <a:latin typeface="Georgia"/>
                <a:cs typeface="+mj-cs"/>
              </a:rPr>
              <a:t>Introduces a penalty that can shrink some coefficients to zero, aiding in feature selection.</a:t>
            </a:r>
            <a:endParaRPr lang="tr-TR" sz="1600" dirty="0">
              <a:solidFill>
                <a:srgbClr val="2B2D3D"/>
              </a:solidFill>
              <a:latin typeface="Georgia"/>
              <a:cs typeface="+mj-cs"/>
            </a:endParaRPr>
          </a:p>
          <a:p>
            <a:pPr fontAlgn="base">
              <a:lnSpc>
                <a:spcPct val="150000"/>
              </a:lnSpc>
            </a:pPr>
            <a:r>
              <a:rPr lang="en-US" sz="1600" b="1" dirty="0">
                <a:solidFill>
                  <a:srgbClr val="2B2D3D"/>
                </a:solidFill>
                <a:latin typeface="Georgia"/>
                <a:cs typeface="+mj-cs"/>
              </a:rPr>
              <a:t>Elastic Net: </a:t>
            </a:r>
            <a:r>
              <a:rPr lang="en-US" sz="1600" dirty="0">
                <a:solidFill>
                  <a:srgbClr val="2B2D3D"/>
                </a:solidFill>
                <a:latin typeface="Georgia"/>
                <a:cs typeface="+mj-cs"/>
              </a:rPr>
              <a:t>Combines Ridge and Lasso penalties, allowing for feature selection and handling multicollinearity, leveraging the strengths of both methods.</a:t>
            </a:r>
            <a:endParaRPr lang="tr-TR" sz="1600" dirty="0">
              <a:solidFill>
                <a:srgbClr val="2B2D3D"/>
              </a:solidFill>
              <a:latin typeface="Georgia"/>
              <a:cs typeface="+mj-cs"/>
            </a:endParaRPr>
          </a:p>
        </p:txBody>
      </p:sp>
      <p:pic>
        <p:nvPicPr>
          <p:cNvPr id="6" name="Picture 5">
            <a:extLst>
              <a:ext uri="{FF2B5EF4-FFF2-40B4-BE49-F238E27FC236}">
                <a16:creationId xmlns:a16="http://schemas.microsoft.com/office/drawing/2014/main" id="{162154BF-15FF-954F-5A62-59DB63103AD2}"/>
              </a:ext>
            </a:extLst>
          </p:cNvPr>
          <p:cNvPicPr>
            <a:picLocks noChangeAspect="1"/>
          </p:cNvPicPr>
          <p:nvPr/>
        </p:nvPicPr>
        <p:blipFill>
          <a:blip r:embed="rId2"/>
          <a:stretch>
            <a:fillRect/>
          </a:stretch>
        </p:blipFill>
        <p:spPr>
          <a:xfrm>
            <a:off x="4280494" y="4346855"/>
            <a:ext cx="9608882" cy="5785871"/>
          </a:xfrm>
          <a:prstGeom prst="rect">
            <a:avLst/>
          </a:prstGeom>
        </p:spPr>
      </p:pic>
    </p:spTree>
    <p:extLst>
      <p:ext uri="{BB962C8B-B14F-4D97-AF65-F5344CB8AC3E}">
        <p14:creationId xmlns:p14="http://schemas.microsoft.com/office/powerpoint/2010/main" val="315238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31B295-410E-094C-13E8-FE84B0E01383}"/>
              </a:ext>
            </a:extLst>
          </p:cNvPr>
          <p:cNvPicPr>
            <a:picLocks noChangeAspect="1"/>
          </p:cNvPicPr>
          <p:nvPr/>
        </p:nvPicPr>
        <p:blipFill>
          <a:blip r:embed="rId3"/>
          <a:stretch>
            <a:fillRect/>
          </a:stretch>
        </p:blipFill>
        <p:spPr>
          <a:xfrm>
            <a:off x="4091504" y="1735047"/>
            <a:ext cx="9056633" cy="6193056"/>
          </a:xfrm>
          <a:prstGeom prst="rect">
            <a:avLst/>
          </a:prstGeom>
        </p:spPr>
      </p:pic>
      <p:grpSp>
        <p:nvGrpSpPr>
          <p:cNvPr id="2" name="object 2"/>
          <p:cNvGrpSpPr/>
          <p:nvPr/>
        </p:nvGrpSpPr>
        <p:grpSpPr>
          <a:xfrm>
            <a:off x="13324635" y="0"/>
            <a:ext cx="4963838" cy="5290571"/>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18" name="object 18"/>
          <p:cNvSpPr/>
          <p:nvPr/>
        </p:nvSpPr>
        <p:spPr>
          <a:xfrm>
            <a:off x="0" y="686052"/>
            <a:ext cx="2151219" cy="5670032"/>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21" name="TextBox 20">
            <a:extLst>
              <a:ext uri="{FF2B5EF4-FFF2-40B4-BE49-F238E27FC236}">
                <a16:creationId xmlns:a16="http://schemas.microsoft.com/office/drawing/2014/main" id="{4D4908C6-3A51-B7CF-A061-7D5292AFA8D2}"/>
              </a:ext>
            </a:extLst>
          </p:cNvPr>
          <p:cNvSpPr txBox="1"/>
          <p:nvPr/>
        </p:nvSpPr>
        <p:spPr>
          <a:xfrm>
            <a:off x="6635750" y="717291"/>
            <a:ext cx="7543800" cy="584775"/>
          </a:xfrm>
          <a:prstGeom prst="rect">
            <a:avLst/>
          </a:prstGeom>
          <a:noFill/>
        </p:spPr>
        <p:txBody>
          <a:bodyPr wrap="square">
            <a:spAutoFit/>
          </a:bodyPr>
          <a:lstStyle/>
          <a:p>
            <a:pPr marL="12700" marR="902335" algn="r">
              <a:spcBef>
                <a:spcPts val="1195"/>
              </a:spcBef>
            </a:pPr>
            <a:r>
              <a:rPr lang="en-US" sz="3200" dirty="0">
                <a:solidFill>
                  <a:srgbClr val="2B2D3D"/>
                </a:solidFill>
                <a:latin typeface="Georgia"/>
                <a:cs typeface="+mj-cs"/>
              </a:rPr>
              <a:t> Comparison</a:t>
            </a:r>
            <a:r>
              <a:rPr lang="tr-TR" sz="3200" dirty="0">
                <a:solidFill>
                  <a:srgbClr val="2B2D3D"/>
                </a:solidFill>
                <a:latin typeface="Georgia"/>
                <a:cs typeface="+mj-cs"/>
              </a:rPr>
              <a:t> </a:t>
            </a:r>
            <a:r>
              <a:rPr lang="en-US" sz="3200" dirty="0">
                <a:solidFill>
                  <a:srgbClr val="2B2D3D"/>
                </a:solidFill>
                <a:latin typeface="Georgia"/>
                <a:cs typeface="+mj-cs"/>
              </a:rPr>
              <a:t>of</a:t>
            </a:r>
            <a:r>
              <a:rPr lang="tr-TR" sz="3200" dirty="0">
                <a:solidFill>
                  <a:srgbClr val="2B2D3D"/>
                </a:solidFill>
                <a:latin typeface="Georgia"/>
                <a:cs typeface="+mj-cs"/>
              </a:rPr>
              <a:t> </a:t>
            </a:r>
            <a:r>
              <a:rPr lang="en-US" sz="3200" dirty="0">
                <a:solidFill>
                  <a:srgbClr val="2B2D3D"/>
                </a:solidFill>
                <a:latin typeface="Georgia"/>
                <a:cs typeface="+mj-cs"/>
              </a:rPr>
              <a:t>Logistic</a:t>
            </a:r>
            <a:r>
              <a:rPr lang="tr-TR" sz="3200" dirty="0">
                <a:solidFill>
                  <a:srgbClr val="2B2D3D"/>
                </a:solidFill>
                <a:latin typeface="Georgia"/>
                <a:cs typeface="+mj-cs"/>
              </a:rPr>
              <a:t> </a:t>
            </a:r>
            <a:r>
              <a:rPr lang="en-US" sz="3200" dirty="0">
                <a:solidFill>
                  <a:srgbClr val="2B2D3D"/>
                </a:solidFill>
                <a:latin typeface="Georgia"/>
                <a:cs typeface="+mj-cs"/>
              </a:rPr>
              <a:t>Classifiers</a:t>
            </a:r>
          </a:p>
        </p:txBody>
      </p:sp>
      <p:sp>
        <p:nvSpPr>
          <p:cNvPr id="47" name="object 17">
            <a:extLst>
              <a:ext uri="{FF2B5EF4-FFF2-40B4-BE49-F238E27FC236}">
                <a16:creationId xmlns:a16="http://schemas.microsoft.com/office/drawing/2014/main" id="{4E817E52-E6F0-B1EB-082F-9425EC567B65}"/>
              </a:ext>
            </a:extLst>
          </p:cNvPr>
          <p:cNvSpPr/>
          <p:nvPr/>
        </p:nvSpPr>
        <p:spPr>
          <a:xfrm>
            <a:off x="9100012" y="137843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20" name="TextBox 19">
            <a:extLst>
              <a:ext uri="{FF2B5EF4-FFF2-40B4-BE49-F238E27FC236}">
                <a16:creationId xmlns:a16="http://schemas.microsoft.com/office/drawing/2014/main" id="{49EBE1F7-E095-01C4-2C7A-3AF738321340}"/>
              </a:ext>
            </a:extLst>
          </p:cNvPr>
          <p:cNvSpPr txBox="1"/>
          <p:nvPr/>
        </p:nvSpPr>
        <p:spPr>
          <a:xfrm>
            <a:off x="751632" y="8189466"/>
            <a:ext cx="12573000" cy="1703864"/>
          </a:xfrm>
          <a:prstGeom prst="rect">
            <a:avLst/>
          </a:prstGeom>
          <a:noFill/>
        </p:spPr>
        <p:txBody>
          <a:bodyPr wrap="square">
            <a:spAutoFit/>
          </a:bodyPr>
          <a:lstStyle/>
          <a:p>
            <a:pPr fontAlgn="base">
              <a:lnSpc>
                <a:spcPct val="150000"/>
              </a:lnSpc>
            </a:pPr>
            <a:r>
              <a:rPr lang="en-US" sz="1800" dirty="0">
                <a:solidFill>
                  <a:srgbClr val="2B2D3D"/>
                </a:solidFill>
                <a:latin typeface="Georgia"/>
                <a:cs typeface="+mj-cs"/>
              </a:rPr>
              <a:t>The ROC curve is a tool for assessing the performance of binary</a:t>
            </a:r>
            <a:r>
              <a:rPr lang="tr-TR" sz="1800" dirty="0">
                <a:solidFill>
                  <a:srgbClr val="2B2D3D"/>
                </a:solidFill>
                <a:latin typeface="Georgia"/>
                <a:cs typeface="+mj-cs"/>
              </a:rPr>
              <a:t> </a:t>
            </a:r>
            <a:r>
              <a:rPr lang="en-US" sz="1800" dirty="0">
                <a:solidFill>
                  <a:srgbClr val="2B2D3D"/>
                </a:solidFill>
                <a:latin typeface="Georgia"/>
                <a:cs typeface="+mj-cs"/>
              </a:rPr>
              <a:t>classification models, plotting true positive rate against false positive rate at various thresholds. </a:t>
            </a:r>
            <a:endParaRPr lang="tr-TR" sz="1800" dirty="0">
              <a:solidFill>
                <a:srgbClr val="2B2D3D"/>
              </a:solidFill>
              <a:latin typeface="Georgia"/>
              <a:cs typeface="+mj-cs"/>
            </a:endParaRPr>
          </a:p>
          <a:p>
            <a:pPr fontAlgn="base">
              <a:lnSpc>
                <a:spcPct val="150000"/>
              </a:lnSpc>
            </a:pPr>
            <a:r>
              <a:rPr lang="en-US" sz="1800" dirty="0">
                <a:solidFill>
                  <a:srgbClr val="2B2D3D"/>
                </a:solidFill>
                <a:latin typeface="Georgia"/>
                <a:cs typeface="+mj-cs"/>
              </a:rPr>
              <a:t>The Area Under the Curve (AUC)</a:t>
            </a:r>
            <a:r>
              <a:rPr lang="tr-TR" sz="1800" dirty="0">
                <a:solidFill>
                  <a:srgbClr val="2B2D3D"/>
                </a:solidFill>
                <a:latin typeface="Georgia"/>
                <a:cs typeface="+mj-cs"/>
              </a:rPr>
              <a:t> </a:t>
            </a:r>
            <a:r>
              <a:rPr lang="en-US" sz="1800" dirty="0">
                <a:solidFill>
                  <a:srgbClr val="2B2D3D"/>
                </a:solidFill>
                <a:latin typeface="Georgia"/>
                <a:cs typeface="+mj-cs"/>
              </a:rPr>
              <a:t>provides a measure</a:t>
            </a:r>
            <a:r>
              <a:rPr lang="tr-TR" sz="1800" dirty="0">
                <a:solidFill>
                  <a:srgbClr val="2B2D3D"/>
                </a:solidFill>
                <a:latin typeface="Georgia"/>
                <a:cs typeface="+mj-cs"/>
              </a:rPr>
              <a:t> </a:t>
            </a:r>
            <a:r>
              <a:rPr lang="en-US" sz="1800" dirty="0">
                <a:solidFill>
                  <a:srgbClr val="2B2D3D"/>
                </a:solidFill>
                <a:latin typeface="Georgia"/>
                <a:cs typeface="+mj-cs"/>
              </a:rPr>
              <a:t>of</a:t>
            </a:r>
            <a:r>
              <a:rPr lang="tr-TR" sz="1800" dirty="0">
                <a:solidFill>
                  <a:srgbClr val="2B2D3D"/>
                </a:solidFill>
                <a:latin typeface="Georgia"/>
                <a:cs typeface="+mj-cs"/>
              </a:rPr>
              <a:t> </a:t>
            </a:r>
            <a:r>
              <a:rPr lang="en-US" sz="1800" dirty="0">
                <a:solidFill>
                  <a:srgbClr val="2B2D3D"/>
                </a:solidFill>
                <a:latin typeface="Georgia"/>
                <a:cs typeface="+mj-cs"/>
              </a:rPr>
              <a:t>the</a:t>
            </a:r>
            <a:r>
              <a:rPr lang="tr-TR" sz="1800" dirty="0">
                <a:solidFill>
                  <a:srgbClr val="2B2D3D"/>
                </a:solidFill>
                <a:latin typeface="Georgia"/>
                <a:cs typeface="+mj-cs"/>
              </a:rPr>
              <a:t> </a:t>
            </a:r>
            <a:r>
              <a:rPr lang="en-US" sz="1800" dirty="0">
                <a:solidFill>
                  <a:srgbClr val="2B2D3D"/>
                </a:solidFill>
                <a:latin typeface="Georgia"/>
                <a:cs typeface="+mj-cs"/>
              </a:rPr>
              <a:t>model’s</a:t>
            </a:r>
            <a:r>
              <a:rPr lang="tr-TR" sz="1800" dirty="0">
                <a:solidFill>
                  <a:srgbClr val="2B2D3D"/>
                </a:solidFill>
                <a:latin typeface="Georgia"/>
                <a:cs typeface="+mj-cs"/>
              </a:rPr>
              <a:t> </a:t>
            </a:r>
            <a:r>
              <a:rPr lang="en-US" sz="1800" dirty="0">
                <a:solidFill>
                  <a:srgbClr val="2B2D3D"/>
                </a:solidFill>
                <a:latin typeface="Georgia"/>
                <a:cs typeface="+mj-cs"/>
              </a:rPr>
              <a:t>ability to predict the target values, with higher values indicating better performance.</a:t>
            </a:r>
          </a:p>
        </p:txBody>
      </p:sp>
    </p:spTree>
    <p:extLst>
      <p:ext uri="{BB962C8B-B14F-4D97-AF65-F5344CB8AC3E}">
        <p14:creationId xmlns:p14="http://schemas.microsoft.com/office/powerpoint/2010/main" val="4150390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64455E-8910-6721-F463-6FADE35692BE}"/>
              </a:ext>
            </a:extLst>
          </p:cNvPr>
          <p:cNvPicPr>
            <a:picLocks noChangeAspect="1"/>
          </p:cNvPicPr>
          <p:nvPr/>
        </p:nvPicPr>
        <p:blipFill rotWithShape="1">
          <a:blip r:embed="rId2"/>
          <a:srcRect t="37751"/>
          <a:stretch/>
        </p:blipFill>
        <p:spPr>
          <a:xfrm>
            <a:off x="3769504" y="8465474"/>
            <a:ext cx="6523845" cy="1305771"/>
          </a:xfrm>
          <a:prstGeom prst="rect">
            <a:avLst/>
          </a:prstGeom>
        </p:spPr>
      </p:pic>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4425950" y="901036"/>
            <a:ext cx="11963400" cy="582339"/>
          </a:xfrm>
          <a:prstGeom prst="rect">
            <a:avLst/>
          </a:prstGeom>
        </p:spPr>
        <p:txBody>
          <a:bodyPr vert="horz" wrap="square" lIns="0" tIns="15875" rIns="0" bIns="0" rtlCol="0">
            <a:spAutoFit/>
          </a:bodyPr>
          <a:lstStyle/>
          <a:p>
            <a:pPr marL="12700" marR="902335" algn="r" defTabSz="457200">
              <a:lnSpc>
                <a:spcPts val="4850"/>
              </a:lnSpc>
              <a:spcBef>
                <a:spcPts val="1195"/>
              </a:spcBef>
            </a:pPr>
            <a:r>
              <a:rPr lang="tr-TR" sz="3200" dirty="0" err="1">
                <a:solidFill>
                  <a:srgbClr val="2B2D3D"/>
                </a:solidFill>
                <a:latin typeface="Georgia"/>
                <a:ea typeface="+mn-ea"/>
              </a:rPr>
              <a:t>Logistic</a:t>
            </a:r>
            <a:r>
              <a:rPr lang="tr-TR" sz="3200" dirty="0">
                <a:solidFill>
                  <a:srgbClr val="2B2D3D"/>
                </a:solidFill>
                <a:latin typeface="Georgia"/>
                <a:ea typeface="+mn-ea"/>
              </a:rPr>
              <a:t> </a:t>
            </a:r>
            <a:r>
              <a:rPr lang="en-US" sz="3200" dirty="0">
                <a:solidFill>
                  <a:srgbClr val="2B2D3D"/>
                </a:solidFill>
                <a:latin typeface="Georgia"/>
                <a:ea typeface="+mn-ea"/>
              </a:rPr>
              <a:t>Model Performance Metrics at Different Thresholds</a:t>
            </a:r>
          </a:p>
        </p:txBody>
      </p:sp>
      <p:sp>
        <p:nvSpPr>
          <p:cNvPr id="15" name="object 15"/>
          <p:cNvSpPr/>
          <p:nvPr/>
        </p:nvSpPr>
        <p:spPr>
          <a:xfrm>
            <a:off x="11512550" y="1577747"/>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4" name="object 5">
            <a:extLst>
              <a:ext uri="{FF2B5EF4-FFF2-40B4-BE49-F238E27FC236}">
                <a16:creationId xmlns:a16="http://schemas.microsoft.com/office/drawing/2014/main" id="{14047E5D-091E-28E3-E740-CC689EA48228}"/>
              </a:ext>
            </a:extLst>
          </p:cNvPr>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pic>
        <p:nvPicPr>
          <p:cNvPr id="3" name="Picture 2">
            <a:extLst>
              <a:ext uri="{FF2B5EF4-FFF2-40B4-BE49-F238E27FC236}">
                <a16:creationId xmlns:a16="http://schemas.microsoft.com/office/drawing/2014/main" id="{3918F709-4384-5640-8F51-60BB38D612F5}"/>
              </a:ext>
            </a:extLst>
          </p:cNvPr>
          <p:cNvPicPr>
            <a:picLocks noChangeAspect="1"/>
          </p:cNvPicPr>
          <p:nvPr/>
        </p:nvPicPr>
        <p:blipFill>
          <a:blip r:embed="rId3"/>
          <a:stretch>
            <a:fillRect/>
          </a:stretch>
        </p:blipFill>
        <p:spPr>
          <a:xfrm>
            <a:off x="3575049" y="2426380"/>
            <a:ext cx="6808604" cy="3563226"/>
          </a:xfrm>
          <a:prstGeom prst="rect">
            <a:avLst/>
          </a:prstGeom>
        </p:spPr>
      </p:pic>
      <p:pic>
        <p:nvPicPr>
          <p:cNvPr id="11" name="Picture 10">
            <a:extLst>
              <a:ext uri="{FF2B5EF4-FFF2-40B4-BE49-F238E27FC236}">
                <a16:creationId xmlns:a16="http://schemas.microsoft.com/office/drawing/2014/main" id="{B067AE2E-422D-90B0-57A6-A7CA34BEF59A}"/>
              </a:ext>
            </a:extLst>
          </p:cNvPr>
          <p:cNvPicPr>
            <a:picLocks noChangeAspect="1"/>
          </p:cNvPicPr>
          <p:nvPr/>
        </p:nvPicPr>
        <p:blipFill>
          <a:blip r:embed="rId4"/>
          <a:stretch>
            <a:fillRect/>
          </a:stretch>
        </p:blipFill>
        <p:spPr>
          <a:xfrm>
            <a:off x="10293349" y="2330450"/>
            <a:ext cx="6734643" cy="3708445"/>
          </a:xfrm>
          <a:prstGeom prst="rect">
            <a:avLst/>
          </a:prstGeom>
        </p:spPr>
      </p:pic>
      <p:pic>
        <p:nvPicPr>
          <p:cNvPr id="13" name="Picture 12">
            <a:extLst>
              <a:ext uri="{FF2B5EF4-FFF2-40B4-BE49-F238E27FC236}">
                <a16:creationId xmlns:a16="http://schemas.microsoft.com/office/drawing/2014/main" id="{FD7B4618-70CD-33D5-ED9F-F8A2D52FC937}"/>
              </a:ext>
            </a:extLst>
          </p:cNvPr>
          <p:cNvPicPr>
            <a:picLocks noChangeAspect="1"/>
          </p:cNvPicPr>
          <p:nvPr/>
        </p:nvPicPr>
        <p:blipFill rotWithShape="1">
          <a:blip r:embed="rId5"/>
          <a:srcRect b="16997"/>
          <a:stretch/>
        </p:blipFill>
        <p:spPr>
          <a:xfrm>
            <a:off x="3594099" y="6208019"/>
            <a:ext cx="6788801" cy="2282138"/>
          </a:xfrm>
          <a:prstGeom prst="rect">
            <a:avLst/>
          </a:prstGeom>
        </p:spPr>
      </p:pic>
      <p:sp>
        <p:nvSpPr>
          <p:cNvPr id="18" name="TextBox 17">
            <a:extLst>
              <a:ext uri="{FF2B5EF4-FFF2-40B4-BE49-F238E27FC236}">
                <a16:creationId xmlns:a16="http://schemas.microsoft.com/office/drawing/2014/main" id="{448CC414-7944-49E3-F93A-ED14491C7A41}"/>
              </a:ext>
            </a:extLst>
          </p:cNvPr>
          <p:cNvSpPr txBox="1"/>
          <p:nvPr/>
        </p:nvSpPr>
        <p:spPr>
          <a:xfrm>
            <a:off x="5645150" y="9601968"/>
            <a:ext cx="3225800" cy="338554"/>
          </a:xfrm>
          <a:prstGeom prst="rect">
            <a:avLst/>
          </a:prstGeom>
          <a:noFill/>
        </p:spPr>
        <p:txBody>
          <a:bodyPr wrap="square">
            <a:spAutoFit/>
          </a:bodyPr>
          <a:lstStyle/>
          <a:p>
            <a:r>
              <a:rPr lang="tr-TR" sz="1600" dirty="0" err="1">
                <a:solidFill>
                  <a:srgbClr val="2B2D3D"/>
                </a:solidFill>
                <a:latin typeface="Georgia"/>
                <a:cs typeface="+mj-cs"/>
              </a:rPr>
              <a:t>Elastic</a:t>
            </a:r>
            <a:r>
              <a:rPr lang="tr-TR" sz="1600" dirty="0">
                <a:solidFill>
                  <a:srgbClr val="2B2D3D"/>
                </a:solidFill>
                <a:latin typeface="Georgia"/>
                <a:cs typeface="+mj-cs"/>
              </a:rPr>
              <a:t> Net </a:t>
            </a:r>
            <a:r>
              <a:rPr lang="tr-TR" sz="1600" dirty="0" err="1">
                <a:solidFill>
                  <a:srgbClr val="2B2D3D"/>
                </a:solidFill>
                <a:latin typeface="Georgia"/>
                <a:cs typeface="+mj-cs"/>
              </a:rPr>
              <a:t>Shrinkage</a:t>
            </a:r>
            <a:r>
              <a:rPr lang="tr-TR" sz="1600" dirty="0">
                <a:solidFill>
                  <a:srgbClr val="2B2D3D"/>
                </a:solidFill>
                <a:latin typeface="Georgia"/>
                <a:cs typeface="+mj-cs"/>
              </a:rPr>
              <a:t> </a:t>
            </a:r>
            <a:r>
              <a:rPr lang="tr-TR" sz="1600" dirty="0" err="1">
                <a:solidFill>
                  <a:srgbClr val="2B2D3D"/>
                </a:solidFill>
                <a:latin typeface="Georgia"/>
                <a:cs typeface="+mj-cs"/>
              </a:rPr>
              <a:t>Method</a:t>
            </a:r>
            <a:endParaRPr lang="tr-TR" sz="1600" dirty="0">
              <a:solidFill>
                <a:srgbClr val="2B2D3D"/>
              </a:solidFill>
              <a:latin typeface="Georgia"/>
              <a:cs typeface="+mj-cs"/>
            </a:endParaRPr>
          </a:p>
        </p:txBody>
      </p:sp>
      <p:sp>
        <p:nvSpPr>
          <p:cNvPr id="19" name="TextBox 18">
            <a:extLst>
              <a:ext uri="{FF2B5EF4-FFF2-40B4-BE49-F238E27FC236}">
                <a16:creationId xmlns:a16="http://schemas.microsoft.com/office/drawing/2014/main" id="{7B2FA661-1D43-09E6-8143-D200C79FBE18}"/>
              </a:ext>
            </a:extLst>
          </p:cNvPr>
          <p:cNvSpPr txBox="1"/>
          <p:nvPr/>
        </p:nvSpPr>
        <p:spPr>
          <a:xfrm>
            <a:off x="5645150" y="5887905"/>
            <a:ext cx="3225800" cy="338554"/>
          </a:xfrm>
          <a:prstGeom prst="rect">
            <a:avLst/>
          </a:prstGeom>
          <a:noFill/>
        </p:spPr>
        <p:txBody>
          <a:bodyPr wrap="square">
            <a:spAutoFit/>
          </a:bodyPr>
          <a:lstStyle/>
          <a:p>
            <a:r>
              <a:rPr lang="tr-TR" sz="1600" dirty="0">
                <a:solidFill>
                  <a:srgbClr val="2B2D3D"/>
                </a:solidFill>
                <a:latin typeface="Georgia"/>
                <a:cs typeface="+mj-cs"/>
              </a:rPr>
              <a:t>Basic </a:t>
            </a:r>
            <a:r>
              <a:rPr lang="tr-TR" sz="1600" dirty="0" err="1">
                <a:solidFill>
                  <a:srgbClr val="2B2D3D"/>
                </a:solidFill>
                <a:latin typeface="Georgia"/>
                <a:cs typeface="+mj-cs"/>
              </a:rPr>
              <a:t>Logistic</a:t>
            </a:r>
            <a:r>
              <a:rPr lang="tr-TR" sz="1600" dirty="0">
                <a:solidFill>
                  <a:srgbClr val="2B2D3D"/>
                </a:solidFill>
                <a:latin typeface="Georgia"/>
                <a:cs typeface="+mj-cs"/>
              </a:rPr>
              <a:t> </a:t>
            </a:r>
            <a:r>
              <a:rPr lang="tr-TR" sz="1600" dirty="0" err="1">
                <a:solidFill>
                  <a:srgbClr val="2B2D3D"/>
                </a:solidFill>
                <a:latin typeface="Georgia"/>
                <a:cs typeface="+mj-cs"/>
              </a:rPr>
              <a:t>Classifier</a:t>
            </a:r>
            <a:endParaRPr lang="tr-TR" sz="1600" dirty="0">
              <a:solidFill>
                <a:srgbClr val="2B2D3D"/>
              </a:solidFill>
              <a:latin typeface="Georgia"/>
              <a:cs typeface="+mj-cs"/>
            </a:endParaRPr>
          </a:p>
        </p:txBody>
      </p:sp>
      <p:sp>
        <p:nvSpPr>
          <p:cNvPr id="20" name="TextBox 19">
            <a:extLst>
              <a:ext uri="{FF2B5EF4-FFF2-40B4-BE49-F238E27FC236}">
                <a16:creationId xmlns:a16="http://schemas.microsoft.com/office/drawing/2014/main" id="{BABA42C2-4646-966E-EC2C-D7ECBE518608}"/>
              </a:ext>
            </a:extLst>
          </p:cNvPr>
          <p:cNvSpPr txBox="1"/>
          <p:nvPr/>
        </p:nvSpPr>
        <p:spPr>
          <a:xfrm>
            <a:off x="11512550" y="5923090"/>
            <a:ext cx="5816600" cy="338554"/>
          </a:xfrm>
          <a:prstGeom prst="rect">
            <a:avLst/>
          </a:prstGeom>
          <a:noFill/>
        </p:spPr>
        <p:txBody>
          <a:bodyPr wrap="square">
            <a:spAutoFit/>
          </a:bodyPr>
          <a:lstStyle/>
          <a:p>
            <a:r>
              <a:rPr lang="tr-TR" sz="1600" dirty="0" err="1">
                <a:solidFill>
                  <a:srgbClr val="2B2D3D"/>
                </a:solidFill>
                <a:latin typeface="Georgia"/>
                <a:cs typeface="+mj-cs"/>
              </a:rPr>
              <a:t>Feature</a:t>
            </a:r>
            <a:r>
              <a:rPr lang="tr-TR" sz="1600" dirty="0">
                <a:solidFill>
                  <a:srgbClr val="2B2D3D"/>
                </a:solidFill>
                <a:latin typeface="Georgia"/>
                <a:cs typeface="+mj-cs"/>
              </a:rPr>
              <a:t> </a:t>
            </a:r>
            <a:r>
              <a:rPr lang="tr-TR" sz="1600" dirty="0" err="1">
                <a:solidFill>
                  <a:srgbClr val="2B2D3D"/>
                </a:solidFill>
                <a:latin typeface="Georgia"/>
                <a:cs typeface="+mj-cs"/>
              </a:rPr>
              <a:t>Selection</a:t>
            </a:r>
            <a:r>
              <a:rPr lang="tr-TR" sz="1600" dirty="0">
                <a:solidFill>
                  <a:srgbClr val="2B2D3D"/>
                </a:solidFill>
                <a:latin typeface="Georgia"/>
                <a:cs typeface="+mj-cs"/>
              </a:rPr>
              <a:t> </a:t>
            </a:r>
            <a:r>
              <a:rPr lang="tr-TR" sz="1600" dirty="0" err="1">
                <a:solidFill>
                  <a:srgbClr val="2B2D3D"/>
                </a:solidFill>
                <a:latin typeface="Georgia"/>
                <a:cs typeface="+mj-cs"/>
              </a:rPr>
              <a:t>with</a:t>
            </a:r>
            <a:r>
              <a:rPr lang="tr-TR" sz="1600" dirty="0">
                <a:solidFill>
                  <a:srgbClr val="2B2D3D"/>
                </a:solidFill>
                <a:latin typeface="Georgia"/>
                <a:cs typeface="+mj-cs"/>
              </a:rPr>
              <a:t> </a:t>
            </a:r>
            <a:r>
              <a:rPr lang="tr-TR" sz="1600" dirty="0" err="1">
                <a:solidFill>
                  <a:srgbClr val="2B2D3D"/>
                </a:solidFill>
                <a:latin typeface="Georgia"/>
                <a:cs typeface="+mj-cs"/>
              </a:rPr>
              <a:t>Backward</a:t>
            </a:r>
            <a:r>
              <a:rPr lang="tr-TR" sz="1600" dirty="0">
                <a:solidFill>
                  <a:srgbClr val="2B2D3D"/>
                </a:solidFill>
                <a:latin typeface="Georgia"/>
                <a:cs typeface="+mj-cs"/>
              </a:rPr>
              <a:t> </a:t>
            </a:r>
            <a:r>
              <a:rPr lang="tr-TR" sz="1600" dirty="0" err="1">
                <a:solidFill>
                  <a:srgbClr val="2B2D3D"/>
                </a:solidFill>
                <a:latin typeface="Georgia"/>
                <a:cs typeface="+mj-cs"/>
              </a:rPr>
              <a:t>Stepwise</a:t>
            </a:r>
            <a:r>
              <a:rPr lang="tr-TR" sz="1600" dirty="0">
                <a:solidFill>
                  <a:srgbClr val="2B2D3D"/>
                </a:solidFill>
                <a:latin typeface="Georgia"/>
                <a:cs typeface="+mj-cs"/>
              </a:rPr>
              <a:t> </a:t>
            </a:r>
            <a:r>
              <a:rPr lang="tr-TR" sz="1600" dirty="0" err="1">
                <a:solidFill>
                  <a:srgbClr val="2B2D3D"/>
                </a:solidFill>
                <a:latin typeface="Georgia"/>
                <a:cs typeface="+mj-cs"/>
              </a:rPr>
              <a:t>Search</a:t>
            </a:r>
            <a:endParaRPr lang="tr-TR" sz="1600" dirty="0">
              <a:solidFill>
                <a:srgbClr val="2B2D3D"/>
              </a:solidFill>
              <a:latin typeface="Georgia"/>
              <a:cs typeface="+mj-cs"/>
            </a:endParaRPr>
          </a:p>
        </p:txBody>
      </p:sp>
    </p:spTree>
    <p:extLst>
      <p:ext uri="{BB962C8B-B14F-4D97-AF65-F5344CB8AC3E}">
        <p14:creationId xmlns:p14="http://schemas.microsoft.com/office/powerpoint/2010/main" val="481437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4425950" y="901036"/>
            <a:ext cx="11963400" cy="582339"/>
          </a:xfrm>
          <a:prstGeom prst="rect">
            <a:avLst/>
          </a:prstGeom>
        </p:spPr>
        <p:txBody>
          <a:bodyPr vert="horz" wrap="square" lIns="0" tIns="15875" rIns="0" bIns="0" rtlCol="0">
            <a:spAutoFit/>
          </a:bodyPr>
          <a:lstStyle/>
          <a:p>
            <a:pPr marL="12700" marR="902335" algn="r" defTabSz="457200">
              <a:lnSpc>
                <a:spcPts val="4850"/>
              </a:lnSpc>
              <a:spcBef>
                <a:spcPts val="1195"/>
              </a:spcBef>
            </a:pPr>
            <a:r>
              <a:rPr lang="tr-TR" sz="3200" dirty="0" err="1">
                <a:solidFill>
                  <a:srgbClr val="2B2D3D"/>
                </a:solidFill>
                <a:latin typeface="Georgia"/>
                <a:ea typeface="+mn-ea"/>
              </a:rPr>
              <a:t>Linear</a:t>
            </a:r>
            <a:r>
              <a:rPr lang="tr-TR" sz="3200" dirty="0">
                <a:solidFill>
                  <a:srgbClr val="2B2D3D"/>
                </a:solidFill>
                <a:latin typeface="Georgia"/>
                <a:ea typeface="+mn-ea"/>
              </a:rPr>
              <a:t> </a:t>
            </a:r>
            <a:r>
              <a:rPr lang="tr-TR" sz="3200" dirty="0" err="1">
                <a:solidFill>
                  <a:srgbClr val="2B2D3D"/>
                </a:solidFill>
                <a:latin typeface="Georgia"/>
                <a:ea typeface="+mn-ea"/>
              </a:rPr>
              <a:t>Discriminant</a:t>
            </a:r>
            <a:r>
              <a:rPr lang="tr-TR" sz="3200" dirty="0">
                <a:solidFill>
                  <a:srgbClr val="2B2D3D"/>
                </a:solidFill>
                <a:latin typeface="Georgia"/>
                <a:ea typeface="+mn-ea"/>
              </a:rPr>
              <a:t> Analysis (LDA)</a:t>
            </a:r>
            <a:endParaRPr lang="en-US" sz="3200" dirty="0">
              <a:solidFill>
                <a:srgbClr val="2B2D3D"/>
              </a:solidFill>
              <a:latin typeface="Georgia"/>
              <a:ea typeface="+mn-ea"/>
            </a:endParaRPr>
          </a:p>
        </p:txBody>
      </p:sp>
      <p:sp>
        <p:nvSpPr>
          <p:cNvPr id="15" name="object 15"/>
          <p:cNvSpPr/>
          <p:nvPr/>
        </p:nvSpPr>
        <p:spPr>
          <a:xfrm>
            <a:off x="11512550" y="1577747"/>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4" name="object 5">
            <a:extLst>
              <a:ext uri="{FF2B5EF4-FFF2-40B4-BE49-F238E27FC236}">
                <a16:creationId xmlns:a16="http://schemas.microsoft.com/office/drawing/2014/main" id="{14047E5D-091E-28E3-E740-CC689EA48228}"/>
              </a:ext>
            </a:extLst>
          </p:cNvPr>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5" name="TextBox 4">
            <a:extLst>
              <a:ext uri="{FF2B5EF4-FFF2-40B4-BE49-F238E27FC236}">
                <a16:creationId xmlns:a16="http://schemas.microsoft.com/office/drawing/2014/main" id="{EF275E82-8D43-A110-810A-F04DFC17A989}"/>
              </a:ext>
            </a:extLst>
          </p:cNvPr>
          <p:cNvSpPr txBox="1"/>
          <p:nvPr/>
        </p:nvSpPr>
        <p:spPr>
          <a:xfrm>
            <a:off x="2602280" y="2708231"/>
            <a:ext cx="9150350" cy="1703864"/>
          </a:xfrm>
          <a:prstGeom prst="rect">
            <a:avLst/>
          </a:prstGeom>
          <a:noFill/>
        </p:spPr>
        <p:txBody>
          <a:bodyPr wrap="square">
            <a:spAutoFit/>
          </a:bodyPr>
          <a:lstStyle/>
          <a:p>
            <a:pPr fontAlgn="base">
              <a:lnSpc>
                <a:spcPct val="150000"/>
              </a:lnSpc>
            </a:pPr>
            <a:r>
              <a:rPr lang="en-US" dirty="0">
                <a:solidFill>
                  <a:srgbClr val="2B2D3D"/>
                </a:solidFill>
                <a:latin typeface="Georgia"/>
                <a:cs typeface="+mj-cs"/>
              </a:rPr>
              <a:t>LDA</a:t>
            </a:r>
            <a:r>
              <a:rPr lang="tr-TR" dirty="0">
                <a:solidFill>
                  <a:srgbClr val="2B2D3D"/>
                </a:solidFill>
                <a:latin typeface="Georgia"/>
                <a:cs typeface="+mj-cs"/>
              </a:rPr>
              <a:t> </a:t>
            </a:r>
            <a:r>
              <a:rPr lang="en-US" dirty="0">
                <a:solidFill>
                  <a:srgbClr val="2B2D3D"/>
                </a:solidFill>
                <a:latin typeface="Georgia"/>
                <a:cs typeface="+mj-cs"/>
              </a:rPr>
              <a:t>is a classification algorithm that finds a linear combination of features that best separates two or more classes.</a:t>
            </a:r>
            <a:endParaRPr lang="tr-TR" dirty="0">
              <a:solidFill>
                <a:srgbClr val="2B2D3D"/>
              </a:solidFill>
              <a:latin typeface="Georgia"/>
              <a:cs typeface="+mj-cs"/>
            </a:endParaRPr>
          </a:p>
          <a:p>
            <a:pPr fontAlgn="base">
              <a:lnSpc>
                <a:spcPct val="150000"/>
              </a:lnSpc>
            </a:pPr>
            <a:r>
              <a:rPr lang="en-US" dirty="0">
                <a:solidFill>
                  <a:srgbClr val="2B2D3D"/>
                </a:solidFill>
                <a:latin typeface="Georgia"/>
                <a:cs typeface="+mj-cs"/>
              </a:rPr>
              <a:t>It assumes that the features follow a multivariate normal distribution with a common mean and variance for all classes. </a:t>
            </a:r>
            <a:endParaRPr lang="tr-TR" dirty="0">
              <a:solidFill>
                <a:srgbClr val="2B2D3D"/>
              </a:solidFill>
              <a:latin typeface="Georgia"/>
              <a:cs typeface="+mj-cs"/>
            </a:endParaRPr>
          </a:p>
        </p:txBody>
      </p:sp>
      <p:pic>
        <p:nvPicPr>
          <p:cNvPr id="12" name="Picture 11">
            <a:extLst>
              <a:ext uri="{FF2B5EF4-FFF2-40B4-BE49-F238E27FC236}">
                <a16:creationId xmlns:a16="http://schemas.microsoft.com/office/drawing/2014/main" id="{B2861515-57AC-AA80-7BEA-C3EAFFED84B0}"/>
              </a:ext>
            </a:extLst>
          </p:cNvPr>
          <p:cNvPicPr>
            <a:picLocks noChangeAspect="1"/>
          </p:cNvPicPr>
          <p:nvPr/>
        </p:nvPicPr>
        <p:blipFill>
          <a:blip r:embed="rId2"/>
          <a:stretch>
            <a:fillRect/>
          </a:stretch>
        </p:blipFill>
        <p:spPr>
          <a:xfrm>
            <a:off x="6210910" y="4457813"/>
            <a:ext cx="5878880" cy="2267020"/>
          </a:xfrm>
          <a:prstGeom prst="rect">
            <a:avLst/>
          </a:prstGeom>
        </p:spPr>
      </p:pic>
      <p:sp>
        <p:nvSpPr>
          <p:cNvPr id="18" name="TextBox 17">
            <a:extLst>
              <a:ext uri="{FF2B5EF4-FFF2-40B4-BE49-F238E27FC236}">
                <a16:creationId xmlns:a16="http://schemas.microsoft.com/office/drawing/2014/main" id="{448CC414-7944-49E3-F93A-ED14491C7A41}"/>
              </a:ext>
            </a:extLst>
          </p:cNvPr>
          <p:cNvSpPr txBox="1"/>
          <p:nvPr/>
        </p:nvSpPr>
        <p:spPr>
          <a:xfrm>
            <a:off x="8299475" y="6601274"/>
            <a:ext cx="1701750" cy="338554"/>
          </a:xfrm>
          <a:prstGeom prst="rect">
            <a:avLst/>
          </a:prstGeom>
          <a:noFill/>
        </p:spPr>
        <p:txBody>
          <a:bodyPr wrap="square">
            <a:spAutoFit/>
          </a:bodyPr>
          <a:lstStyle/>
          <a:p>
            <a:r>
              <a:rPr lang="tr-TR" sz="1600" dirty="0">
                <a:solidFill>
                  <a:srgbClr val="2B2D3D"/>
                </a:solidFill>
                <a:latin typeface="Georgia"/>
                <a:cs typeface="+mj-cs"/>
              </a:rPr>
              <a:t>LDA </a:t>
            </a:r>
            <a:r>
              <a:rPr lang="tr-TR" sz="1600" dirty="0" err="1">
                <a:solidFill>
                  <a:srgbClr val="2B2D3D"/>
                </a:solidFill>
                <a:latin typeface="Georgia"/>
                <a:cs typeface="+mj-cs"/>
              </a:rPr>
              <a:t>Results</a:t>
            </a:r>
            <a:endParaRPr lang="tr-TR" sz="1600" dirty="0">
              <a:solidFill>
                <a:srgbClr val="2B2D3D"/>
              </a:solidFill>
              <a:latin typeface="Georgia"/>
              <a:cs typeface="+mj-cs"/>
            </a:endParaRPr>
          </a:p>
        </p:txBody>
      </p:sp>
    </p:spTree>
    <p:extLst>
      <p:ext uri="{BB962C8B-B14F-4D97-AF65-F5344CB8AC3E}">
        <p14:creationId xmlns:p14="http://schemas.microsoft.com/office/powerpoint/2010/main" val="1240072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4425950" y="901036"/>
            <a:ext cx="11963400" cy="582339"/>
          </a:xfrm>
          <a:prstGeom prst="rect">
            <a:avLst/>
          </a:prstGeom>
        </p:spPr>
        <p:txBody>
          <a:bodyPr vert="horz" wrap="square" lIns="0" tIns="15875" rIns="0" bIns="0" rtlCol="0">
            <a:spAutoFit/>
          </a:bodyPr>
          <a:lstStyle/>
          <a:p>
            <a:pPr marL="12700" marR="902335" algn="r" defTabSz="457200">
              <a:lnSpc>
                <a:spcPts val="4850"/>
              </a:lnSpc>
              <a:spcBef>
                <a:spcPts val="1195"/>
              </a:spcBef>
            </a:pPr>
            <a:r>
              <a:rPr lang="en-US" sz="3200" dirty="0">
                <a:solidFill>
                  <a:srgbClr val="2B2D3D"/>
                </a:solidFill>
                <a:latin typeface="Georgia"/>
                <a:ea typeface="+mn-ea"/>
              </a:rPr>
              <a:t>Quadratic Discriminant Analysis (QDA)</a:t>
            </a:r>
          </a:p>
        </p:txBody>
      </p:sp>
      <p:sp>
        <p:nvSpPr>
          <p:cNvPr id="15" name="object 15"/>
          <p:cNvSpPr/>
          <p:nvPr/>
        </p:nvSpPr>
        <p:spPr>
          <a:xfrm>
            <a:off x="11512550" y="1577747"/>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4" name="object 5">
            <a:extLst>
              <a:ext uri="{FF2B5EF4-FFF2-40B4-BE49-F238E27FC236}">
                <a16:creationId xmlns:a16="http://schemas.microsoft.com/office/drawing/2014/main" id="{14047E5D-091E-28E3-E740-CC689EA48228}"/>
              </a:ext>
            </a:extLst>
          </p:cNvPr>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17" name="TextBox 16">
            <a:extLst>
              <a:ext uri="{FF2B5EF4-FFF2-40B4-BE49-F238E27FC236}">
                <a16:creationId xmlns:a16="http://schemas.microsoft.com/office/drawing/2014/main" id="{06BECA37-B8E5-2DAA-EFD7-53E47E062307}"/>
              </a:ext>
            </a:extLst>
          </p:cNvPr>
          <p:cNvSpPr txBox="1"/>
          <p:nvPr/>
        </p:nvSpPr>
        <p:spPr>
          <a:xfrm>
            <a:off x="2593975" y="3123729"/>
            <a:ext cx="9150350" cy="872868"/>
          </a:xfrm>
          <a:prstGeom prst="rect">
            <a:avLst/>
          </a:prstGeom>
          <a:noFill/>
        </p:spPr>
        <p:txBody>
          <a:bodyPr wrap="square">
            <a:spAutoFit/>
          </a:bodyPr>
          <a:lstStyle/>
          <a:p>
            <a:pPr fontAlgn="base">
              <a:lnSpc>
                <a:spcPct val="150000"/>
              </a:lnSpc>
            </a:pPr>
            <a:r>
              <a:rPr lang="en-US" dirty="0">
                <a:solidFill>
                  <a:srgbClr val="2B2D3D"/>
                </a:solidFill>
                <a:latin typeface="Georgia"/>
                <a:cs typeface="+mj-cs"/>
              </a:rPr>
              <a:t>QDA is similar to LDA but allows for different mean and variance for each class. This results in</a:t>
            </a:r>
            <a:r>
              <a:rPr lang="tr-TR" dirty="0">
                <a:solidFill>
                  <a:srgbClr val="2B2D3D"/>
                </a:solidFill>
                <a:latin typeface="Georgia"/>
                <a:cs typeface="+mj-cs"/>
              </a:rPr>
              <a:t> </a:t>
            </a:r>
            <a:r>
              <a:rPr lang="en-US" dirty="0">
                <a:solidFill>
                  <a:srgbClr val="2B2D3D"/>
                </a:solidFill>
                <a:latin typeface="Georgia"/>
                <a:cs typeface="+mj-cs"/>
              </a:rPr>
              <a:t>quadratic decision boundaries.</a:t>
            </a:r>
            <a:endParaRPr lang="tr-TR" dirty="0">
              <a:solidFill>
                <a:srgbClr val="2B2D3D"/>
              </a:solidFill>
              <a:latin typeface="Georgia"/>
              <a:cs typeface="+mj-cs"/>
            </a:endParaRPr>
          </a:p>
        </p:txBody>
      </p:sp>
      <p:pic>
        <p:nvPicPr>
          <p:cNvPr id="22" name="Picture 21">
            <a:extLst>
              <a:ext uri="{FF2B5EF4-FFF2-40B4-BE49-F238E27FC236}">
                <a16:creationId xmlns:a16="http://schemas.microsoft.com/office/drawing/2014/main" id="{92118459-0960-ABF8-5542-D3F417987AEC}"/>
              </a:ext>
            </a:extLst>
          </p:cNvPr>
          <p:cNvPicPr>
            <a:picLocks noChangeAspect="1"/>
          </p:cNvPicPr>
          <p:nvPr/>
        </p:nvPicPr>
        <p:blipFill>
          <a:blip r:embed="rId2"/>
          <a:stretch>
            <a:fillRect/>
          </a:stretch>
        </p:blipFill>
        <p:spPr>
          <a:xfrm>
            <a:off x="4883150" y="4637953"/>
            <a:ext cx="5885987" cy="1997995"/>
          </a:xfrm>
          <a:prstGeom prst="rect">
            <a:avLst/>
          </a:prstGeom>
        </p:spPr>
      </p:pic>
      <p:sp>
        <p:nvSpPr>
          <p:cNvPr id="20" name="TextBox 19">
            <a:extLst>
              <a:ext uri="{FF2B5EF4-FFF2-40B4-BE49-F238E27FC236}">
                <a16:creationId xmlns:a16="http://schemas.microsoft.com/office/drawing/2014/main" id="{BABA42C2-4646-966E-EC2C-D7ECBE518608}"/>
              </a:ext>
            </a:extLst>
          </p:cNvPr>
          <p:cNvSpPr txBox="1"/>
          <p:nvPr/>
        </p:nvSpPr>
        <p:spPr>
          <a:xfrm>
            <a:off x="7026043" y="6505727"/>
            <a:ext cx="1600200" cy="338554"/>
          </a:xfrm>
          <a:prstGeom prst="rect">
            <a:avLst/>
          </a:prstGeom>
          <a:noFill/>
        </p:spPr>
        <p:txBody>
          <a:bodyPr wrap="square">
            <a:spAutoFit/>
          </a:bodyPr>
          <a:lstStyle/>
          <a:p>
            <a:r>
              <a:rPr lang="en-US" sz="1600" dirty="0">
                <a:solidFill>
                  <a:srgbClr val="2B2D3D"/>
                </a:solidFill>
                <a:latin typeface="Georgia"/>
                <a:cs typeface="+mj-cs"/>
              </a:rPr>
              <a:t>QDA</a:t>
            </a:r>
            <a:r>
              <a:rPr lang="tr-TR" sz="1600" dirty="0">
                <a:solidFill>
                  <a:srgbClr val="2B2D3D"/>
                </a:solidFill>
                <a:latin typeface="Georgia"/>
                <a:cs typeface="+mj-cs"/>
              </a:rPr>
              <a:t> </a:t>
            </a:r>
            <a:r>
              <a:rPr lang="tr-TR" sz="1600" dirty="0" err="1">
                <a:solidFill>
                  <a:srgbClr val="2B2D3D"/>
                </a:solidFill>
                <a:latin typeface="Georgia"/>
                <a:cs typeface="+mj-cs"/>
              </a:rPr>
              <a:t>Results</a:t>
            </a:r>
            <a:endParaRPr lang="tr-TR" sz="1600" dirty="0">
              <a:solidFill>
                <a:srgbClr val="2B2D3D"/>
              </a:solidFill>
              <a:latin typeface="Georgia"/>
              <a:cs typeface="+mj-cs"/>
            </a:endParaRPr>
          </a:p>
        </p:txBody>
      </p:sp>
    </p:spTree>
    <p:extLst>
      <p:ext uri="{BB962C8B-B14F-4D97-AF65-F5344CB8AC3E}">
        <p14:creationId xmlns:p14="http://schemas.microsoft.com/office/powerpoint/2010/main" val="811411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67504" y="0"/>
            <a:ext cx="7620634" cy="5420995"/>
            <a:chOff x="10667504" y="0"/>
            <a:chExt cx="7620634" cy="5420995"/>
          </a:xfrm>
        </p:grpSpPr>
        <p:sp>
          <p:nvSpPr>
            <p:cNvPr id="3" name="object 3"/>
            <p:cNvSpPr/>
            <p:nvPr/>
          </p:nvSpPr>
          <p:spPr>
            <a:xfrm>
              <a:off x="11205248" y="12"/>
              <a:ext cx="7082790" cy="5093970"/>
            </a:xfrm>
            <a:custGeom>
              <a:avLst/>
              <a:gdLst/>
              <a:ahLst/>
              <a:cxnLst/>
              <a:rect l="l" t="t" r="r" b="b"/>
              <a:pathLst>
                <a:path w="7082790" h="5093970">
                  <a:moveTo>
                    <a:pt x="2938869" y="3168307"/>
                  </a:moveTo>
                  <a:lnTo>
                    <a:pt x="1738325" y="1965236"/>
                  </a:lnTo>
                  <a:lnTo>
                    <a:pt x="0" y="3703548"/>
                  </a:lnTo>
                  <a:lnTo>
                    <a:pt x="1200569" y="4906632"/>
                  </a:lnTo>
                  <a:lnTo>
                    <a:pt x="2938869" y="3168307"/>
                  </a:lnTo>
                  <a:close/>
                </a:path>
                <a:path w="7082790" h="5093970">
                  <a:moveTo>
                    <a:pt x="7082701" y="558749"/>
                  </a:moveTo>
                  <a:lnTo>
                    <a:pt x="6523952" y="0"/>
                  </a:lnTo>
                  <a:lnTo>
                    <a:pt x="3813949" y="0"/>
                  </a:lnTo>
                  <a:lnTo>
                    <a:pt x="1944712" y="1869198"/>
                  </a:lnTo>
                  <a:lnTo>
                    <a:pt x="5168989" y="5093411"/>
                  </a:lnTo>
                  <a:lnTo>
                    <a:pt x="7082701" y="3179661"/>
                  </a:lnTo>
                  <a:lnTo>
                    <a:pt x="7082701" y="558749"/>
                  </a:lnTo>
                  <a:close/>
                </a:path>
              </a:pathLst>
            </a:custGeom>
            <a:solidFill>
              <a:srgbClr val="70B1DA"/>
            </a:solidFill>
          </p:spPr>
          <p:txBody>
            <a:bodyPr wrap="square" lIns="0" tIns="0" rIns="0" bIns="0" rtlCol="0"/>
            <a:lstStyle/>
            <a:p>
              <a:endParaRPr/>
            </a:p>
          </p:txBody>
        </p:sp>
        <p:sp>
          <p:nvSpPr>
            <p:cNvPr id="4" name="object 4"/>
            <p:cNvSpPr/>
            <p:nvPr/>
          </p:nvSpPr>
          <p:spPr>
            <a:xfrm>
              <a:off x="10667504" y="1430007"/>
              <a:ext cx="2371090" cy="2371725"/>
            </a:xfrm>
            <a:custGeom>
              <a:avLst/>
              <a:gdLst/>
              <a:ahLst/>
              <a:cxnLst/>
              <a:rect l="l" t="t" r="r" b="b"/>
              <a:pathLst>
                <a:path w="2371090" h="2371725">
                  <a:moveTo>
                    <a:pt x="1738312" y="0"/>
                  </a:moveTo>
                  <a:lnTo>
                    <a:pt x="0" y="1738312"/>
                  </a:lnTo>
                  <a:lnTo>
                    <a:pt x="632790" y="2371102"/>
                  </a:lnTo>
                  <a:lnTo>
                    <a:pt x="2371077" y="630288"/>
                  </a:lnTo>
                  <a:lnTo>
                    <a:pt x="1738312" y="0"/>
                  </a:lnTo>
                  <a:close/>
                </a:path>
              </a:pathLst>
            </a:custGeom>
            <a:solidFill>
              <a:srgbClr val="484C68"/>
            </a:solidFill>
          </p:spPr>
          <p:txBody>
            <a:bodyPr wrap="square" lIns="0" tIns="0" rIns="0" bIns="0" rtlCol="0"/>
            <a:lstStyle/>
            <a:p>
              <a:endParaRPr/>
            </a:p>
          </p:txBody>
        </p:sp>
        <p:sp>
          <p:nvSpPr>
            <p:cNvPr id="5" name="object 5"/>
            <p:cNvSpPr/>
            <p:nvPr/>
          </p:nvSpPr>
          <p:spPr>
            <a:xfrm>
              <a:off x="16535019" y="3474669"/>
              <a:ext cx="1753235" cy="1946275"/>
            </a:xfrm>
            <a:custGeom>
              <a:avLst/>
              <a:gdLst/>
              <a:ahLst/>
              <a:cxnLst/>
              <a:rect l="l" t="t" r="r" b="b"/>
              <a:pathLst>
                <a:path w="1753234" h="1946275">
                  <a:moveTo>
                    <a:pt x="1752992" y="0"/>
                  </a:moveTo>
                  <a:lnTo>
                    <a:pt x="0" y="1751456"/>
                  </a:lnTo>
                  <a:lnTo>
                    <a:pt x="194691" y="1946186"/>
                  </a:lnTo>
                  <a:lnTo>
                    <a:pt x="1752992" y="386511"/>
                  </a:lnTo>
                  <a:lnTo>
                    <a:pt x="1752992" y="0"/>
                  </a:lnTo>
                  <a:close/>
                </a:path>
              </a:pathLst>
            </a:custGeom>
            <a:solidFill>
              <a:srgbClr val="70B1DA"/>
            </a:solidFill>
          </p:spPr>
          <p:txBody>
            <a:bodyPr wrap="square" lIns="0" tIns="0" rIns="0" bIns="0" rtlCol="0"/>
            <a:lstStyle/>
            <a:p>
              <a:endParaRPr/>
            </a:p>
          </p:txBody>
        </p:sp>
      </p:grpSp>
      <p:sp>
        <p:nvSpPr>
          <p:cNvPr id="13" name="object 13"/>
          <p:cNvSpPr txBox="1">
            <a:spLocks noGrp="1"/>
          </p:cNvSpPr>
          <p:nvPr>
            <p:ph type="title"/>
          </p:nvPr>
        </p:nvSpPr>
        <p:spPr>
          <a:xfrm>
            <a:off x="5029582" y="691162"/>
            <a:ext cx="6175450" cy="508473"/>
          </a:xfrm>
          <a:prstGeom prst="rect">
            <a:avLst/>
          </a:prstGeom>
        </p:spPr>
        <p:txBody>
          <a:bodyPr vert="horz" wrap="square" lIns="0" tIns="15875" rIns="0" bIns="0" rtlCol="0">
            <a:spAutoFit/>
          </a:bodyPr>
          <a:lstStyle/>
          <a:p>
            <a:pPr marL="12700" algn="r">
              <a:lnSpc>
                <a:spcPct val="100000"/>
              </a:lnSpc>
              <a:spcBef>
                <a:spcPts val="95"/>
              </a:spcBef>
            </a:pPr>
            <a:r>
              <a:rPr lang="tr-TR" sz="3200" dirty="0" err="1">
                <a:solidFill>
                  <a:srgbClr val="2B2D3D"/>
                </a:solidFill>
                <a:latin typeface="Georgia"/>
                <a:ea typeface="+mn-ea"/>
              </a:rPr>
              <a:t>Conclusion</a:t>
            </a:r>
            <a:endParaRPr lang="tr-TR" sz="3200" dirty="0">
              <a:solidFill>
                <a:srgbClr val="2B2D3D"/>
              </a:solidFill>
              <a:latin typeface="Georgia"/>
              <a:ea typeface="+mn-ea"/>
            </a:endParaRPr>
          </a:p>
        </p:txBody>
      </p:sp>
      <p:sp>
        <p:nvSpPr>
          <p:cNvPr id="17" name="object 17"/>
          <p:cNvSpPr/>
          <p:nvPr/>
        </p:nvSpPr>
        <p:spPr>
          <a:xfrm>
            <a:off x="7245350" y="136652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7" name="TextBox 6">
            <a:extLst>
              <a:ext uri="{FF2B5EF4-FFF2-40B4-BE49-F238E27FC236}">
                <a16:creationId xmlns:a16="http://schemas.microsoft.com/office/drawing/2014/main" id="{81D92FC0-CD5F-7A85-CE53-4F67F9711374}"/>
              </a:ext>
            </a:extLst>
          </p:cNvPr>
          <p:cNvSpPr txBox="1"/>
          <p:nvPr/>
        </p:nvSpPr>
        <p:spPr>
          <a:xfrm>
            <a:off x="1377950" y="2997939"/>
            <a:ext cx="9150350" cy="3139321"/>
          </a:xfrm>
          <a:prstGeom prst="rect">
            <a:avLst/>
          </a:prstGeom>
          <a:noFill/>
        </p:spPr>
        <p:txBody>
          <a:bodyPr wrap="square">
            <a:spAutoFit/>
          </a:bodyPr>
          <a:lstStyle/>
          <a:p>
            <a:r>
              <a:rPr lang="en-US" dirty="0">
                <a:solidFill>
                  <a:srgbClr val="2B2D3D"/>
                </a:solidFill>
                <a:latin typeface="Georgia"/>
                <a:cs typeface="+mj-cs"/>
              </a:rPr>
              <a:t>This study compares the performance of multiple predictive models for employee attrition classification, focusing on Logistic Regression , LDA, and QDA. Each model was evaluated using Accuracy, F1 Score, Precision, and Recall.  </a:t>
            </a:r>
            <a:endParaRPr lang="tr-TR" dirty="0">
              <a:solidFill>
                <a:srgbClr val="2B2D3D"/>
              </a:solidFill>
              <a:latin typeface="Georgia"/>
              <a:cs typeface="+mj-cs"/>
            </a:endParaRPr>
          </a:p>
          <a:p>
            <a:endParaRPr lang="tr-TR" dirty="0">
              <a:solidFill>
                <a:srgbClr val="2B2D3D"/>
              </a:solidFill>
              <a:latin typeface="Georgia"/>
              <a:cs typeface="+mj-cs"/>
            </a:endParaRPr>
          </a:p>
          <a:p>
            <a:r>
              <a:rPr lang="en-US" dirty="0">
                <a:solidFill>
                  <a:srgbClr val="2B2D3D"/>
                </a:solidFill>
                <a:latin typeface="Georgia"/>
                <a:cs typeface="+mj-cs"/>
              </a:rPr>
              <a:t>Three variations were examined: Basic Logistic Classifier, Logistic Regression with Backward Stepwise Search, and Logistic Regression with Elastic Net Regularization. </a:t>
            </a:r>
            <a:endParaRPr lang="tr-TR" dirty="0">
              <a:solidFill>
                <a:srgbClr val="2B2D3D"/>
              </a:solidFill>
              <a:latin typeface="Georgia"/>
              <a:cs typeface="+mj-cs"/>
            </a:endParaRPr>
          </a:p>
          <a:p>
            <a:endParaRPr lang="tr-TR" dirty="0">
              <a:solidFill>
                <a:srgbClr val="2B2D3D"/>
              </a:solidFill>
              <a:latin typeface="Georgia"/>
              <a:cs typeface="+mj-cs"/>
            </a:endParaRPr>
          </a:p>
          <a:p>
            <a:r>
              <a:rPr lang="en-US" dirty="0">
                <a:solidFill>
                  <a:srgbClr val="2B2D3D"/>
                </a:solidFill>
                <a:latin typeface="Georgia"/>
                <a:cs typeface="+mj-cs"/>
              </a:rPr>
              <a:t>In conclusion, </a:t>
            </a:r>
            <a:r>
              <a:rPr lang="en-US" b="1" dirty="0">
                <a:solidFill>
                  <a:srgbClr val="2B2D3D"/>
                </a:solidFill>
                <a:latin typeface="Georgia"/>
                <a:cs typeface="+mj-cs"/>
              </a:rPr>
              <a:t>the Elastic Net regularization approach in logistic regression (</a:t>
            </a:r>
            <a:r>
              <a:rPr lang="en-US" b="1" dirty="0" err="1">
                <a:solidFill>
                  <a:srgbClr val="2B2D3D"/>
                </a:solidFill>
                <a:latin typeface="Georgia"/>
                <a:cs typeface="+mj-cs"/>
              </a:rPr>
              <a:t>gml.ELNET</a:t>
            </a:r>
            <a:r>
              <a:rPr lang="en-US" b="1" dirty="0">
                <a:solidFill>
                  <a:srgbClr val="2B2D3D"/>
                </a:solidFill>
                <a:latin typeface="Georgia"/>
                <a:cs typeface="+mj-cs"/>
              </a:rPr>
              <a:t>) </a:t>
            </a:r>
            <a:r>
              <a:rPr lang="en-US" dirty="0">
                <a:solidFill>
                  <a:srgbClr val="2B2D3D"/>
                </a:solidFill>
                <a:latin typeface="Georgia"/>
                <a:cs typeface="+mj-cs"/>
              </a:rPr>
              <a:t>emerged as the best performer due to its optimal balance of generalization, precision, and recall. This model is recommended for practical applications in predicting employee attrition and devising targeted retention strategies.</a:t>
            </a:r>
            <a:endParaRPr lang="tr-TR" dirty="0">
              <a:solidFill>
                <a:srgbClr val="2B2D3D"/>
              </a:solidFill>
              <a:latin typeface="Georgia"/>
              <a:cs typeface="+mj-cs"/>
            </a:endParaRPr>
          </a:p>
        </p:txBody>
      </p:sp>
      <p:pic>
        <p:nvPicPr>
          <p:cNvPr id="9" name="Picture 8">
            <a:extLst>
              <a:ext uri="{FF2B5EF4-FFF2-40B4-BE49-F238E27FC236}">
                <a16:creationId xmlns:a16="http://schemas.microsoft.com/office/drawing/2014/main" id="{A0BE9C71-E712-D7FD-8B94-06BA2062A5DB}"/>
              </a:ext>
            </a:extLst>
          </p:cNvPr>
          <p:cNvPicPr>
            <a:picLocks noChangeAspect="1"/>
          </p:cNvPicPr>
          <p:nvPr/>
        </p:nvPicPr>
        <p:blipFill>
          <a:blip r:embed="rId2"/>
          <a:stretch>
            <a:fillRect/>
          </a:stretch>
        </p:blipFill>
        <p:spPr>
          <a:xfrm>
            <a:off x="844550" y="6137260"/>
            <a:ext cx="15431205" cy="3931990"/>
          </a:xfrm>
          <a:prstGeom prst="rect">
            <a:avLst/>
          </a:prstGeom>
        </p:spPr>
      </p:pic>
    </p:spTree>
    <p:extLst>
      <p:ext uri="{BB962C8B-B14F-4D97-AF65-F5344CB8AC3E}">
        <p14:creationId xmlns:p14="http://schemas.microsoft.com/office/powerpoint/2010/main" val="2527608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27502" y="1562493"/>
            <a:ext cx="8660586" cy="7118439"/>
            <a:chOff x="9627502" y="1562493"/>
            <a:chExt cx="8660586" cy="7118439"/>
          </a:xfrm>
        </p:grpSpPr>
        <p:sp>
          <p:nvSpPr>
            <p:cNvPr id="3" name="object 3"/>
            <p:cNvSpPr/>
            <p:nvPr/>
          </p:nvSpPr>
          <p:spPr>
            <a:xfrm>
              <a:off x="11162754" y="2232507"/>
              <a:ext cx="7125334" cy="6448425"/>
            </a:xfrm>
            <a:custGeom>
              <a:avLst/>
              <a:gdLst/>
              <a:ahLst/>
              <a:cxnLst/>
              <a:rect l="l" t="t" r="r" b="b"/>
              <a:pathLst>
                <a:path w="7125334" h="6448425">
                  <a:moveTo>
                    <a:pt x="2941358" y="3780802"/>
                  </a:moveTo>
                  <a:lnTo>
                    <a:pt x="1740814" y="2580246"/>
                  </a:lnTo>
                  <a:lnTo>
                    <a:pt x="0" y="4318559"/>
                  </a:lnTo>
                  <a:lnTo>
                    <a:pt x="1203058" y="5519115"/>
                  </a:lnTo>
                  <a:lnTo>
                    <a:pt x="2941358" y="3780802"/>
                  </a:lnTo>
                  <a:close/>
                </a:path>
                <a:path w="7125334" h="6448425">
                  <a:moveTo>
                    <a:pt x="7125284" y="1241806"/>
                  </a:moveTo>
                  <a:lnTo>
                    <a:pt x="5883935" y="0"/>
                  </a:lnTo>
                  <a:lnTo>
                    <a:pt x="2659799" y="3225457"/>
                  </a:lnTo>
                  <a:lnTo>
                    <a:pt x="5883948" y="6448412"/>
                  </a:lnTo>
                  <a:lnTo>
                    <a:pt x="7125284" y="5207584"/>
                  </a:lnTo>
                  <a:lnTo>
                    <a:pt x="7125284" y="1241806"/>
                  </a:lnTo>
                  <a:close/>
                </a:path>
              </a:pathLst>
            </a:custGeom>
            <a:solidFill>
              <a:srgbClr val="484C68"/>
            </a:solidFill>
          </p:spPr>
          <p:txBody>
            <a:bodyPr wrap="square" lIns="0" tIns="0" rIns="0" bIns="0" rtlCol="0"/>
            <a:lstStyle/>
            <a:p>
              <a:endParaRPr/>
            </a:p>
          </p:txBody>
        </p:sp>
        <p:sp>
          <p:nvSpPr>
            <p:cNvPr id="4" name="object 4"/>
            <p:cNvSpPr/>
            <p:nvPr/>
          </p:nvSpPr>
          <p:spPr>
            <a:xfrm>
              <a:off x="9902508" y="3247504"/>
              <a:ext cx="3096260" cy="3399154"/>
            </a:xfrm>
            <a:custGeom>
              <a:avLst/>
              <a:gdLst/>
              <a:ahLst/>
              <a:cxnLst/>
              <a:rect l="l" t="t" r="r" b="b"/>
              <a:pathLst>
                <a:path w="3096259" h="3399154">
                  <a:moveTo>
                    <a:pt x="2990786" y="192227"/>
                  </a:moveTo>
                  <a:lnTo>
                    <a:pt x="2798635" y="0"/>
                  </a:lnTo>
                  <a:lnTo>
                    <a:pt x="0" y="2796121"/>
                  </a:lnTo>
                  <a:lnTo>
                    <a:pt x="194716" y="2990850"/>
                  </a:lnTo>
                  <a:lnTo>
                    <a:pt x="2990786" y="192227"/>
                  </a:lnTo>
                  <a:close/>
                </a:path>
                <a:path w="3096259" h="3399154">
                  <a:moveTo>
                    <a:pt x="3096069" y="1660283"/>
                  </a:moveTo>
                  <a:lnTo>
                    <a:pt x="2463304" y="1027493"/>
                  </a:lnTo>
                  <a:lnTo>
                    <a:pt x="724992" y="2765806"/>
                  </a:lnTo>
                  <a:lnTo>
                    <a:pt x="1357782" y="3398596"/>
                  </a:lnTo>
                  <a:lnTo>
                    <a:pt x="3096069" y="1660283"/>
                  </a:lnTo>
                  <a:close/>
                </a:path>
              </a:pathLst>
            </a:custGeom>
            <a:solidFill>
              <a:srgbClr val="70B1DA"/>
            </a:solidFill>
          </p:spPr>
          <p:txBody>
            <a:bodyPr wrap="square" lIns="0" tIns="0" rIns="0" bIns="0" rtlCol="0"/>
            <a:lstStyle/>
            <a:p>
              <a:endParaRPr/>
            </a:p>
          </p:txBody>
        </p:sp>
        <p:sp>
          <p:nvSpPr>
            <p:cNvPr id="6" name="object 6"/>
            <p:cNvSpPr/>
            <p:nvPr/>
          </p:nvSpPr>
          <p:spPr>
            <a:xfrm>
              <a:off x="9627502" y="1562493"/>
              <a:ext cx="819150" cy="819150"/>
            </a:xfrm>
            <a:custGeom>
              <a:avLst/>
              <a:gdLst/>
              <a:ahLst/>
              <a:cxnLst/>
              <a:rect l="l" t="t" r="r" b="b"/>
              <a:pathLst>
                <a:path w="819150" h="819150">
                  <a:moveTo>
                    <a:pt x="698538" y="0"/>
                  </a:moveTo>
                  <a:lnTo>
                    <a:pt x="120611" y="0"/>
                  </a:lnTo>
                  <a:lnTo>
                    <a:pt x="74205" y="9305"/>
                  </a:lnTo>
                  <a:lnTo>
                    <a:pt x="35807" y="34864"/>
                  </a:lnTo>
                  <a:lnTo>
                    <a:pt x="9658" y="73144"/>
                  </a:lnTo>
                  <a:lnTo>
                    <a:pt x="0" y="120611"/>
                  </a:lnTo>
                  <a:lnTo>
                    <a:pt x="0" y="700989"/>
                  </a:lnTo>
                  <a:lnTo>
                    <a:pt x="9305" y="747354"/>
                  </a:lnTo>
                  <a:lnTo>
                    <a:pt x="34864" y="785472"/>
                  </a:lnTo>
                  <a:lnTo>
                    <a:pt x="73144" y="810870"/>
                  </a:lnTo>
                  <a:lnTo>
                    <a:pt x="120611" y="819073"/>
                  </a:lnTo>
                  <a:lnTo>
                    <a:pt x="698538" y="819073"/>
                  </a:lnTo>
                  <a:lnTo>
                    <a:pt x="744944" y="809809"/>
                  </a:lnTo>
                  <a:lnTo>
                    <a:pt x="783342" y="784529"/>
                  </a:lnTo>
                  <a:lnTo>
                    <a:pt x="792536" y="771334"/>
                  </a:lnTo>
                  <a:lnTo>
                    <a:pt x="120611" y="771334"/>
                  </a:lnTo>
                  <a:lnTo>
                    <a:pt x="92262" y="765602"/>
                  </a:lnTo>
                  <a:lnTo>
                    <a:pt x="69097" y="749977"/>
                  </a:lnTo>
                  <a:lnTo>
                    <a:pt x="53471" y="726816"/>
                  </a:lnTo>
                  <a:lnTo>
                    <a:pt x="47739" y="698474"/>
                  </a:lnTo>
                  <a:lnTo>
                    <a:pt x="47739" y="120611"/>
                  </a:lnTo>
                  <a:lnTo>
                    <a:pt x="53471" y="92262"/>
                  </a:lnTo>
                  <a:lnTo>
                    <a:pt x="69097" y="69097"/>
                  </a:lnTo>
                  <a:lnTo>
                    <a:pt x="92262" y="53471"/>
                  </a:lnTo>
                  <a:lnTo>
                    <a:pt x="120611" y="47739"/>
                  </a:lnTo>
                  <a:lnTo>
                    <a:pt x="794297" y="47739"/>
                  </a:lnTo>
                  <a:lnTo>
                    <a:pt x="783971" y="35179"/>
                  </a:lnTo>
                  <a:lnTo>
                    <a:pt x="765673" y="20145"/>
                  </a:lnTo>
                  <a:lnTo>
                    <a:pt x="745021" y="9112"/>
                  </a:lnTo>
                  <a:lnTo>
                    <a:pt x="722486" y="2317"/>
                  </a:lnTo>
                  <a:lnTo>
                    <a:pt x="698538" y="0"/>
                  </a:lnTo>
                  <a:close/>
                </a:path>
                <a:path w="819150" h="819150">
                  <a:moveTo>
                    <a:pt x="620799" y="97482"/>
                  </a:moveTo>
                  <a:lnTo>
                    <a:pt x="595515" y="97993"/>
                  </a:lnTo>
                  <a:lnTo>
                    <a:pt x="584248" y="98032"/>
                  </a:lnTo>
                  <a:lnTo>
                    <a:pt x="573216" y="98307"/>
                  </a:lnTo>
                  <a:lnTo>
                    <a:pt x="522604" y="106079"/>
                  </a:lnTo>
                  <a:lnTo>
                    <a:pt x="472586" y="126652"/>
                  </a:lnTo>
                  <a:lnTo>
                    <a:pt x="431124" y="164846"/>
                  </a:lnTo>
                  <a:lnTo>
                    <a:pt x="412362" y="215960"/>
                  </a:lnTo>
                  <a:lnTo>
                    <a:pt x="409575" y="238696"/>
                  </a:lnTo>
                  <a:lnTo>
                    <a:pt x="409575" y="339191"/>
                  </a:lnTo>
                  <a:lnTo>
                    <a:pt x="361835" y="339191"/>
                  </a:lnTo>
                  <a:lnTo>
                    <a:pt x="352609" y="340957"/>
                  </a:lnTo>
                  <a:lnTo>
                    <a:pt x="344558" y="345784"/>
                  </a:lnTo>
                  <a:lnTo>
                    <a:pt x="338863" y="352966"/>
                  </a:lnTo>
                  <a:lnTo>
                    <a:pt x="336702" y="361797"/>
                  </a:lnTo>
                  <a:lnTo>
                    <a:pt x="336702" y="457276"/>
                  </a:lnTo>
                  <a:lnTo>
                    <a:pt x="338509" y="466500"/>
                  </a:lnTo>
                  <a:lnTo>
                    <a:pt x="343615" y="474546"/>
                  </a:lnTo>
                  <a:lnTo>
                    <a:pt x="351548" y="480238"/>
                  </a:lnTo>
                  <a:lnTo>
                    <a:pt x="361835" y="482396"/>
                  </a:lnTo>
                  <a:lnTo>
                    <a:pt x="409575" y="482396"/>
                  </a:lnTo>
                  <a:lnTo>
                    <a:pt x="409575" y="771334"/>
                  </a:lnTo>
                  <a:lnTo>
                    <a:pt x="457314" y="771334"/>
                  </a:lnTo>
                  <a:lnTo>
                    <a:pt x="457314" y="457276"/>
                  </a:lnTo>
                  <a:lnTo>
                    <a:pt x="455548" y="448091"/>
                  </a:lnTo>
                  <a:lnTo>
                    <a:pt x="450721" y="440318"/>
                  </a:lnTo>
                  <a:lnTo>
                    <a:pt x="443539" y="435369"/>
                  </a:lnTo>
                  <a:lnTo>
                    <a:pt x="434708" y="434657"/>
                  </a:lnTo>
                  <a:lnTo>
                    <a:pt x="384454" y="434657"/>
                  </a:lnTo>
                  <a:lnTo>
                    <a:pt x="384454" y="386930"/>
                  </a:lnTo>
                  <a:lnTo>
                    <a:pt x="434708" y="386930"/>
                  </a:lnTo>
                  <a:lnTo>
                    <a:pt x="443892" y="385123"/>
                  </a:lnTo>
                  <a:lnTo>
                    <a:pt x="451664" y="380017"/>
                  </a:lnTo>
                  <a:lnTo>
                    <a:pt x="456609" y="372084"/>
                  </a:lnTo>
                  <a:lnTo>
                    <a:pt x="457314" y="361797"/>
                  </a:lnTo>
                  <a:lnTo>
                    <a:pt x="457417" y="248742"/>
                  </a:lnTo>
                  <a:lnTo>
                    <a:pt x="457707" y="234569"/>
                  </a:lnTo>
                  <a:lnTo>
                    <a:pt x="467917" y="196176"/>
                  </a:lnTo>
                  <a:lnTo>
                    <a:pt x="498107" y="168026"/>
                  </a:lnTo>
                  <a:lnTo>
                    <a:pt x="535089" y="152952"/>
                  </a:lnTo>
                  <a:lnTo>
                    <a:pt x="588216" y="144710"/>
                  </a:lnTo>
                  <a:lnTo>
                    <a:pt x="598030" y="143217"/>
                  </a:lnTo>
                  <a:lnTo>
                    <a:pt x="715357" y="143217"/>
                  </a:lnTo>
                  <a:lnTo>
                    <a:pt x="716127" y="138188"/>
                  </a:lnTo>
                  <a:lnTo>
                    <a:pt x="716206" y="129279"/>
                  </a:lnTo>
                  <a:lnTo>
                    <a:pt x="712985" y="121546"/>
                  </a:lnTo>
                  <a:lnTo>
                    <a:pt x="706938" y="115226"/>
                  </a:lnTo>
                  <a:lnTo>
                    <a:pt x="698538" y="110553"/>
                  </a:lnTo>
                  <a:lnTo>
                    <a:pt x="673254" y="103999"/>
                  </a:lnTo>
                  <a:lnTo>
                    <a:pt x="647026" y="99563"/>
                  </a:lnTo>
                  <a:lnTo>
                    <a:pt x="620799" y="97482"/>
                  </a:lnTo>
                  <a:close/>
                </a:path>
                <a:path w="819150" h="819150">
                  <a:moveTo>
                    <a:pt x="620649" y="206032"/>
                  </a:moveTo>
                  <a:lnTo>
                    <a:pt x="605574" y="206032"/>
                  </a:lnTo>
                  <a:lnTo>
                    <a:pt x="598030" y="208546"/>
                  </a:lnTo>
                  <a:lnTo>
                    <a:pt x="567991" y="217846"/>
                  </a:lnTo>
                  <a:lnTo>
                    <a:pt x="546201" y="233980"/>
                  </a:lnTo>
                  <a:lnTo>
                    <a:pt x="533365" y="256240"/>
                  </a:lnTo>
                  <a:lnTo>
                    <a:pt x="530186" y="283921"/>
                  </a:lnTo>
                  <a:lnTo>
                    <a:pt x="530186" y="361797"/>
                  </a:lnTo>
                  <a:lnTo>
                    <a:pt x="531952" y="371023"/>
                  </a:lnTo>
                  <a:lnTo>
                    <a:pt x="536779" y="379074"/>
                  </a:lnTo>
                  <a:lnTo>
                    <a:pt x="543961" y="384770"/>
                  </a:lnTo>
                  <a:lnTo>
                    <a:pt x="552792" y="386930"/>
                  </a:lnTo>
                  <a:lnTo>
                    <a:pt x="643255" y="386930"/>
                  </a:lnTo>
                  <a:lnTo>
                    <a:pt x="630694" y="434657"/>
                  </a:lnTo>
                  <a:lnTo>
                    <a:pt x="552792" y="434657"/>
                  </a:lnTo>
                  <a:lnTo>
                    <a:pt x="543608" y="436425"/>
                  </a:lnTo>
                  <a:lnTo>
                    <a:pt x="535836" y="441256"/>
                  </a:lnTo>
                  <a:lnTo>
                    <a:pt x="530891" y="448443"/>
                  </a:lnTo>
                  <a:lnTo>
                    <a:pt x="530186" y="457276"/>
                  </a:lnTo>
                  <a:lnTo>
                    <a:pt x="530186" y="771334"/>
                  </a:lnTo>
                  <a:lnTo>
                    <a:pt x="577926" y="771334"/>
                  </a:lnTo>
                  <a:lnTo>
                    <a:pt x="577926" y="482396"/>
                  </a:lnTo>
                  <a:lnTo>
                    <a:pt x="650798" y="482396"/>
                  </a:lnTo>
                  <a:lnTo>
                    <a:pt x="696023" y="369341"/>
                  </a:lnTo>
                  <a:lnTo>
                    <a:pt x="698538" y="361797"/>
                  </a:lnTo>
                  <a:lnTo>
                    <a:pt x="693508" y="346722"/>
                  </a:lnTo>
                  <a:lnTo>
                    <a:pt x="688479" y="341706"/>
                  </a:lnTo>
                  <a:lnTo>
                    <a:pt x="684714" y="339191"/>
                  </a:lnTo>
                  <a:lnTo>
                    <a:pt x="577926" y="339191"/>
                  </a:lnTo>
                  <a:lnTo>
                    <a:pt x="577926" y="283921"/>
                  </a:lnTo>
                  <a:lnTo>
                    <a:pt x="578750" y="276065"/>
                  </a:lnTo>
                  <a:lnTo>
                    <a:pt x="582637" y="268211"/>
                  </a:lnTo>
                  <a:lnTo>
                    <a:pt x="591706" y="261300"/>
                  </a:lnTo>
                  <a:lnTo>
                    <a:pt x="608076" y="256273"/>
                  </a:lnTo>
                  <a:lnTo>
                    <a:pt x="618134" y="256273"/>
                  </a:lnTo>
                  <a:lnTo>
                    <a:pt x="623163" y="253771"/>
                  </a:lnTo>
                  <a:lnTo>
                    <a:pt x="696023" y="253771"/>
                  </a:lnTo>
                  <a:lnTo>
                    <a:pt x="701052" y="248742"/>
                  </a:lnTo>
                  <a:lnTo>
                    <a:pt x="701052" y="243713"/>
                  </a:lnTo>
                  <a:lnTo>
                    <a:pt x="705562" y="211048"/>
                  </a:lnTo>
                  <a:lnTo>
                    <a:pt x="658342" y="211048"/>
                  </a:lnTo>
                  <a:lnTo>
                    <a:pt x="650329" y="209562"/>
                  </a:lnTo>
                  <a:lnTo>
                    <a:pt x="641377" y="208545"/>
                  </a:lnTo>
                  <a:lnTo>
                    <a:pt x="631483" y="207524"/>
                  </a:lnTo>
                  <a:lnTo>
                    <a:pt x="620649" y="206032"/>
                  </a:lnTo>
                  <a:close/>
                </a:path>
                <a:path w="819150" h="819150">
                  <a:moveTo>
                    <a:pt x="794297" y="47739"/>
                  </a:moveTo>
                  <a:lnTo>
                    <a:pt x="698538" y="47739"/>
                  </a:lnTo>
                  <a:lnTo>
                    <a:pt x="726881" y="53471"/>
                  </a:lnTo>
                  <a:lnTo>
                    <a:pt x="750047" y="69097"/>
                  </a:lnTo>
                  <a:lnTo>
                    <a:pt x="765676" y="92262"/>
                  </a:lnTo>
                  <a:lnTo>
                    <a:pt x="771410" y="120611"/>
                  </a:lnTo>
                  <a:lnTo>
                    <a:pt x="771410" y="700989"/>
                  </a:lnTo>
                  <a:lnTo>
                    <a:pt x="765676" y="729291"/>
                  </a:lnTo>
                  <a:lnTo>
                    <a:pt x="750047" y="752178"/>
                  </a:lnTo>
                  <a:lnTo>
                    <a:pt x="726881" y="767056"/>
                  </a:lnTo>
                  <a:lnTo>
                    <a:pt x="698538" y="771334"/>
                  </a:lnTo>
                  <a:lnTo>
                    <a:pt x="792536" y="771334"/>
                  </a:lnTo>
                  <a:lnTo>
                    <a:pt x="809491" y="747000"/>
                  </a:lnTo>
                  <a:lnTo>
                    <a:pt x="819150" y="700989"/>
                  </a:lnTo>
                  <a:lnTo>
                    <a:pt x="819150" y="120611"/>
                  </a:lnTo>
                  <a:lnTo>
                    <a:pt x="816834" y="96661"/>
                  </a:lnTo>
                  <a:lnTo>
                    <a:pt x="810042" y="74123"/>
                  </a:lnTo>
                  <a:lnTo>
                    <a:pt x="799010" y="53471"/>
                  </a:lnTo>
                  <a:lnTo>
                    <a:pt x="794297" y="47739"/>
                  </a:lnTo>
                  <a:close/>
                </a:path>
                <a:path w="819150" h="819150">
                  <a:moveTo>
                    <a:pt x="680948" y="336677"/>
                  </a:moveTo>
                  <a:lnTo>
                    <a:pt x="673404" y="339191"/>
                  </a:lnTo>
                  <a:lnTo>
                    <a:pt x="684714" y="339191"/>
                  </a:lnTo>
                  <a:lnTo>
                    <a:pt x="680948" y="336677"/>
                  </a:lnTo>
                  <a:close/>
                </a:path>
                <a:path w="819150" h="819150">
                  <a:moveTo>
                    <a:pt x="696023" y="253771"/>
                  </a:moveTo>
                  <a:lnTo>
                    <a:pt x="623163" y="253771"/>
                  </a:lnTo>
                  <a:lnTo>
                    <a:pt x="634391" y="254240"/>
                  </a:lnTo>
                  <a:lnTo>
                    <a:pt x="645147" y="255651"/>
                  </a:lnTo>
                  <a:lnTo>
                    <a:pt x="654960" y="258004"/>
                  </a:lnTo>
                  <a:lnTo>
                    <a:pt x="663359" y="261302"/>
                  </a:lnTo>
                  <a:lnTo>
                    <a:pt x="668388" y="261302"/>
                  </a:lnTo>
                  <a:lnTo>
                    <a:pt x="673417" y="263817"/>
                  </a:lnTo>
                  <a:lnTo>
                    <a:pt x="685977" y="263817"/>
                  </a:lnTo>
                  <a:lnTo>
                    <a:pt x="696023" y="253771"/>
                  </a:lnTo>
                  <a:close/>
                </a:path>
                <a:path w="819150" h="819150">
                  <a:moveTo>
                    <a:pt x="715357" y="143217"/>
                  </a:moveTo>
                  <a:lnTo>
                    <a:pt x="598030" y="143217"/>
                  </a:lnTo>
                  <a:lnTo>
                    <a:pt x="614992" y="143728"/>
                  </a:lnTo>
                  <a:lnTo>
                    <a:pt x="631952" y="145416"/>
                  </a:lnTo>
                  <a:lnTo>
                    <a:pt x="648911" y="148516"/>
                  </a:lnTo>
                  <a:lnTo>
                    <a:pt x="665873" y="153263"/>
                  </a:lnTo>
                  <a:lnTo>
                    <a:pt x="662103" y="184042"/>
                  </a:lnTo>
                  <a:lnTo>
                    <a:pt x="660221" y="198487"/>
                  </a:lnTo>
                  <a:lnTo>
                    <a:pt x="658342" y="211048"/>
                  </a:lnTo>
                  <a:lnTo>
                    <a:pt x="705562" y="211048"/>
                  </a:lnTo>
                  <a:lnTo>
                    <a:pt x="706938" y="201080"/>
                  </a:lnTo>
                  <a:lnTo>
                    <a:pt x="710471" y="175877"/>
                  </a:lnTo>
                  <a:lnTo>
                    <a:pt x="713063" y="158211"/>
                  </a:lnTo>
                  <a:lnTo>
                    <a:pt x="715357" y="143217"/>
                  </a:lnTo>
                  <a:close/>
                </a:path>
              </a:pathLst>
            </a:custGeom>
            <a:solidFill>
              <a:srgbClr val="FFFFFF"/>
            </a:solidFill>
          </p:spPr>
          <p:txBody>
            <a:bodyPr wrap="square" lIns="0" tIns="0" rIns="0" bIns="0" rtlCol="0"/>
            <a:lstStyle/>
            <a:p>
              <a:endParaRPr/>
            </a:p>
          </p:txBody>
        </p:sp>
        <p:sp>
          <p:nvSpPr>
            <p:cNvPr id="8" name="object 8"/>
            <p:cNvSpPr/>
            <p:nvPr/>
          </p:nvSpPr>
          <p:spPr>
            <a:xfrm>
              <a:off x="13703173" y="1853971"/>
              <a:ext cx="143510" cy="429895"/>
            </a:xfrm>
            <a:custGeom>
              <a:avLst/>
              <a:gdLst/>
              <a:ahLst/>
              <a:cxnLst/>
              <a:rect l="l" t="t" r="r" b="b"/>
              <a:pathLst>
                <a:path w="143509" h="429894">
                  <a:moveTo>
                    <a:pt x="120523" y="0"/>
                  </a:moveTo>
                  <a:lnTo>
                    <a:pt x="25019" y="0"/>
                  </a:lnTo>
                  <a:lnTo>
                    <a:pt x="15805" y="1767"/>
                  </a:lnTo>
                  <a:lnTo>
                    <a:pt x="7794" y="6599"/>
                  </a:lnTo>
                  <a:lnTo>
                    <a:pt x="2141" y="13785"/>
                  </a:lnTo>
                  <a:lnTo>
                    <a:pt x="0" y="22618"/>
                  </a:lnTo>
                  <a:lnTo>
                    <a:pt x="0" y="407073"/>
                  </a:lnTo>
                  <a:lnTo>
                    <a:pt x="1801" y="416257"/>
                  </a:lnTo>
                  <a:lnTo>
                    <a:pt x="6889" y="424029"/>
                  </a:lnTo>
                  <a:lnTo>
                    <a:pt x="14787" y="428974"/>
                  </a:lnTo>
                  <a:lnTo>
                    <a:pt x="25019" y="429679"/>
                  </a:lnTo>
                  <a:lnTo>
                    <a:pt x="120523" y="429679"/>
                  </a:lnTo>
                  <a:lnTo>
                    <a:pt x="129716" y="427913"/>
                  </a:lnTo>
                  <a:lnTo>
                    <a:pt x="137493" y="423086"/>
                  </a:lnTo>
                  <a:lnTo>
                    <a:pt x="142436" y="415904"/>
                  </a:lnTo>
                  <a:lnTo>
                    <a:pt x="143129" y="407073"/>
                  </a:lnTo>
                  <a:lnTo>
                    <a:pt x="143129" y="381939"/>
                  </a:lnTo>
                  <a:lnTo>
                    <a:pt x="47625" y="381939"/>
                  </a:lnTo>
                  <a:lnTo>
                    <a:pt x="47625" y="47752"/>
                  </a:lnTo>
                  <a:lnTo>
                    <a:pt x="143129" y="47752"/>
                  </a:lnTo>
                  <a:lnTo>
                    <a:pt x="143129" y="22618"/>
                  </a:lnTo>
                  <a:lnTo>
                    <a:pt x="141364" y="13433"/>
                  </a:lnTo>
                  <a:lnTo>
                    <a:pt x="136540" y="5661"/>
                  </a:lnTo>
                  <a:lnTo>
                    <a:pt x="129359" y="712"/>
                  </a:lnTo>
                  <a:lnTo>
                    <a:pt x="120523" y="0"/>
                  </a:lnTo>
                  <a:close/>
                </a:path>
                <a:path w="143509" h="429894">
                  <a:moveTo>
                    <a:pt x="143129" y="47752"/>
                  </a:moveTo>
                  <a:lnTo>
                    <a:pt x="95377" y="47752"/>
                  </a:lnTo>
                  <a:lnTo>
                    <a:pt x="95377" y="381939"/>
                  </a:lnTo>
                  <a:lnTo>
                    <a:pt x="143129" y="381939"/>
                  </a:lnTo>
                  <a:lnTo>
                    <a:pt x="143129" y="47752"/>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13703173" y="1660499"/>
              <a:ext cx="143129" cy="143217"/>
            </a:xfrm>
            <a:prstGeom prst="rect">
              <a:avLst/>
            </a:prstGeom>
          </p:spPr>
        </p:pic>
        <p:sp>
          <p:nvSpPr>
            <p:cNvPr id="10" name="object 10"/>
            <p:cNvSpPr/>
            <p:nvPr/>
          </p:nvSpPr>
          <p:spPr>
            <a:xfrm>
              <a:off x="13582524" y="1562493"/>
              <a:ext cx="819150" cy="819150"/>
            </a:xfrm>
            <a:custGeom>
              <a:avLst/>
              <a:gdLst/>
              <a:ahLst/>
              <a:cxnLst/>
              <a:rect l="l" t="t" r="r" b="b"/>
              <a:pathLst>
                <a:path w="819150" h="819150">
                  <a:moveTo>
                    <a:pt x="695960" y="439737"/>
                  </a:moveTo>
                  <a:lnTo>
                    <a:pt x="690118" y="397548"/>
                  </a:lnTo>
                  <a:lnTo>
                    <a:pt x="673303" y="359702"/>
                  </a:lnTo>
                  <a:lnTo>
                    <a:pt x="653884" y="336715"/>
                  </a:lnTo>
                  <a:lnTo>
                    <a:pt x="648208" y="330009"/>
                  </a:lnTo>
                  <a:lnTo>
                    <a:pt x="648208" y="439737"/>
                  </a:lnTo>
                  <a:lnTo>
                    <a:pt x="648208" y="673417"/>
                  </a:lnTo>
                  <a:lnTo>
                    <a:pt x="600456" y="673417"/>
                  </a:lnTo>
                  <a:lnTo>
                    <a:pt x="600456" y="482447"/>
                  </a:lnTo>
                  <a:lnTo>
                    <a:pt x="592963" y="445274"/>
                  </a:lnTo>
                  <a:lnTo>
                    <a:pt x="585851" y="434708"/>
                  </a:lnTo>
                  <a:lnTo>
                    <a:pt x="572528" y="414921"/>
                  </a:lnTo>
                  <a:lnTo>
                    <a:pt x="542213" y="394474"/>
                  </a:lnTo>
                  <a:lnTo>
                    <a:pt x="505079" y="386969"/>
                  </a:lnTo>
                  <a:lnTo>
                    <a:pt x="467868" y="394474"/>
                  </a:lnTo>
                  <a:lnTo>
                    <a:pt x="437515" y="414921"/>
                  </a:lnTo>
                  <a:lnTo>
                    <a:pt x="417068" y="445274"/>
                  </a:lnTo>
                  <a:lnTo>
                    <a:pt x="409575" y="482447"/>
                  </a:lnTo>
                  <a:lnTo>
                    <a:pt x="409575" y="673417"/>
                  </a:lnTo>
                  <a:lnTo>
                    <a:pt x="359283" y="673417"/>
                  </a:lnTo>
                  <a:lnTo>
                    <a:pt x="359283" y="339229"/>
                  </a:lnTo>
                  <a:lnTo>
                    <a:pt x="409575" y="339229"/>
                  </a:lnTo>
                  <a:lnTo>
                    <a:pt x="409575" y="361835"/>
                  </a:lnTo>
                  <a:lnTo>
                    <a:pt x="410502" y="368909"/>
                  </a:lnTo>
                  <a:lnTo>
                    <a:pt x="413321" y="375031"/>
                  </a:lnTo>
                  <a:lnTo>
                    <a:pt x="418033" y="380225"/>
                  </a:lnTo>
                  <a:lnTo>
                    <a:pt x="424688" y="384454"/>
                  </a:lnTo>
                  <a:lnTo>
                    <a:pt x="427101" y="384454"/>
                  </a:lnTo>
                  <a:lnTo>
                    <a:pt x="429641" y="386969"/>
                  </a:lnTo>
                  <a:lnTo>
                    <a:pt x="437134" y="386969"/>
                  </a:lnTo>
                  <a:lnTo>
                    <a:pt x="444754" y="384454"/>
                  </a:lnTo>
                  <a:lnTo>
                    <a:pt x="449707" y="379425"/>
                  </a:lnTo>
                  <a:lnTo>
                    <a:pt x="459740" y="366864"/>
                  </a:lnTo>
                  <a:lnTo>
                    <a:pt x="476580" y="353682"/>
                  </a:lnTo>
                  <a:lnTo>
                    <a:pt x="496227" y="344258"/>
                  </a:lnTo>
                  <a:lnTo>
                    <a:pt x="515353" y="339229"/>
                  </a:lnTo>
                  <a:lnTo>
                    <a:pt x="517753" y="338607"/>
                  </a:lnTo>
                  <a:lnTo>
                    <a:pt x="540258" y="336715"/>
                  </a:lnTo>
                  <a:lnTo>
                    <a:pt x="552831" y="336715"/>
                  </a:lnTo>
                  <a:lnTo>
                    <a:pt x="597357" y="352818"/>
                  </a:lnTo>
                  <a:lnTo>
                    <a:pt x="642239" y="406361"/>
                  </a:lnTo>
                  <a:lnTo>
                    <a:pt x="648208" y="439737"/>
                  </a:lnTo>
                  <a:lnTo>
                    <a:pt x="648208" y="330009"/>
                  </a:lnTo>
                  <a:lnTo>
                    <a:pt x="611085" y="304736"/>
                  </a:lnTo>
                  <a:lnTo>
                    <a:pt x="567817" y="291477"/>
                  </a:lnTo>
                  <a:lnTo>
                    <a:pt x="540258" y="288975"/>
                  </a:lnTo>
                  <a:lnTo>
                    <a:pt x="517715" y="290398"/>
                  </a:lnTo>
                  <a:lnTo>
                    <a:pt x="495935" y="294627"/>
                  </a:lnTo>
                  <a:lnTo>
                    <a:pt x="475564" y="301701"/>
                  </a:lnTo>
                  <a:lnTo>
                    <a:pt x="457327" y="311581"/>
                  </a:lnTo>
                  <a:lnTo>
                    <a:pt x="454088" y="303149"/>
                  </a:lnTo>
                  <a:lnTo>
                    <a:pt x="448513" y="296824"/>
                  </a:lnTo>
                  <a:lnTo>
                    <a:pt x="441045" y="292862"/>
                  </a:lnTo>
                  <a:lnTo>
                    <a:pt x="432181" y="291477"/>
                  </a:lnTo>
                  <a:lnTo>
                    <a:pt x="336677" y="291477"/>
                  </a:lnTo>
                  <a:lnTo>
                    <a:pt x="327431" y="293255"/>
                  </a:lnTo>
                  <a:lnTo>
                    <a:pt x="319379" y="298081"/>
                  </a:lnTo>
                  <a:lnTo>
                    <a:pt x="313690" y="305269"/>
                  </a:lnTo>
                  <a:lnTo>
                    <a:pt x="311531" y="314096"/>
                  </a:lnTo>
                  <a:lnTo>
                    <a:pt x="311531" y="698550"/>
                  </a:lnTo>
                  <a:lnTo>
                    <a:pt x="313334" y="707745"/>
                  </a:lnTo>
                  <a:lnTo>
                    <a:pt x="318427" y="715518"/>
                  </a:lnTo>
                  <a:lnTo>
                    <a:pt x="326364" y="720458"/>
                  </a:lnTo>
                  <a:lnTo>
                    <a:pt x="336677" y="721156"/>
                  </a:lnTo>
                  <a:lnTo>
                    <a:pt x="432181" y="721156"/>
                  </a:lnTo>
                  <a:lnTo>
                    <a:pt x="441413" y="719391"/>
                  </a:lnTo>
                  <a:lnTo>
                    <a:pt x="449465" y="714565"/>
                  </a:lnTo>
                  <a:lnTo>
                    <a:pt x="455155" y="707390"/>
                  </a:lnTo>
                  <a:lnTo>
                    <a:pt x="457327" y="698550"/>
                  </a:lnTo>
                  <a:lnTo>
                    <a:pt x="457327" y="673417"/>
                  </a:lnTo>
                  <a:lnTo>
                    <a:pt x="457327" y="482447"/>
                  </a:lnTo>
                  <a:lnTo>
                    <a:pt x="461251" y="463334"/>
                  </a:lnTo>
                  <a:lnTo>
                    <a:pt x="471766" y="448221"/>
                  </a:lnTo>
                  <a:lnTo>
                    <a:pt x="487006" y="438289"/>
                  </a:lnTo>
                  <a:lnTo>
                    <a:pt x="505079" y="434708"/>
                  </a:lnTo>
                  <a:lnTo>
                    <a:pt x="524154" y="438645"/>
                  </a:lnTo>
                  <a:lnTo>
                    <a:pt x="539280" y="449160"/>
                  </a:lnTo>
                  <a:lnTo>
                    <a:pt x="549236" y="464400"/>
                  </a:lnTo>
                  <a:lnTo>
                    <a:pt x="552831" y="482447"/>
                  </a:lnTo>
                  <a:lnTo>
                    <a:pt x="552831" y="698550"/>
                  </a:lnTo>
                  <a:lnTo>
                    <a:pt x="554583" y="707745"/>
                  </a:lnTo>
                  <a:lnTo>
                    <a:pt x="559409" y="715518"/>
                  </a:lnTo>
                  <a:lnTo>
                    <a:pt x="566597" y="720458"/>
                  </a:lnTo>
                  <a:lnTo>
                    <a:pt x="575437" y="721156"/>
                  </a:lnTo>
                  <a:lnTo>
                    <a:pt x="673354" y="721156"/>
                  </a:lnTo>
                  <a:lnTo>
                    <a:pt x="682536" y="719391"/>
                  </a:lnTo>
                  <a:lnTo>
                    <a:pt x="690321" y="714565"/>
                  </a:lnTo>
                  <a:lnTo>
                    <a:pt x="695261" y="707390"/>
                  </a:lnTo>
                  <a:lnTo>
                    <a:pt x="695960" y="698550"/>
                  </a:lnTo>
                  <a:lnTo>
                    <a:pt x="695960" y="673417"/>
                  </a:lnTo>
                  <a:lnTo>
                    <a:pt x="695960" y="439737"/>
                  </a:lnTo>
                  <a:close/>
                </a:path>
                <a:path w="819150" h="819150">
                  <a:moveTo>
                    <a:pt x="819150" y="123126"/>
                  </a:moveTo>
                  <a:lnTo>
                    <a:pt x="809447" y="76695"/>
                  </a:lnTo>
                  <a:lnTo>
                    <a:pt x="789686" y="47752"/>
                  </a:lnTo>
                  <a:lnTo>
                    <a:pt x="783031" y="38023"/>
                  </a:lnTo>
                  <a:lnTo>
                    <a:pt x="768858" y="28295"/>
                  </a:lnTo>
                  <a:lnTo>
                    <a:pt x="768858" y="123126"/>
                  </a:lnTo>
                  <a:lnTo>
                    <a:pt x="768858" y="698550"/>
                  </a:lnTo>
                  <a:lnTo>
                    <a:pt x="763117" y="726897"/>
                  </a:lnTo>
                  <a:lnTo>
                    <a:pt x="747496" y="750062"/>
                  </a:lnTo>
                  <a:lnTo>
                    <a:pt x="724331" y="765683"/>
                  </a:lnTo>
                  <a:lnTo>
                    <a:pt x="695960" y="771410"/>
                  </a:lnTo>
                  <a:lnTo>
                    <a:pt x="120650" y="771410"/>
                  </a:lnTo>
                  <a:lnTo>
                    <a:pt x="92265" y="765683"/>
                  </a:lnTo>
                  <a:lnTo>
                    <a:pt x="69100" y="750062"/>
                  </a:lnTo>
                  <a:lnTo>
                    <a:pt x="53479" y="726897"/>
                  </a:lnTo>
                  <a:lnTo>
                    <a:pt x="47752" y="698550"/>
                  </a:lnTo>
                  <a:lnTo>
                    <a:pt x="47752" y="123126"/>
                  </a:lnTo>
                  <a:lnTo>
                    <a:pt x="53479" y="94754"/>
                  </a:lnTo>
                  <a:lnTo>
                    <a:pt x="69100" y="71310"/>
                  </a:lnTo>
                  <a:lnTo>
                    <a:pt x="92265" y="54940"/>
                  </a:lnTo>
                  <a:lnTo>
                    <a:pt x="120650" y="47752"/>
                  </a:lnTo>
                  <a:lnTo>
                    <a:pt x="695960" y="47752"/>
                  </a:lnTo>
                  <a:lnTo>
                    <a:pt x="724331" y="53530"/>
                  </a:lnTo>
                  <a:lnTo>
                    <a:pt x="747496" y="69430"/>
                  </a:lnTo>
                  <a:lnTo>
                    <a:pt x="763117" y="93332"/>
                  </a:lnTo>
                  <a:lnTo>
                    <a:pt x="768858" y="123126"/>
                  </a:lnTo>
                  <a:lnTo>
                    <a:pt x="768858" y="28295"/>
                  </a:lnTo>
                  <a:lnTo>
                    <a:pt x="743864" y="11125"/>
                  </a:lnTo>
                  <a:lnTo>
                    <a:pt x="695960" y="0"/>
                  </a:lnTo>
                  <a:lnTo>
                    <a:pt x="120650" y="0"/>
                  </a:lnTo>
                  <a:lnTo>
                    <a:pt x="74193" y="9702"/>
                  </a:lnTo>
                  <a:lnTo>
                    <a:pt x="35788" y="36131"/>
                  </a:lnTo>
                  <a:lnTo>
                    <a:pt x="9652" y="75272"/>
                  </a:lnTo>
                  <a:lnTo>
                    <a:pt x="0" y="123126"/>
                  </a:lnTo>
                  <a:lnTo>
                    <a:pt x="0" y="698550"/>
                  </a:lnTo>
                  <a:lnTo>
                    <a:pt x="9652" y="744956"/>
                  </a:lnTo>
                  <a:lnTo>
                    <a:pt x="35788" y="783348"/>
                  </a:lnTo>
                  <a:lnTo>
                    <a:pt x="74193" y="809498"/>
                  </a:lnTo>
                  <a:lnTo>
                    <a:pt x="120650" y="819150"/>
                  </a:lnTo>
                  <a:lnTo>
                    <a:pt x="695960" y="819150"/>
                  </a:lnTo>
                  <a:lnTo>
                    <a:pt x="742442" y="809498"/>
                  </a:lnTo>
                  <a:lnTo>
                    <a:pt x="781126" y="783348"/>
                  </a:lnTo>
                  <a:lnTo>
                    <a:pt x="789482" y="771410"/>
                  </a:lnTo>
                  <a:lnTo>
                    <a:pt x="808024" y="744956"/>
                  </a:lnTo>
                  <a:lnTo>
                    <a:pt x="819150" y="698550"/>
                  </a:lnTo>
                  <a:lnTo>
                    <a:pt x="819150" y="123126"/>
                  </a:lnTo>
                  <a:close/>
                </a:path>
              </a:pathLst>
            </a:custGeom>
            <a:solidFill>
              <a:srgbClr val="FFFFFF"/>
            </a:solidFill>
          </p:spPr>
          <p:txBody>
            <a:bodyPr wrap="square" lIns="0" tIns="0" rIns="0" bIns="0" rtlCol="0"/>
            <a:lstStyle/>
            <a:p>
              <a:endParaRPr/>
            </a:p>
          </p:txBody>
        </p:sp>
        <p:sp>
          <p:nvSpPr>
            <p:cNvPr id="12" name="object 12"/>
            <p:cNvSpPr/>
            <p:nvPr/>
          </p:nvSpPr>
          <p:spPr>
            <a:xfrm>
              <a:off x="11605006" y="1562493"/>
              <a:ext cx="819150" cy="819150"/>
            </a:xfrm>
            <a:custGeom>
              <a:avLst/>
              <a:gdLst/>
              <a:ahLst/>
              <a:cxnLst/>
              <a:rect l="l" t="t" r="r" b="b"/>
              <a:pathLst>
                <a:path w="819150" h="819150">
                  <a:moveTo>
                    <a:pt x="577926" y="409536"/>
                  </a:moveTo>
                  <a:lnTo>
                    <a:pt x="571906" y="364794"/>
                  </a:lnTo>
                  <a:lnTo>
                    <a:pt x="554926" y="324586"/>
                  </a:lnTo>
                  <a:lnTo>
                    <a:pt x="530186" y="292557"/>
                  </a:lnTo>
                  <a:lnTo>
                    <a:pt x="530186" y="409536"/>
                  </a:lnTo>
                  <a:lnTo>
                    <a:pt x="520877" y="455942"/>
                  </a:lnTo>
                  <a:lnTo>
                    <a:pt x="495312" y="494334"/>
                  </a:lnTo>
                  <a:lnTo>
                    <a:pt x="457034" y="520484"/>
                  </a:lnTo>
                  <a:lnTo>
                    <a:pt x="409575" y="530136"/>
                  </a:lnTo>
                  <a:lnTo>
                    <a:pt x="363156" y="520839"/>
                  </a:lnTo>
                  <a:lnTo>
                    <a:pt x="324764" y="495287"/>
                  </a:lnTo>
                  <a:lnTo>
                    <a:pt x="298615" y="457009"/>
                  </a:lnTo>
                  <a:lnTo>
                    <a:pt x="288963" y="409536"/>
                  </a:lnTo>
                  <a:lnTo>
                    <a:pt x="298259" y="363181"/>
                  </a:lnTo>
                  <a:lnTo>
                    <a:pt x="323824" y="325069"/>
                  </a:lnTo>
                  <a:lnTo>
                    <a:pt x="362102" y="299669"/>
                  </a:lnTo>
                  <a:lnTo>
                    <a:pt x="409575" y="291452"/>
                  </a:lnTo>
                  <a:lnTo>
                    <a:pt x="455980" y="300723"/>
                  </a:lnTo>
                  <a:lnTo>
                    <a:pt x="494372" y="326009"/>
                  </a:lnTo>
                  <a:lnTo>
                    <a:pt x="520522" y="363537"/>
                  </a:lnTo>
                  <a:lnTo>
                    <a:pt x="530186" y="409536"/>
                  </a:lnTo>
                  <a:lnTo>
                    <a:pt x="530186" y="292557"/>
                  </a:lnTo>
                  <a:lnTo>
                    <a:pt x="494538" y="264185"/>
                  </a:lnTo>
                  <a:lnTo>
                    <a:pt x="454317" y="247218"/>
                  </a:lnTo>
                  <a:lnTo>
                    <a:pt x="409575" y="241198"/>
                  </a:lnTo>
                  <a:lnTo>
                    <a:pt x="364820" y="247218"/>
                  </a:lnTo>
                  <a:lnTo>
                    <a:pt x="324599" y="264185"/>
                  </a:lnTo>
                  <a:lnTo>
                    <a:pt x="290525" y="290512"/>
                  </a:lnTo>
                  <a:lnTo>
                    <a:pt x="264198" y="324586"/>
                  </a:lnTo>
                  <a:lnTo>
                    <a:pt x="247218" y="364794"/>
                  </a:lnTo>
                  <a:lnTo>
                    <a:pt x="241211" y="409536"/>
                  </a:lnTo>
                  <a:lnTo>
                    <a:pt x="247218" y="454291"/>
                  </a:lnTo>
                  <a:lnTo>
                    <a:pt x="264198" y="494499"/>
                  </a:lnTo>
                  <a:lnTo>
                    <a:pt x="290525" y="528574"/>
                  </a:lnTo>
                  <a:lnTo>
                    <a:pt x="324599" y="554901"/>
                  </a:lnTo>
                  <a:lnTo>
                    <a:pt x="364820" y="571868"/>
                  </a:lnTo>
                  <a:lnTo>
                    <a:pt x="409575" y="577875"/>
                  </a:lnTo>
                  <a:lnTo>
                    <a:pt x="454317" y="571868"/>
                  </a:lnTo>
                  <a:lnTo>
                    <a:pt x="494538" y="554901"/>
                  </a:lnTo>
                  <a:lnTo>
                    <a:pt x="526580" y="530136"/>
                  </a:lnTo>
                  <a:lnTo>
                    <a:pt x="528612" y="528574"/>
                  </a:lnTo>
                  <a:lnTo>
                    <a:pt x="554926" y="494499"/>
                  </a:lnTo>
                  <a:lnTo>
                    <a:pt x="571906" y="454291"/>
                  </a:lnTo>
                  <a:lnTo>
                    <a:pt x="577926" y="409536"/>
                  </a:lnTo>
                  <a:close/>
                </a:path>
                <a:path w="819150" h="819150">
                  <a:moveTo>
                    <a:pt x="723658" y="218592"/>
                  </a:moveTo>
                  <a:lnTo>
                    <a:pt x="713955" y="172199"/>
                  </a:lnTo>
                  <a:lnTo>
                    <a:pt x="695756" y="145732"/>
                  </a:lnTo>
                  <a:lnTo>
                    <a:pt x="687539" y="133794"/>
                  </a:lnTo>
                  <a:lnTo>
                    <a:pt x="673404" y="124371"/>
                  </a:lnTo>
                  <a:lnTo>
                    <a:pt x="673404" y="218592"/>
                  </a:lnTo>
                  <a:lnTo>
                    <a:pt x="673404" y="602996"/>
                  </a:lnTo>
                  <a:lnTo>
                    <a:pt x="667664" y="631355"/>
                  </a:lnTo>
                  <a:lnTo>
                    <a:pt x="652043" y="654519"/>
                  </a:lnTo>
                  <a:lnTo>
                    <a:pt x="628878" y="670140"/>
                  </a:lnTo>
                  <a:lnTo>
                    <a:pt x="600532" y="675868"/>
                  </a:lnTo>
                  <a:lnTo>
                    <a:pt x="216090" y="675868"/>
                  </a:lnTo>
                  <a:lnTo>
                    <a:pt x="187731" y="670140"/>
                  </a:lnTo>
                  <a:lnTo>
                    <a:pt x="164566" y="654519"/>
                  </a:lnTo>
                  <a:lnTo>
                    <a:pt x="148945" y="631355"/>
                  </a:lnTo>
                  <a:lnTo>
                    <a:pt x="143217" y="602996"/>
                  </a:lnTo>
                  <a:lnTo>
                    <a:pt x="143217" y="218592"/>
                  </a:lnTo>
                  <a:lnTo>
                    <a:pt x="148945" y="190258"/>
                  </a:lnTo>
                  <a:lnTo>
                    <a:pt x="164566" y="167093"/>
                  </a:lnTo>
                  <a:lnTo>
                    <a:pt x="187731" y="151472"/>
                  </a:lnTo>
                  <a:lnTo>
                    <a:pt x="216090" y="145732"/>
                  </a:lnTo>
                  <a:lnTo>
                    <a:pt x="600532" y="145732"/>
                  </a:lnTo>
                  <a:lnTo>
                    <a:pt x="628878" y="151472"/>
                  </a:lnTo>
                  <a:lnTo>
                    <a:pt x="652043" y="167093"/>
                  </a:lnTo>
                  <a:lnTo>
                    <a:pt x="667664" y="190258"/>
                  </a:lnTo>
                  <a:lnTo>
                    <a:pt x="673404" y="218592"/>
                  </a:lnTo>
                  <a:lnTo>
                    <a:pt x="673404" y="124371"/>
                  </a:lnTo>
                  <a:lnTo>
                    <a:pt x="648385" y="107657"/>
                  </a:lnTo>
                  <a:lnTo>
                    <a:pt x="600532" y="97993"/>
                  </a:lnTo>
                  <a:lnTo>
                    <a:pt x="216090" y="97993"/>
                  </a:lnTo>
                  <a:lnTo>
                    <a:pt x="169672" y="107657"/>
                  </a:lnTo>
                  <a:lnTo>
                    <a:pt x="131279" y="133794"/>
                  </a:lnTo>
                  <a:lnTo>
                    <a:pt x="105130" y="172199"/>
                  </a:lnTo>
                  <a:lnTo>
                    <a:pt x="95478" y="218592"/>
                  </a:lnTo>
                  <a:lnTo>
                    <a:pt x="95478" y="602996"/>
                  </a:lnTo>
                  <a:lnTo>
                    <a:pt x="105130" y="649401"/>
                  </a:lnTo>
                  <a:lnTo>
                    <a:pt x="131279" y="687793"/>
                  </a:lnTo>
                  <a:lnTo>
                    <a:pt x="169672" y="713943"/>
                  </a:lnTo>
                  <a:lnTo>
                    <a:pt x="216090" y="723595"/>
                  </a:lnTo>
                  <a:lnTo>
                    <a:pt x="600532" y="723595"/>
                  </a:lnTo>
                  <a:lnTo>
                    <a:pt x="646976" y="713943"/>
                  </a:lnTo>
                  <a:lnTo>
                    <a:pt x="685647" y="687793"/>
                  </a:lnTo>
                  <a:lnTo>
                    <a:pt x="712546" y="649401"/>
                  </a:lnTo>
                  <a:lnTo>
                    <a:pt x="723658" y="602996"/>
                  </a:lnTo>
                  <a:lnTo>
                    <a:pt x="723658" y="218592"/>
                  </a:lnTo>
                  <a:close/>
                </a:path>
                <a:path w="819150" h="819150">
                  <a:moveTo>
                    <a:pt x="819150" y="120611"/>
                  </a:moveTo>
                  <a:lnTo>
                    <a:pt x="809840" y="74206"/>
                  </a:lnTo>
                  <a:lnTo>
                    <a:pt x="792226" y="47739"/>
                  </a:lnTo>
                  <a:lnTo>
                    <a:pt x="784275" y="35814"/>
                  </a:lnTo>
                  <a:lnTo>
                    <a:pt x="771398" y="27025"/>
                  </a:lnTo>
                  <a:lnTo>
                    <a:pt x="771398" y="120611"/>
                  </a:lnTo>
                  <a:lnTo>
                    <a:pt x="771398" y="700989"/>
                  </a:lnTo>
                  <a:lnTo>
                    <a:pt x="765657" y="729297"/>
                  </a:lnTo>
                  <a:lnTo>
                    <a:pt x="750036" y="752182"/>
                  </a:lnTo>
                  <a:lnTo>
                    <a:pt x="726871" y="767067"/>
                  </a:lnTo>
                  <a:lnTo>
                    <a:pt x="698538" y="771334"/>
                  </a:lnTo>
                  <a:lnTo>
                    <a:pt x="120611" y="771334"/>
                  </a:lnTo>
                  <a:lnTo>
                    <a:pt x="92252" y="765644"/>
                  </a:lnTo>
                  <a:lnTo>
                    <a:pt x="69088" y="750303"/>
                  </a:lnTo>
                  <a:lnTo>
                    <a:pt x="53467" y="727887"/>
                  </a:lnTo>
                  <a:lnTo>
                    <a:pt x="47739" y="700989"/>
                  </a:lnTo>
                  <a:lnTo>
                    <a:pt x="47739" y="120611"/>
                  </a:lnTo>
                  <a:lnTo>
                    <a:pt x="53467" y="92265"/>
                  </a:lnTo>
                  <a:lnTo>
                    <a:pt x="69088" y="69100"/>
                  </a:lnTo>
                  <a:lnTo>
                    <a:pt x="92252" y="53479"/>
                  </a:lnTo>
                  <a:lnTo>
                    <a:pt x="120611" y="47739"/>
                  </a:lnTo>
                  <a:lnTo>
                    <a:pt x="698538" y="47739"/>
                  </a:lnTo>
                  <a:lnTo>
                    <a:pt x="726871" y="53479"/>
                  </a:lnTo>
                  <a:lnTo>
                    <a:pt x="750036" y="69100"/>
                  </a:lnTo>
                  <a:lnTo>
                    <a:pt x="765657" y="92265"/>
                  </a:lnTo>
                  <a:lnTo>
                    <a:pt x="771398" y="120611"/>
                  </a:lnTo>
                  <a:lnTo>
                    <a:pt x="771398" y="27025"/>
                  </a:lnTo>
                  <a:lnTo>
                    <a:pt x="745998" y="9664"/>
                  </a:lnTo>
                  <a:lnTo>
                    <a:pt x="698538" y="0"/>
                  </a:lnTo>
                  <a:lnTo>
                    <a:pt x="120611" y="0"/>
                  </a:lnTo>
                  <a:lnTo>
                    <a:pt x="74193" y="9309"/>
                  </a:lnTo>
                  <a:lnTo>
                    <a:pt x="35801" y="34874"/>
                  </a:lnTo>
                  <a:lnTo>
                    <a:pt x="9652" y="73152"/>
                  </a:lnTo>
                  <a:lnTo>
                    <a:pt x="0" y="120611"/>
                  </a:lnTo>
                  <a:lnTo>
                    <a:pt x="0" y="700989"/>
                  </a:lnTo>
                  <a:lnTo>
                    <a:pt x="9296" y="747356"/>
                  </a:lnTo>
                  <a:lnTo>
                    <a:pt x="34848" y="785482"/>
                  </a:lnTo>
                  <a:lnTo>
                    <a:pt x="73139" y="810882"/>
                  </a:lnTo>
                  <a:lnTo>
                    <a:pt x="120611" y="819073"/>
                  </a:lnTo>
                  <a:lnTo>
                    <a:pt x="698538" y="819073"/>
                  </a:lnTo>
                  <a:lnTo>
                    <a:pt x="744943" y="809815"/>
                  </a:lnTo>
                  <a:lnTo>
                    <a:pt x="783336" y="784529"/>
                  </a:lnTo>
                  <a:lnTo>
                    <a:pt x="809485" y="747001"/>
                  </a:lnTo>
                  <a:lnTo>
                    <a:pt x="819150" y="700989"/>
                  </a:lnTo>
                  <a:lnTo>
                    <a:pt x="819150" y="120611"/>
                  </a:lnTo>
                  <a:close/>
                </a:path>
              </a:pathLst>
            </a:custGeom>
            <a:solidFill>
              <a:srgbClr val="FFFFFF"/>
            </a:solidFill>
          </p:spPr>
          <p:txBody>
            <a:bodyPr wrap="square" lIns="0" tIns="0" rIns="0" bIns="0" rtlCol="0"/>
            <a:lstStyle/>
            <a:p>
              <a:endParaRPr/>
            </a:p>
          </p:txBody>
        </p:sp>
        <p:pic>
          <p:nvPicPr>
            <p:cNvPr id="13" name="object 13"/>
            <p:cNvPicPr/>
            <p:nvPr/>
          </p:nvPicPr>
          <p:blipFill>
            <a:blip r:embed="rId3" cstate="print"/>
            <a:stretch>
              <a:fillRect/>
            </a:stretch>
          </p:blipFill>
          <p:spPr>
            <a:xfrm>
              <a:off x="12135193" y="1755965"/>
              <a:ext cx="95478" cy="97980"/>
            </a:xfrm>
            <a:prstGeom prst="rect">
              <a:avLst/>
            </a:prstGeom>
          </p:spPr>
        </p:pic>
        <p:sp>
          <p:nvSpPr>
            <p:cNvPr id="14" name="object 14"/>
            <p:cNvSpPr/>
            <p:nvPr/>
          </p:nvSpPr>
          <p:spPr>
            <a:xfrm>
              <a:off x="15647162" y="1635023"/>
              <a:ext cx="657225" cy="671830"/>
            </a:xfrm>
            <a:custGeom>
              <a:avLst/>
              <a:gdLst/>
              <a:ahLst/>
              <a:cxnLst/>
              <a:rect l="l" t="t" r="r" b="b"/>
              <a:pathLst>
                <a:path w="657225" h="671830">
                  <a:moveTo>
                    <a:pt x="195707" y="0"/>
                  </a:moveTo>
                  <a:lnTo>
                    <a:pt x="0" y="0"/>
                  </a:lnTo>
                  <a:lnTo>
                    <a:pt x="256667" y="373341"/>
                  </a:lnTo>
                  <a:lnTo>
                    <a:pt x="0" y="671512"/>
                  </a:lnTo>
                  <a:lnTo>
                    <a:pt x="58039" y="671512"/>
                  </a:lnTo>
                  <a:lnTo>
                    <a:pt x="282321" y="410794"/>
                  </a:lnTo>
                  <a:lnTo>
                    <a:pt x="335661" y="410794"/>
                  </a:lnTo>
                  <a:lnTo>
                    <a:pt x="78867" y="43637"/>
                  </a:lnTo>
                  <a:lnTo>
                    <a:pt x="225696" y="43637"/>
                  </a:lnTo>
                  <a:lnTo>
                    <a:pt x="195707" y="0"/>
                  </a:lnTo>
                  <a:close/>
                </a:path>
                <a:path w="657225" h="671830">
                  <a:moveTo>
                    <a:pt x="335661" y="410794"/>
                  </a:moveTo>
                  <a:lnTo>
                    <a:pt x="282321" y="410794"/>
                  </a:lnTo>
                  <a:lnTo>
                    <a:pt x="461518" y="671512"/>
                  </a:lnTo>
                  <a:lnTo>
                    <a:pt x="657225" y="671512"/>
                  </a:lnTo>
                  <a:lnTo>
                    <a:pt x="628598" y="629856"/>
                  </a:lnTo>
                  <a:lnTo>
                    <a:pt x="488823" y="629856"/>
                  </a:lnTo>
                  <a:lnTo>
                    <a:pt x="335661" y="410794"/>
                  </a:lnTo>
                  <a:close/>
                </a:path>
                <a:path w="657225" h="671830">
                  <a:moveTo>
                    <a:pt x="225696" y="43637"/>
                  </a:moveTo>
                  <a:lnTo>
                    <a:pt x="168021" y="43637"/>
                  </a:lnTo>
                  <a:lnTo>
                    <a:pt x="400847" y="376643"/>
                  </a:lnTo>
                  <a:lnTo>
                    <a:pt x="577850" y="629856"/>
                  </a:lnTo>
                  <a:lnTo>
                    <a:pt x="628598" y="629856"/>
                  </a:lnTo>
                  <a:lnTo>
                    <a:pt x="391160" y="284340"/>
                  </a:lnTo>
                  <a:lnTo>
                    <a:pt x="423394" y="246888"/>
                  </a:lnTo>
                  <a:lnTo>
                    <a:pt x="365379" y="246888"/>
                  </a:lnTo>
                  <a:lnTo>
                    <a:pt x="225696" y="43637"/>
                  </a:lnTo>
                  <a:close/>
                </a:path>
                <a:path w="657225" h="671830">
                  <a:moveTo>
                    <a:pt x="635889" y="0"/>
                  </a:moveTo>
                  <a:lnTo>
                    <a:pt x="577850" y="0"/>
                  </a:lnTo>
                  <a:lnTo>
                    <a:pt x="365379" y="246888"/>
                  </a:lnTo>
                  <a:lnTo>
                    <a:pt x="423394" y="246888"/>
                  </a:lnTo>
                  <a:lnTo>
                    <a:pt x="635889"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2444750" y="3087031"/>
            <a:ext cx="6071870" cy="1028487"/>
          </a:xfrm>
          <a:prstGeom prst="rect">
            <a:avLst/>
          </a:prstGeom>
        </p:spPr>
        <p:txBody>
          <a:bodyPr vert="horz" wrap="square" lIns="0" tIns="12700" rIns="0" bIns="0" rtlCol="0">
            <a:spAutoFit/>
          </a:bodyPr>
          <a:lstStyle/>
          <a:p>
            <a:pPr marL="12700">
              <a:lnSpc>
                <a:spcPct val="100000"/>
              </a:lnSpc>
              <a:spcBef>
                <a:spcPts val="100"/>
              </a:spcBef>
            </a:pPr>
            <a:r>
              <a:rPr sz="6600" dirty="0">
                <a:solidFill>
                  <a:srgbClr val="2B2D3D"/>
                </a:solidFill>
                <a:latin typeface="Georgia"/>
                <a:ea typeface="+mn-ea"/>
              </a:rPr>
              <a:t>Thanks!</a:t>
            </a:r>
          </a:p>
        </p:txBody>
      </p:sp>
      <p:sp>
        <p:nvSpPr>
          <p:cNvPr id="17" name="object 17"/>
          <p:cNvSpPr/>
          <p:nvPr/>
        </p:nvSpPr>
        <p:spPr>
          <a:xfrm>
            <a:off x="2287523" y="4336212"/>
            <a:ext cx="6029325" cy="95250"/>
          </a:xfrm>
          <a:custGeom>
            <a:avLst/>
            <a:gdLst/>
            <a:ahLst/>
            <a:cxnLst/>
            <a:rect l="l" t="t" r="r" b="b"/>
            <a:pathLst>
              <a:path w="6029325" h="95250">
                <a:moveTo>
                  <a:pt x="6029325" y="0"/>
                </a:moveTo>
                <a:lnTo>
                  <a:pt x="0" y="0"/>
                </a:lnTo>
                <a:lnTo>
                  <a:pt x="0" y="95250"/>
                </a:lnTo>
                <a:lnTo>
                  <a:pt x="6029325" y="95250"/>
                </a:lnTo>
                <a:lnTo>
                  <a:pt x="6029325" y="0"/>
                </a:lnTo>
                <a:close/>
              </a:path>
            </a:pathLst>
          </a:custGeom>
          <a:solidFill>
            <a:srgbClr val="70B1DA"/>
          </a:solidFill>
        </p:spPr>
        <p:txBody>
          <a:bodyPr wrap="square" lIns="0" tIns="0" rIns="0" bIns="0" rtlCol="0"/>
          <a:lstStyle/>
          <a:p>
            <a:endParaRPr/>
          </a:p>
        </p:txBody>
      </p:sp>
      <p:sp>
        <p:nvSpPr>
          <p:cNvPr id="21" name="TextBox 20">
            <a:extLst>
              <a:ext uri="{FF2B5EF4-FFF2-40B4-BE49-F238E27FC236}">
                <a16:creationId xmlns:a16="http://schemas.microsoft.com/office/drawing/2014/main" id="{BB75443B-9A60-1475-AD57-5C5F0885E28A}"/>
              </a:ext>
            </a:extLst>
          </p:cNvPr>
          <p:cNvSpPr txBox="1"/>
          <p:nvPr/>
        </p:nvSpPr>
        <p:spPr>
          <a:xfrm>
            <a:off x="2139950" y="4992362"/>
            <a:ext cx="9150350" cy="707886"/>
          </a:xfrm>
          <a:prstGeom prst="rect">
            <a:avLst/>
          </a:prstGeom>
          <a:noFill/>
        </p:spPr>
        <p:txBody>
          <a:bodyPr wrap="square">
            <a:spAutoFit/>
          </a:bodyPr>
          <a:lstStyle/>
          <a:p>
            <a:r>
              <a:rPr lang="en-US" sz="4000" dirty="0">
                <a:solidFill>
                  <a:srgbClr val="2B2D3D"/>
                </a:solidFill>
                <a:latin typeface="Georgia"/>
                <a:cs typeface="+mj-cs"/>
              </a:rPr>
              <a:t>Do you have any questions?</a:t>
            </a:r>
          </a:p>
        </p:txBody>
      </p:sp>
      <p:pic>
        <p:nvPicPr>
          <p:cNvPr id="22" name="object 8">
            <a:extLst>
              <a:ext uri="{FF2B5EF4-FFF2-40B4-BE49-F238E27FC236}">
                <a16:creationId xmlns:a16="http://schemas.microsoft.com/office/drawing/2014/main" id="{2CD3DFF6-B164-DCE8-914A-6383BA837FCD}"/>
              </a:ext>
            </a:extLst>
          </p:cNvPr>
          <p:cNvPicPr/>
          <p:nvPr/>
        </p:nvPicPr>
        <p:blipFill>
          <a:blip r:embed="rId4" cstate="print"/>
          <a:stretch>
            <a:fillRect/>
          </a:stretch>
        </p:blipFill>
        <p:spPr>
          <a:xfrm>
            <a:off x="11398354" y="3906735"/>
            <a:ext cx="6372148" cy="63721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24635" y="0"/>
            <a:ext cx="4963838" cy="5290571"/>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18" name="object 18"/>
          <p:cNvSpPr/>
          <p:nvPr/>
        </p:nvSpPr>
        <p:spPr>
          <a:xfrm>
            <a:off x="0" y="686052"/>
            <a:ext cx="2151219" cy="5670032"/>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21" name="TextBox 20">
            <a:extLst>
              <a:ext uri="{FF2B5EF4-FFF2-40B4-BE49-F238E27FC236}">
                <a16:creationId xmlns:a16="http://schemas.microsoft.com/office/drawing/2014/main" id="{4D4908C6-3A51-B7CF-A061-7D5292AFA8D2}"/>
              </a:ext>
            </a:extLst>
          </p:cNvPr>
          <p:cNvSpPr txBox="1"/>
          <p:nvPr/>
        </p:nvSpPr>
        <p:spPr>
          <a:xfrm>
            <a:off x="6635750" y="717291"/>
            <a:ext cx="7543800" cy="584775"/>
          </a:xfrm>
          <a:prstGeom prst="rect">
            <a:avLst/>
          </a:prstGeom>
          <a:noFill/>
        </p:spPr>
        <p:txBody>
          <a:bodyPr wrap="square">
            <a:spAutoFit/>
          </a:bodyPr>
          <a:lstStyle/>
          <a:p>
            <a:pPr marL="12700" marR="902335" algn="r">
              <a:spcBef>
                <a:spcPts val="1195"/>
              </a:spcBef>
            </a:pPr>
            <a:r>
              <a:rPr lang="en-US" sz="3200" dirty="0">
                <a:solidFill>
                  <a:srgbClr val="2B2D3D"/>
                </a:solidFill>
                <a:latin typeface="Georgia"/>
                <a:cs typeface="+mj-cs"/>
              </a:rPr>
              <a:t> Description of the Features</a:t>
            </a:r>
          </a:p>
        </p:txBody>
      </p:sp>
      <p:sp>
        <p:nvSpPr>
          <p:cNvPr id="47" name="object 17">
            <a:extLst>
              <a:ext uri="{FF2B5EF4-FFF2-40B4-BE49-F238E27FC236}">
                <a16:creationId xmlns:a16="http://schemas.microsoft.com/office/drawing/2014/main" id="{4E817E52-E6F0-B1EB-082F-9425EC567B65}"/>
              </a:ext>
            </a:extLst>
          </p:cNvPr>
          <p:cNvSpPr/>
          <p:nvPr/>
        </p:nvSpPr>
        <p:spPr>
          <a:xfrm>
            <a:off x="9100012" y="137843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26" name="Picture 25">
            <a:extLst>
              <a:ext uri="{FF2B5EF4-FFF2-40B4-BE49-F238E27FC236}">
                <a16:creationId xmlns:a16="http://schemas.microsoft.com/office/drawing/2014/main" id="{C2D18C97-188C-A85C-FA0C-E430EDB801BB}"/>
              </a:ext>
            </a:extLst>
          </p:cNvPr>
          <p:cNvPicPr>
            <a:picLocks noChangeAspect="1"/>
          </p:cNvPicPr>
          <p:nvPr/>
        </p:nvPicPr>
        <p:blipFill>
          <a:blip r:embed="rId2"/>
          <a:stretch>
            <a:fillRect/>
          </a:stretch>
        </p:blipFill>
        <p:spPr>
          <a:xfrm>
            <a:off x="2386793" y="1800299"/>
            <a:ext cx="7421880" cy="4940728"/>
          </a:xfrm>
          <a:prstGeom prst="rect">
            <a:avLst/>
          </a:prstGeom>
        </p:spPr>
      </p:pic>
      <p:pic>
        <p:nvPicPr>
          <p:cNvPr id="30" name="Picture 29">
            <a:extLst>
              <a:ext uri="{FF2B5EF4-FFF2-40B4-BE49-F238E27FC236}">
                <a16:creationId xmlns:a16="http://schemas.microsoft.com/office/drawing/2014/main" id="{53522858-0584-EF00-8FFE-8952D582819A}"/>
              </a:ext>
            </a:extLst>
          </p:cNvPr>
          <p:cNvPicPr>
            <a:picLocks noChangeAspect="1"/>
          </p:cNvPicPr>
          <p:nvPr/>
        </p:nvPicPr>
        <p:blipFill>
          <a:blip r:embed="rId3"/>
          <a:stretch>
            <a:fillRect/>
          </a:stretch>
        </p:blipFill>
        <p:spPr>
          <a:xfrm>
            <a:off x="10407650" y="5072946"/>
            <a:ext cx="6671564" cy="4906703"/>
          </a:xfrm>
          <a:prstGeom prst="rect">
            <a:avLst/>
          </a:prstGeom>
        </p:spPr>
      </p:pic>
    </p:spTree>
    <p:extLst>
      <p:ext uri="{BB962C8B-B14F-4D97-AF65-F5344CB8AC3E}">
        <p14:creationId xmlns:p14="http://schemas.microsoft.com/office/powerpoint/2010/main" val="61598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4083050" y="876186"/>
            <a:ext cx="8077200" cy="1210716"/>
          </a:xfrm>
          <a:prstGeom prst="rect">
            <a:avLst/>
          </a:prstGeom>
        </p:spPr>
        <p:txBody>
          <a:bodyPr vert="horz" wrap="square" lIns="0" tIns="15875" rIns="0" bIns="0" rtlCol="0">
            <a:spAutoFit/>
          </a:bodyPr>
          <a:lstStyle/>
          <a:p>
            <a:pPr marL="12700" marR="902335" algn="r" defTabSz="457200">
              <a:lnSpc>
                <a:spcPts val="4850"/>
              </a:lnSpc>
              <a:spcBef>
                <a:spcPts val="1195"/>
              </a:spcBef>
            </a:pPr>
            <a:r>
              <a:rPr lang="en-US" sz="3200" dirty="0" err="1">
                <a:solidFill>
                  <a:srgbClr val="2B2D3D"/>
                </a:solidFill>
                <a:latin typeface="Georgia"/>
                <a:ea typeface="+mn-ea"/>
              </a:rPr>
              <a:t>Exploraty</a:t>
            </a:r>
            <a:r>
              <a:rPr lang="en-US" sz="3200" dirty="0">
                <a:solidFill>
                  <a:srgbClr val="2B2D3D"/>
                </a:solidFill>
                <a:latin typeface="Georgia"/>
                <a:ea typeface="+mn-ea"/>
              </a:rPr>
              <a:t> Data </a:t>
            </a:r>
            <a:r>
              <a:rPr lang="en-US" sz="3200" dirty="0" err="1">
                <a:solidFill>
                  <a:srgbClr val="2B2D3D"/>
                </a:solidFill>
                <a:latin typeface="Georgia"/>
                <a:ea typeface="+mn-ea"/>
              </a:rPr>
              <a:t>Anlaysis</a:t>
            </a:r>
            <a:r>
              <a:rPr lang="en-US" sz="3200" dirty="0">
                <a:solidFill>
                  <a:srgbClr val="2B2D3D"/>
                </a:solidFill>
                <a:latin typeface="Georgia"/>
                <a:ea typeface="+mn-ea"/>
              </a:rPr>
              <a:t> (EDA) </a:t>
            </a:r>
            <a:br>
              <a:rPr lang="tr-TR" sz="3200" dirty="0">
                <a:solidFill>
                  <a:srgbClr val="2B2D3D"/>
                </a:solidFill>
                <a:latin typeface="Georgia"/>
                <a:ea typeface="+mn-ea"/>
              </a:rPr>
            </a:br>
            <a:r>
              <a:rPr lang="en-US" sz="3200" dirty="0">
                <a:solidFill>
                  <a:srgbClr val="2B2D3D"/>
                </a:solidFill>
                <a:latin typeface="Georgia"/>
                <a:ea typeface="+mn-ea"/>
              </a:rPr>
              <a:t>Step by Step</a:t>
            </a:r>
          </a:p>
        </p:txBody>
      </p:sp>
      <p:sp>
        <p:nvSpPr>
          <p:cNvPr id="15" name="object 15"/>
          <p:cNvSpPr/>
          <p:nvPr/>
        </p:nvSpPr>
        <p:spPr>
          <a:xfrm>
            <a:off x="7496175" y="2178050"/>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
        <p:nvSpPr>
          <p:cNvPr id="21" name="object 3">
            <a:extLst>
              <a:ext uri="{FF2B5EF4-FFF2-40B4-BE49-F238E27FC236}">
                <a16:creationId xmlns:a16="http://schemas.microsoft.com/office/drawing/2014/main" id="{4D6B7B0A-32A6-E30F-0166-758459FC9A3C}"/>
              </a:ext>
            </a:extLst>
          </p:cNvPr>
          <p:cNvSpPr txBox="1"/>
          <p:nvPr/>
        </p:nvSpPr>
        <p:spPr>
          <a:xfrm>
            <a:off x="4064000" y="3159394"/>
            <a:ext cx="8286750" cy="5885586"/>
          </a:xfrm>
          <a:prstGeom prst="rect">
            <a:avLst/>
          </a:prstGeom>
        </p:spPr>
        <p:txBody>
          <a:bodyPr vert="horz" wrap="square" lIns="0" tIns="12065" rIns="0" bIns="0" rtlCol="0">
            <a:spAutoFit/>
          </a:bodyPr>
          <a:lstStyle/>
          <a:p>
            <a:pPr marL="12700" marR="5080">
              <a:lnSpc>
                <a:spcPct val="100000"/>
              </a:lnSpc>
              <a:spcBef>
                <a:spcPts val="95"/>
              </a:spcBef>
            </a:pPr>
            <a:r>
              <a:rPr sz="2400" dirty="0">
                <a:solidFill>
                  <a:srgbClr val="2B2D3D"/>
                </a:solidFill>
                <a:latin typeface="Georgia"/>
                <a:cs typeface="+mj-cs"/>
              </a:rPr>
              <a:t>Removing Columns</a:t>
            </a:r>
          </a:p>
          <a:p>
            <a:pPr marL="12700" marR="5080">
              <a:lnSpc>
                <a:spcPct val="100000"/>
              </a:lnSpc>
              <a:spcBef>
                <a:spcPts val="1165"/>
              </a:spcBef>
            </a:pPr>
            <a:r>
              <a:rPr sz="2000" dirty="0">
                <a:solidFill>
                  <a:srgbClr val="2B2D3D"/>
                </a:solidFill>
                <a:latin typeface="Georgia"/>
                <a:cs typeface="+mj-cs"/>
              </a:rPr>
              <a:t>Employee.ID and Company.Tenure dropped as they are not useful for predictive modeling.Company.Tenure  column gives logically incorrect numerical values.</a:t>
            </a:r>
            <a:endParaRPr lang="tr-TR" sz="2000" dirty="0">
              <a:solidFill>
                <a:srgbClr val="2B2D3D"/>
              </a:solidFill>
              <a:latin typeface="Georgia"/>
              <a:cs typeface="+mj-cs"/>
            </a:endParaRPr>
          </a:p>
          <a:p>
            <a:pPr marL="12700" marR="5080">
              <a:lnSpc>
                <a:spcPct val="100000"/>
              </a:lnSpc>
              <a:spcBef>
                <a:spcPts val="1165"/>
              </a:spcBef>
            </a:pPr>
            <a:endParaRPr lang="tr-TR" sz="2400" dirty="0">
              <a:solidFill>
                <a:srgbClr val="2B2D3D"/>
              </a:solidFill>
              <a:latin typeface="Georgia"/>
              <a:cs typeface="+mj-cs"/>
            </a:endParaRPr>
          </a:p>
          <a:p>
            <a:pPr marL="12700" marR="5080">
              <a:spcBef>
                <a:spcPts val="95"/>
              </a:spcBef>
            </a:pPr>
            <a:r>
              <a:rPr lang="en-US" sz="2400" dirty="0">
                <a:solidFill>
                  <a:srgbClr val="2B2D3D"/>
                </a:solidFill>
                <a:latin typeface="Georgia"/>
                <a:cs typeface="+mj-cs"/>
              </a:rPr>
              <a:t>Changing Features Type</a:t>
            </a:r>
          </a:p>
          <a:p>
            <a:pPr marL="12700" marR="5080">
              <a:spcBef>
                <a:spcPts val="1165"/>
              </a:spcBef>
            </a:pPr>
            <a:r>
              <a:rPr lang="en-US" sz="2000" dirty="0">
                <a:solidFill>
                  <a:srgbClr val="2B2D3D"/>
                </a:solidFill>
                <a:latin typeface="Georgia"/>
                <a:cs typeface="+mj-cs"/>
              </a:rPr>
              <a:t>Some numeric columns are converted that represent categories (</a:t>
            </a:r>
            <a:r>
              <a:rPr lang="en-US" sz="2000" dirty="0" err="1">
                <a:solidFill>
                  <a:srgbClr val="2B2D3D"/>
                </a:solidFill>
                <a:latin typeface="Georgia"/>
                <a:cs typeface="+mj-cs"/>
              </a:rPr>
              <a:t>Number.of.Promotions</a:t>
            </a:r>
            <a:r>
              <a:rPr lang="en-US" sz="2000" dirty="0">
                <a:solidFill>
                  <a:srgbClr val="2B2D3D"/>
                </a:solidFill>
                <a:latin typeface="Georgia"/>
                <a:cs typeface="+mj-cs"/>
              </a:rPr>
              <a:t>, </a:t>
            </a:r>
            <a:r>
              <a:rPr lang="en-US" sz="2000" dirty="0" err="1">
                <a:solidFill>
                  <a:srgbClr val="2B2D3D"/>
                </a:solidFill>
                <a:latin typeface="Georgia"/>
                <a:cs typeface="+mj-cs"/>
              </a:rPr>
              <a:t>Number.of.Dependents</a:t>
            </a:r>
            <a:r>
              <a:rPr lang="en-US" sz="2000" dirty="0">
                <a:solidFill>
                  <a:srgbClr val="2B2D3D"/>
                </a:solidFill>
                <a:latin typeface="Georgia"/>
                <a:cs typeface="+mj-cs"/>
              </a:rPr>
              <a:t>) to factors to treat them appropriately in analyses and visualizations.</a:t>
            </a:r>
            <a:endParaRPr lang="tr-TR" sz="2000" dirty="0">
              <a:solidFill>
                <a:srgbClr val="2B2D3D"/>
              </a:solidFill>
              <a:latin typeface="Georgia"/>
              <a:cs typeface="+mj-cs"/>
            </a:endParaRPr>
          </a:p>
          <a:p>
            <a:pPr marL="12700" marR="5080">
              <a:lnSpc>
                <a:spcPct val="100000"/>
              </a:lnSpc>
              <a:spcBef>
                <a:spcPts val="1165"/>
              </a:spcBef>
            </a:pPr>
            <a:endParaRPr lang="tr-TR" sz="2000" dirty="0">
              <a:solidFill>
                <a:srgbClr val="2B2D3D"/>
              </a:solidFill>
              <a:latin typeface="Georgia"/>
              <a:cs typeface="+mj-cs"/>
            </a:endParaRPr>
          </a:p>
          <a:p>
            <a:pPr marL="12700" marR="5080">
              <a:spcBef>
                <a:spcPts val="95"/>
              </a:spcBef>
            </a:pPr>
            <a:r>
              <a:rPr lang="en-US" sz="2400" dirty="0">
                <a:solidFill>
                  <a:srgbClr val="2B2D3D"/>
                </a:solidFill>
                <a:latin typeface="Georgia"/>
                <a:cs typeface="+mj-cs"/>
              </a:rPr>
              <a:t>Numerical and Categorical Variables Separation</a:t>
            </a:r>
          </a:p>
          <a:p>
            <a:pPr marL="12700" marR="5080">
              <a:lnSpc>
                <a:spcPct val="100000"/>
              </a:lnSpc>
              <a:spcBef>
                <a:spcPts val="1165"/>
              </a:spcBef>
            </a:pPr>
            <a:r>
              <a:rPr lang="en-US" sz="2000" dirty="0">
                <a:solidFill>
                  <a:srgbClr val="2B2D3D"/>
                </a:solidFill>
                <a:latin typeface="Georgia"/>
                <a:cs typeface="+mj-cs"/>
              </a:rPr>
              <a:t>Numerical and categorical variables were separated for targeted analysis. Summary statistics were then used  to provide a quick overview of the distribution of numerical features.</a:t>
            </a:r>
          </a:p>
          <a:p>
            <a:pPr marL="12700" marR="5080">
              <a:lnSpc>
                <a:spcPct val="100000"/>
              </a:lnSpc>
              <a:spcBef>
                <a:spcPts val="1165"/>
              </a:spcBef>
            </a:pPr>
            <a:endParaRPr lang="en-US" sz="2400" spc="85" dirty="0">
              <a:latin typeface="Trebuchet MS"/>
            </a:endParaRPr>
          </a:p>
        </p:txBody>
      </p:sp>
      <p:pic>
        <p:nvPicPr>
          <p:cNvPr id="11" name="Picture 10">
            <a:extLst>
              <a:ext uri="{FF2B5EF4-FFF2-40B4-BE49-F238E27FC236}">
                <a16:creationId xmlns:a16="http://schemas.microsoft.com/office/drawing/2014/main" id="{0AD4854A-C403-83F2-66F9-AC7CB5BBBF92}"/>
              </a:ext>
            </a:extLst>
          </p:cNvPr>
          <p:cNvPicPr>
            <a:picLocks noChangeAspect="1"/>
          </p:cNvPicPr>
          <p:nvPr/>
        </p:nvPicPr>
        <p:blipFill>
          <a:blip r:embed="rId2"/>
          <a:stretch>
            <a:fillRect/>
          </a:stretch>
        </p:blipFill>
        <p:spPr>
          <a:xfrm>
            <a:off x="13188950" y="1644650"/>
            <a:ext cx="3909060" cy="7572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4062768"/>
            <a:ext cx="4617085" cy="6224270"/>
            <a:chOff x="0" y="4062768"/>
            <a:chExt cx="4617085" cy="622427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2"/>
                  </a:lnTo>
                  <a:lnTo>
                    <a:pt x="4354500" y="3485132"/>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6"/>
                  </a:lnTo>
                  <a:lnTo>
                    <a:pt x="1925929" y="1925929"/>
                  </a:lnTo>
                  <a:lnTo>
                    <a:pt x="0" y="0"/>
                  </a:lnTo>
                  <a:close/>
                </a:path>
              </a:pathLst>
            </a:custGeom>
            <a:solidFill>
              <a:srgbClr val="70B1DA"/>
            </a:solidFill>
          </p:spPr>
          <p:txBody>
            <a:bodyPr wrap="square" lIns="0" tIns="0" rIns="0" bIns="0" rtlCol="0"/>
            <a:lstStyle/>
            <a:p>
              <a:endParaRPr/>
            </a:p>
          </p:txBody>
        </p:sp>
      </p:grpSp>
      <p:sp>
        <p:nvSpPr>
          <p:cNvPr id="9" name="object 9"/>
          <p:cNvSpPr txBox="1">
            <a:spLocks noGrp="1"/>
          </p:cNvSpPr>
          <p:nvPr>
            <p:ph type="title"/>
          </p:nvPr>
        </p:nvSpPr>
        <p:spPr>
          <a:xfrm>
            <a:off x="3740150" y="1251196"/>
            <a:ext cx="8839200" cy="582339"/>
          </a:xfrm>
          <a:prstGeom prst="rect">
            <a:avLst/>
          </a:prstGeom>
        </p:spPr>
        <p:txBody>
          <a:bodyPr vert="horz" wrap="square" lIns="0" tIns="15875" rIns="0" bIns="0" rtlCol="0">
            <a:spAutoFit/>
          </a:bodyPr>
          <a:lstStyle/>
          <a:p>
            <a:pPr marL="12700" marR="902335" algn="r" defTabSz="457200">
              <a:lnSpc>
                <a:spcPts val="4850"/>
              </a:lnSpc>
              <a:spcBef>
                <a:spcPts val="1195"/>
              </a:spcBef>
            </a:pPr>
            <a:r>
              <a:rPr lang="en-US" sz="3200" dirty="0">
                <a:solidFill>
                  <a:srgbClr val="2B2D3D"/>
                </a:solidFill>
                <a:latin typeface="Georgia"/>
                <a:ea typeface="+mn-ea"/>
              </a:rPr>
              <a:t>Summary </a:t>
            </a:r>
            <a:r>
              <a:rPr lang="tr-TR" sz="3200" dirty="0">
                <a:solidFill>
                  <a:srgbClr val="2B2D3D"/>
                </a:solidFill>
                <a:latin typeface="Georgia"/>
                <a:ea typeface="+mn-ea"/>
              </a:rPr>
              <a:t>S</a:t>
            </a:r>
            <a:r>
              <a:rPr lang="en-US" sz="3200" dirty="0" err="1">
                <a:solidFill>
                  <a:srgbClr val="2B2D3D"/>
                </a:solidFill>
                <a:latin typeface="Georgia"/>
                <a:ea typeface="+mn-ea"/>
              </a:rPr>
              <a:t>tatistics</a:t>
            </a:r>
            <a:r>
              <a:rPr lang="en-US" sz="3200" dirty="0">
                <a:solidFill>
                  <a:srgbClr val="2B2D3D"/>
                </a:solidFill>
                <a:latin typeface="Georgia"/>
                <a:ea typeface="+mn-ea"/>
              </a:rPr>
              <a:t> for </a:t>
            </a:r>
            <a:r>
              <a:rPr lang="tr-TR" sz="3200" dirty="0">
                <a:solidFill>
                  <a:srgbClr val="2B2D3D"/>
                </a:solidFill>
                <a:latin typeface="Georgia"/>
                <a:ea typeface="+mn-ea"/>
              </a:rPr>
              <a:t>N</a:t>
            </a:r>
            <a:r>
              <a:rPr lang="en-US" sz="3200" dirty="0" err="1">
                <a:solidFill>
                  <a:srgbClr val="2B2D3D"/>
                </a:solidFill>
                <a:latin typeface="Georgia"/>
                <a:ea typeface="+mn-ea"/>
              </a:rPr>
              <a:t>umerical</a:t>
            </a:r>
            <a:r>
              <a:rPr lang="tr-TR" sz="3200" dirty="0">
                <a:solidFill>
                  <a:srgbClr val="2B2D3D"/>
                </a:solidFill>
                <a:latin typeface="Georgia"/>
                <a:ea typeface="+mn-ea"/>
              </a:rPr>
              <a:t> </a:t>
            </a:r>
            <a:r>
              <a:rPr lang="tr-TR" sz="3200" dirty="0" err="1">
                <a:solidFill>
                  <a:srgbClr val="2B2D3D"/>
                </a:solidFill>
                <a:latin typeface="Georgia"/>
                <a:ea typeface="+mn-ea"/>
              </a:rPr>
              <a:t>Variables</a:t>
            </a:r>
            <a:endParaRPr lang="en-US" sz="3200" dirty="0">
              <a:solidFill>
                <a:srgbClr val="2B2D3D"/>
              </a:solidFill>
              <a:latin typeface="Georgia"/>
              <a:ea typeface="+mn-ea"/>
            </a:endParaRPr>
          </a:p>
        </p:txBody>
      </p:sp>
      <p:sp>
        <p:nvSpPr>
          <p:cNvPr id="15" name="object 15"/>
          <p:cNvSpPr/>
          <p:nvPr/>
        </p:nvSpPr>
        <p:spPr>
          <a:xfrm>
            <a:off x="7616825" y="2169367"/>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3" name="Picture 2">
            <a:extLst>
              <a:ext uri="{FF2B5EF4-FFF2-40B4-BE49-F238E27FC236}">
                <a16:creationId xmlns:a16="http://schemas.microsoft.com/office/drawing/2014/main" id="{BC3B18EB-8913-1B6A-E511-D721C0F731DE}"/>
              </a:ext>
            </a:extLst>
          </p:cNvPr>
          <p:cNvPicPr>
            <a:picLocks noChangeAspect="1"/>
          </p:cNvPicPr>
          <p:nvPr/>
        </p:nvPicPr>
        <p:blipFill>
          <a:blip r:embed="rId2"/>
          <a:stretch>
            <a:fillRect/>
          </a:stretch>
        </p:blipFill>
        <p:spPr>
          <a:xfrm>
            <a:off x="4121150" y="3255933"/>
            <a:ext cx="12952618" cy="3083239"/>
          </a:xfrm>
          <a:prstGeom prst="rect">
            <a:avLst/>
          </a:prstGeom>
        </p:spPr>
      </p:pic>
      <p:sp>
        <p:nvSpPr>
          <p:cNvPr id="4" name="object 5">
            <a:extLst>
              <a:ext uri="{FF2B5EF4-FFF2-40B4-BE49-F238E27FC236}">
                <a16:creationId xmlns:a16="http://schemas.microsoft.com/office/drawing/2014/main" id="{14047E5D-091E-28E3-E740-CC689EA48228}"/>
              </a:ext>
            </a:extLst>
          </p:cNvPr>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Tree>
    <p:extLst>
      <p:ext uri="{BB962C8B-B14F-4D97-AF65-F5344CB8AC3E}">
        <p14:creationId xmlns:p14="http://schemas.microsoft.com/office/powerpoint/2010/main" val="345682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0530BBC8-9D9B-6156-7EAC-8CCEC50F7FC3}"/>
              </a:ext>
            </a:extLst>
          </p:cNvPr>
          <p:cNvPicPr>
            <a:picLocks noChangeAspect="1"/>
          </p:cNvPicPr>
          <p:nvPr/>
        </p:nvPicPr>
        <p:blipFill>
          <a:blip r:embed="rId2"/>
          <a:stretch>
            <a:fillRect/>
          </a:stretch>
        </p:blipFill>
        <p:spPr>
          <a:xfrm>
            <a:off x="9392235" y="1745983"/>
            <a:ext cx="6757246" cy="3924556"/>
          </a:xfrm>
          <a:prstGeom prst="rect">
            <a:avLst/>
          </a:prstGeom>
        </p:spPr>
      </p:pic>
      <p:pic>
        <p:nvPicPr>
          <p:cNvPr id="33" name="Picture 32">
            <a:extLst>
              <a:ext uri="{FF2B5EF4-FFF2-40B4-BE49-F238E27FC236}">
                <a16:creationId xmlns:a16="http://schemas.microsoft.com/office/drawing/2014/main" id="{F6E685DE-0374-41DE-F13B-31A74BD3EEC7}"/>
              </a:ext>
            </a:extLst>
          </p:cNvPr>
          <p:cNvPicPr>
            <a:picLocks noChangeAspect="1"/>
          </p:cNvPicPr>
          <p:nvPr/>
        </p:nvPicPr>
        <p:blipFill>
          <a:blip r:embed="rId3">
            <a:alphaModFix/>
          </a:blip>
          <a:stretch>
            <a:fillRect/>
          </a:stretch>
        </p:blipFill>
        <p:spPr>
          <a:xfrm>
            <a:off x="2281298" y="1725087"/>
            <a:ext cx="6757246" cy="3660734"/>
          </a:xfrm>
          <a:prstGeom prst="rect">
            <a:avLst/>
          </a:prstGeom>
          <a:noFill/>
        </p:spPr>
      </p:pic>
      <p:grpSp>
        <p:nvGrpSpPr>
          <p:cNvPr id="2" name="object 2"/>
          <p:cNvGrpSpPr/>
          <p:nvPr/>
        </p:nvGrpSpPr>
        <p:grpSpPr>
          <a:xfrm>
            <a:off x="13324635" y="0"/>
            <a:ext cx="4963838" cy="5290571"/>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18" name="object 18"/>
          <p:cNvSpPr/>
          <p:nvPr/>
        </p:nvSpPr>
        <p:spPr>
          <a:xfrm>
            <a:off x="0" y="686052"/>
            <a:ext cx="2151219" cy="5670032"/>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21" name="TextBox 20">
            <a:extLst>
              <a:ext uri="{FF2B5EF4-FFF2-40B4-BE49-F238E27FC236}">
                <a16:creationId xmlns:a16="http://schemas.microsoft.com/office/drawing/2014/main" id="{4D4908C6-3A51-B7CF-A061-7D5292AFA8D2}"/>
              </a:ext>
            </a:extLst>
          </p:cNvPr>
          <p:cNvSpPr txBox="1"/>
          <p:nvPr/>
        </p:nvSpPr>
        <p:spPr>
          <a:xfrm>
            <a:off x="4562837" y="521904"/>
            <a:ext cx="9150350" cy="584775"/>
          </a:xfrm>
          <a:prstGeom prst="rect">
            <a:avLst/>
          </a:prstGeom>
          <a:noFill/>
        </p:spPr>
        <p:txBody>
          <a:bodyPr wrap="square">
            <a:spAutoFit/>
          </a:bodyPr>
          <a:lstStyle/>
          <a:p>
            <a:pPr marL="12700" marR="902335" algn="r">
              <a:spcBef>
                <a:spcPts val="1195"/>
              </a:spcBef>
            </a:pPr>
            <a:r>
              <a:rPr lang="en-US" sz="3200" dirty="0">
                <a:solidFill>
                  <a:srgbClr val="2B2D3D"/>
                </a:solidFill>
                <a:latin typeface="Georgia"/>
                <a:cs typeface="+mj-cs"/>
              </a:rPr>
              <a:t>Categorical Variables Distribution</a:t>
            </a:r>
          </a:p>
        </p:txBody>
      </p:sp>
      <p:pic>
        <p:nvPicPr>
          <p:cNvPr id="37" name="Picture 36">
            <a:extLst>
              <a:ext uri="{FF2B5EF4-FFF2-40B4-BE49-F238E27FC236}">
                <a16:creationId xmlns:a16="http://schemas.microsoft.com/office/drawing/2014/main" id="{CC84BF24-03FD-6597-2402-26B6918D084F}"/>
              </a:ext>
            </a:extLst>
          </p:cNvPr>
          <p:cNvPicPr>
            <a:picLocks noChangeAspect="1"/>
          </p:cNvPicPr>
          <p:nvPr/>
        </p:nvPicPr>
        <p:blipFill>
          <a:blip r:embed="rId4"/>
          <a:stretch>
            <a:fillRect/>
          </a:stretch>
        </p:blipFill>
        <p:spPr>
          <a:xfrm>
            <a:off x="448070" y="6254144"/>
            <a:ext cx="6181463" cy="3534267"/>
          </a:xfrm>
          <a:prstGeom prst="rect">
            <a:avLst/>
          </a:prstGeom>
        </p:spPr>
      </p:pic>
      <p:pic>
        <p:nvPicPr>
          <p:cNvPr id="44" name="Picture 43">
            <a:extLst>
              <a:ext uri="{FF2B5EF4-FFF2-40B4-BE49-F238E27FC236}">
                <a16:creationId xmlns:a16="http://schemas.microsoft.com/office/drawing/2014/main" id="{DD95884A-43B7-8D28-89AF-F159C20D327A}"/>
              </a:ext>
            </a:extLst>
          </p:cNvPr>
          <p:cNvPicPr>
            <a:picLocks noChangeAspect="1"/>
          </p:cNvPicPr>
          <p:nvPr/>
        </p:nvPicPr>
        <p:blipFill>
          <a:blip r:embed="rId5"/>
          <a:stretch>
            <a:fillRect/>
          </a:stretch>
        </p:blipFill>
        <p:spPr>
          <a:xfrm>
            <a:off x="6807987" y="6052159"/>
            <a:ext cx="6516648" cy="3566106"/>
          </a:xfrm>
          <a:prstGeom prst="rect">
            <a:avLst/>
          </a:prstGeom>
        </p:spPr>
      </p:pic>
      <p:pic>
        <p:nvPicPr>
          <p:cNvPr id="46" name="Picture 45">
            <a:extLst>
              <a:ext uri="{FF2B5EF4-FFF2-40B4-BE49-F238E27FC236}">
                <a16:creationId xmlns:a16="http://schemas.microsoft.com/office/drawing/2014/main" id="{CD920A30-7954-2CE6-9AFD-8FA9CDDDB223}"/>
              </a:ext>
            </a:extLst>
          </p:cNvPr>
          <p:cNvPicPr>
            <a:picLocks noChangeAspect="1"/>
          </p:cNvPicPr>
          <p:nvPr/>
        </p:nvPicPr>
        <p:blipFill>
          <a:blip r:embed="rId6"/>
          <a:stretch>
            <a:fillRect/>
          </a:stretch>
        </p:blipFill>
        <p:spPr>
          <a:xfrm>
            <a:off x="13503089" y="6356083"/>
            <a:ext cx="4718851" cy="2556435"/>
          </a:xfrm>
          <a:prstGeom prst="rect">
            <a:avLst/>
          </a:prstGeom>
        </p:spPr>
      </p:pic>
      <p:sp>
        <p:nvSpPr>
          <p:cNvPr id="47" name="object 17">
            <a:extLst>
              <a:ext uri="{FF2B5EF4-FFF2-40B4-BE49-F238E27FC236}">
                <a16:creationId xmlns:a16="http://schemas.microsoft.com/office/drawing/2014/main" id="{4E817E52-E6F0-B1EB-082F-9425EC567B65}"/>
              </a:ext>
            </a:extLst>
          </p:cNvPr>
          <p:cNvSpPr/>
          <p:nvPr/>
        </p:nvSpPr>
        <p:spPr>
          <a:xfrm>
            <a:off x="9100012" y="1378434"/>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667504" y="0"/>
            <a:ext cx="7620634" cy="5420995"/>
            <a:chOff x="10667504" y="0"/>
            <a:chExt cx="7620634" cy="5420995"/>
          </a:xfrm>
        </p:grpSpPr>
        <p:sp>
          <p:nvSpPr>
            <p:cNvPr id="3" name="object 3"/>
            <p:cNvSpPr/>
            <p:nvPr/>
          </p:nvSpPr>
          <p:spPr>
            <a:xfrm>
              <a:off x="11205248" y="12"/>
              <a:ext cx="7082790" cy="5093970"/>
            </a:xfrm>
            <a:custGeom>
              <a:avLst/>
              <a:gdLst/>
              <a:ahLst/>
              <a:cxnLst/>
              <a:rect l="l" t="t" r="r" b="b"/>
              <a:pathLst>
                <a:path w="7082790" h="5093970">
                  <a:moveTo>
                    <a:pt x="2938869" y="3168307"/>
                  </a:moveTo>
                  <a:lnTo>
                    <a:pt x="1738325" y="1965236"/>
                  </a:lnTo>
                  <a:lnTo>
                    <a:pt x="0" y="3703548"/>
                  </a:lnTo>
                  <a:lnTo>
                    <a:pt x="1200569" y="4906632"/>
                  </a:lnTo>
                  <a:lnTo>
                    <a:pt x="2938869" y="3168307"/>
                  </a:lnTo>
                  <a:close/>
                </a:path>
                <a:path w="7082790" h="5093970">
                  <a:moveTo>
                    <a:pt x="7082701" y="558749"/>
                  </a:moveTo>
                  <a:lnTo>
                    <a:pt x="6523952" y="0"/>
                  </a:lnTo>
                  <a:lnTo>
                    <a:pt x="3813949" y="0"/>
                  </a:lnTo>
                  <a:lnTo>
                    <a:pt x="1944712" y="1869198"/>
                  </a:lnTo>
                  <a:lnTo>
                    <a:pt x="5168989" y="5093411"/>
                  </a:lnTo>
                  <a:lnTo>
                    <a:pt x="7082701" y="3179661"/>
                  </a:lnTo>
                  <a:lnTo>
                    <a:pt x="7082701" y="558749"/>
                  </a:lnTo>
                  <a:close/>
                </a:path>
              </a:pathLst>
            </a:custGeom>
            <a:solidFill>
              <a:srgbClr val="70B1DA"/>
            </a:solidFill>
          </p:spPr>
          <p:txBody>
            <a:bodyPr wrap="square" lIns="0" tIns="0" rIns="0" bIns="0" rtlCol="0"/>
            <a:lstStyle/>
            <a:p>
              <a:endParaRPr/>
            </a:p>
          </p:txBody>
        </p:sp>
        <p:sp>
          <p:nvSpPr>
            <p:cNvPr id="4" name="object 4"/>
            <p:cNvSpPr/>
            <p:nvPr/>
          </p:nvSpPr>
          <p:spPr>
            <a:xfrm>
              <a:off x="10667504" y="1430007"/>
              <a:ext cx="2371090" cy="2371725"/>
            </a:xfrm>
            <a:custGeom>
              <a:avLst/>
              <a:gdLst/>
              <a:ahLst/>
              <a:cxnLst/>
              <a:rect l="l" t="t" r="r" b="b"/>
              <a:pathLst>
                <a:path w="2371090" h="2371725">
                  <a:moveTo>
                    <a:pt x="1738312" y="0"/>
                  </a:moveTo>
                  <a:lnTo>
                    <a:pt x="0" y="1738312"/>
                  </a:lnTo>
                  <a:lnTo>
                    <a:pt x="632790" y="2371102"/>
                  </a:lnTo>
                  <a:lnTo>
                    <a:pt x="2371077" y="630288"/>
                  </a:lnTo>
                  <a:lnTo>
                    <a:pt x="1738312" y="0"/>
                  </a:lnTo>
                  <a:close/>
                </a:path>
              </a:pathLst>
            </a:custGeom>
            <a:solidFill>
              <a:srgbClr val="484C68"/>
            </a:solidFill>
          </p:spPr>
          <p:txBody>
            <a:bodyPr wrap="square" lIns="0" tIns="0" rIns="0" bIns="0" rtlCol="0"/>
            <a:lstStyle/>
            <a:p>
              <a:endParaRPr/>
            </a:p>
          </p:txBody>
        </p:sp>
        <p:sp>
          <p:nvSpPr>
            <p:cNvPr id="5" name="object 5"/>
            <p:cNvSpPr/>
            <p:nvPr/>
          </p:nvSpPr>
          <p:spPr>
            <a:xfrm>
              <a:off x="16535019" y="3474669"/>
              <a:ext cx="1753235" cy="1946275"/>
            </a:xfrm>
            <a:custGeom>
              <a:avLst/>
              <a:gdLst/>
              <a:ahLst/>
              <a:cxnLst/>
              <a:rect l="l" t="t" r="r" b="b"/>
              <a:pathLst>
                <a:path w="1753234" h="1946275">
                  <a:moveTo>
                    <a:pt x="1752992" y="0"/>
                  </a:moveTo>
                  <a:lnTo>
                    <a:pt x="0" y="1751456"/>
                  </a:lnTo>
                  <a:lnTo>
                    <a:pt x="194691" y="1946186"/>
                  </a:lnTo>
                  <a:lnTo>
                    <a:pt x="1752992" y="386511"/>
                  </a:lnTo>
                  <a:lnTo>
                    <a:pt x="1752992" y="0"/>
                  </a:lnTo>
                  <a:close/>
                </a:path>
              </a:pathLst>
            </a:custGeom>
            <a:solidFill>
              <a:srgbClr val="70B1DA"/>
            </a:solidFill>
          </p:spPr>
          <p:txBody>
            <a:bodyPr wrap="square" lIns="0" tIns="0" rIns="0" bIns="0" rtlCol="0"/>
            <a:lstStyle/>
            <a:p>
              <a:endParaRPr/>
            </a:p>
          </p:txBody>
        </p:sp>
      </p:grpSp>
      <p:sp>
        <p:nvSpPr>
          <p:cNvPr id="13" name="object 13"/>
          <p:cNvSpPr txBox="1">
            <a:spLocks noGrp="1"/>
          </p:cNvSpPr>
          <p:nvPr>
            <p:ph type="title"/>
          </p:nvPr>
        </p:nvSpPr>
        <p:spPr>
          <a:xfrm>
            <a:off x="2199120" y="2410474"/>
            <a:ext cx="6175450" cy="508473"/>
          </a:xfrm>
          <a:prstGeom prst="rect">
            <a:avLst/>
          </a:prstGeom>
        </p:spPr>
        <p:txBody>
          <a:bodyPr vert="horz" wrap="square" lIns="0" tIns="15875" rIns="0" bIns="0" rtlCol="0">
            <a:spAutoFit/>
          </a:bodyPr>
          <a:lstStyle/>
          <a:p>
            <a:pPr marL="12700" algn="just">
              <a:lnSpc>
                <a:spcPct val="100000"/>
              </a:lnSpc>
              <a:spcBef>
                <a:spcPts val="95"/>
              </a:spcBef>
            </a:pPr>
            <a:r>
              <a:rPr lang="tr-TR" sz="3200" dirty="0" err="1">
                <a:solidFill>
                  <a:srgbClr val="2B2D3D"/>
                </a:solidFill>
                <a:latin typeface="Georgia"/>
                <a:ea typeface="+mn-ea"/>
              </a:rPr>
              <a:t>Numerical</a:t>
            </a:r>
            <a:r>
              <a:rPr lang="tr-TR" sz="3200" dirty="0">
                <a:solidFill>
                  <a:srgbClr val="2B2D3D"/>
                </a:solidFill>
                <a:latin typeface="Georgia"/>
                <a:ea typeface="+mn-ea"/>
              </a:rPr>
              <a:t> </a:t>
            </a:r>
            <a:r>
              <a:rPr lang="tr-TR" sz="3200" dirty="0" err="1">
                <a:solidFill>
                  <a:srgbClr val="2B2D3D"/>
                </a:solidFill>
                <a:latin typeface="Georgia"/>
                <a:ea typeface="+mn-ea"/>
              </a:rPr>
              <a:t>Variables</a:t>
            </a:r>
            <a:r>
              <a:rPr lang="tr-TR" sz="3200" dirty="0">
                <a:solidFill>
                  <a:srgbClr val="2B2D3D"/>
                </a:solidFill>
                <a:latin typeface="Georgia"/>
                <a:ea typeface="+mn-ea"/>
              </a:rPr>
              <a:t> Distribution</a:t>
            </a:r>
          </a:p>
        </p:txBody>
      </p:sp>
      <p:sp>
        <p:nvSpPr>
          <p:cNvPr id="17" name="object 17"/>
          <p:cNvSpPr/>
          <p:nvPr/>
        </p:nvSpPr>
        <p:spPr>
          <a:xfrm>
            <a:off x="4326445" y="3022065"/>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20" name="Picture 19">
            <a:extLst>
              <a:ext uri="{FF2B5EF4-FFF2-40B4-BE49-F238E27FC236}">
                <a16:creationId xmlns:a16="http://schemas.microsoft.com/office/drawing/2014/main" id="{51A81468-06CF-349A-DB21-E265A9837BC0}"/>
              </a:ext>
            </a:extLst>
          </p:cNvPr>
          <p:cNvPicPr>
            <a:picLocks noChangeAspect="1"/>
          </p:cNvPicPr>
          <p:nvPr/>
        </p:nvPicPr>
        <p:blipFill>
          <a:blip r:embed="rId2"/>
          <a:stretch>
            <a:fillRect/>
          </a:stretch>
        </p:blipFill>
        <p:spPr>
          <a:xfrm>
            <a:off x="816482" y="3474669"/>
            <a:ext cx="9582150" cy="5191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332880" y="2559761"/>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grpSp>
        <p:nvGrpSpPr>
          <p:cNvPr id="4" name="object 4"/>
          <p:cNvGrpSpPr/>
          <p:nvPr/>
        </p:nvGrpSpPr>
        <p:grpSpPr>
          <a:xfrm>
            <a:off x="0" y="686051"/>
            <a:ext cx="3863975" cy="9601200"/>
            <a:chOff x="0" y="686051"/>
            <a:chExt cx="3863975" cy="9601200"/>
          </a:xfrm>
        </p:grpSpPr>
        <p:sp>
          <p:nvSpPr>
            <p:cNvPr id="5" name="object 5"/>
            <p:cNvSpPr/>
            <p:nvPr/>
          </p:nvSpPr>
          <p:spPr>
            <a:xfrm>
              <a:off x="0" y="686051"/>
              <a:ext cx="2930525" cy="5860415"/>
            </a:xfrm>
            <a:custGeom>
              <a:avLst/>
              <a:gdLst/>
              <a:ahLst/>
              <a:cxnLst/>
              <a:rect l="l" t="t" r="r" b="b"/>
              <a:pathLst>
                <a:path w="2930525" h="5860415">
                  <a:moveTo>
                    <a:pt x="0" y="0"/>
                  </a:moveTo>
                  <a:lnTo>
                    <a:pt x="0" y="5860295"/>
                  </a:lnTo>
                  <a:lnTo>
                    <a:pt x="2930143" y="2929016"/>
                  </a:lnTo>
                  <a:lnTo>
                    <a:pt x="0" y="0"/>
                  </a:lnTo>
                  <a:close/>
                </a:path>
              </a:pathLst>
            </a:custGeom>
            <a:solidFill>
              <a:srgbClr val="484C68"/>
            </a:solidFill>
          </p:spPr>
          <p:txBody>
            <a:bodyPr wrap="square" lIns="0" tIns="0" rIns="0" bIns="0" rtlCol="0"/>
            <a:lstStyle/>
            <a:p>
              <a:endParaRPr/>
            </a:p>
          </p:txBody>
        </p:sp>
        <p:sp>
          <p:nvSpPr>
            <p:cNvPr id="6" name="object 6"/>
            <p:cNvSpPr/>
            <p:nvPr/>
          </p:nvSpPr>
          <p:spPr>
            <a:xfrm>
              <a:off x="0" y="6216954"/>
              <a:ext cx="3863975" cy="4070350"/>
            </a:xfrm>
            <a:custGeom>
              <a:avLst/>
              <a:gdLst/>
              <a:ahLst/>
              <a:cxnLst/>
              <a:rect l="l" t="t" r="r" b="b"/>
              <a:pathLst>
                <a:path w="3863975" h="4070350">
                  <a:moveTo>
                    <a:pt x="639648" y="0"/>
                  </a:moveTo>
                  <a:lnTo>
                    <a:pt x="0" y="639648"/>
                  </a:lnTo>
                  <a:lnTo>
                    <a:pt x="0" y="4070043"/>
                  </a:lnTo>
                  <a:lnTo>
                    <a:pt x="3018031" y="4070043"/>
                  </a:lnTo>
                  <a:lnTo>
                    <a:pt x="3863860" y="3224213"/>
                  </a:lnTo>
                  <a:lnTo>
                    <a:pt x="639648" y="0"/>
                  </a:lnTo>
                  <a:close/>
                </a:path>
              </a:pathLst>
            </a:custGeom>
            <a:solidFill>
              <a:srgbClr val="70B1DA"/>
            </a:solidFill>
          </p:spPr>
          <p:txBody>
            <a:bodyPr wrap="square" lIns="0" tIns="0" rIns="0" bIns="0" rtlCol="0"/>
            <a:lstStyle/>
            <a:p>
              <a:endParaRPr/>
            </a:p>
          </p:txBody>
        </p:sp>
      </p:grpSp>
      <p:pic>
        <p:nvPicPr>
          <p:cNvPr id="7" name="Picture 6">
            <a:extLst>
              <a:ext uri="{FF2B5EF4-FFF2-40B4-BE49-F238E27FC236}">
                <a16:creationId xmlns:a16="http://schemas.microsoft.com/office/drawing/2014/main" id="{1B003E2C-03EA-C18B-9991-76D8306E5889}"/>
              </a:ext>
            </a:extLst>
          </p:cNvPr>
          <p:cNvPicPr>
            <a:picLocks noChangeAspect="1"/>
          </p:cNvPicPr>
          <p:nvPr/>
        </p:nvPicPr>
        <p:blipFill>
          <a:blip r:embed="rId2"/>
          <a:stretch>
            <a:fillRect/>
          </a:stretch>
        </p:blipFill>
        <p:spPr>
          <a:xfrm>
            <a:off x="2786530" y="3996148"/>
            <a:ext cx="7855995" cy="4255981"/>
          </a:xfrm>
          <a:prstGeom prst="rect">
            <a:avLst/>
          </a:prstGeom>
        </p:spPr>
      </p:pic>
      <p:sp>
        <p:nvSpPr>
          <p:cNvPr id="13" name="object 13"/>
          <p:cNvSpPr txBox="1">
            <a:spLocks noGrp="1"/>
          </p:cNvSpPr>
          <p:nvPr>
            <p:ph type="title"/>
          </p:nvPr>
        </p:nvSpPr>
        <p:spPr>
          <a:xfrm>
            <a:off x="3487737" y="1868965"/>
            <a:ext cx="7620000" cy="508473"/>
          </a:xfrm>
          <a:prstGeom prst="rect">
            <a:avLst/>
          </a:prstGeom>
        </p:spPr>
        <p:txBody>
          <a:bodyPr vert="horz" wrap="square" lIns="0" tIns="15875" rIns="0" bIns="0" rtlCol="0">
            <a:spAutoFit/>
          </a:bodyPr>
          <a:lstStyle/>
          <a:p>
            <a:pPr marL="12700" marR="902335" algn="r" defTabSz="457200">
              <a:lnSpc>
                <a:spcPct val="100000"/>
              </a:lnSpc>
              <a:spcBef>
                <a:spcPts val="1195"/>
              </a:spcBef>
            </a:pPr>
            <a:r>
              <a:rPr lang="tr-TR" sz="3200" dirty="0" err="1">
                <a:solidFill>
                  <a:srgbClr val="2B2D3D"/>
                </a:solidFill>
                <a:latin typeface="Georgia"/>
                <a:ea typeface="+mn-ea"/>
              </a:rPr>
              <a:t>Target</a:t>
            </a:r>
            <a:r>
              <a:rPr lang="tr-TR" sz="3200" dirty="0">
                <a:solidFill>
                  <a:srgbClr val="2B2D3D"/>
                </a:solidFill>
                <a:latin typeface="Georgia"/>
                <a:ea typeface="+mn-ea"/>
              </a:rPr>
              <a:t> Value Distribution</a:t>
            </a:r>
          </a:p>
        </p:txBody>
      </p:sp>
      <p:pic>
        <p:nvPicPr>
          <p:cNvPr id="16" name="Picture 15">
            <a:extLst>
              <a:ext uri="{FF2B5EF4-FFF2-40B4-BE49-F238E27FC236}">
                <a16:creationId xmlns:a16="http://schemas.microsoft.com/office/drawing/2014/main" id="{036AAF5D-A136-2AE7-C432-521C39378E5C}"/>
              </a:ext>
            </a:extLst>
          </p:cNvPr>
          <p:cNvPicPr>
            <a:picLocks noChangeAspect="1"/>
          </p:cNvPicPr>
          <p:nvPr/>
        </p:nvPicPr>
        <p:blipFill>
          <a:blip r:embed="rId3"/>
          <a:stretch>
            <a:fillRect/>
          </a:stretch>
        </p:blipFill>
        <p:spPr>
          <a:xfrm>
            <a:off x="11664950" y="2047910"/>
            <a:ext cx="4594277" cy="1214202"/>
          </a:xfrm>
          <a:prstGeom prst="rect">
            <a:avLst/>
          </a:prstGeom>
        </p:spPr>
      </p:pic>
      <p:pic>
        <p:nvPicPr>
          <p:cNvPr id="18" name="Picture 17">
            <a:extLst>
              <a:ext uri="{FF2B5EF4-FFF2-40B4-BE49-F238E27FC236}">
                <a16:creationId xmlns:a16="http://schemas.microsoft.com/office/drawing/2014/main" id="{B59D85BB-A338-4348-6B1E-19F3447A3B4C}"/>
              </a:ext>
            </a:extLst>
          </p:cNvPr>
          <p:cNvPicPr>
            <a:picLocks noChangeAspect="1"/>
          </p:cNvPicPr>
          <p:nvPr/>
        </p:nvPicPr>
        <p:blipFill>
          <a:blip r:embed="rId4"/>
          <a:stretch>
            <a:fillRect/>
          </a:stretch>
        </p:blipFill>
        <p:spPr>
          <a:xfrm>
            <a:off x="10381005" y="3778250"/>
            <a:ext cx="6819900" cy="5162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640783" y="0"/>
            <a:ext cx="5647690" cy="5734685"/>
            <a:chOff x="12640783" y="0"/>
            <a:chExt cx="5647690" cy="5734685"/>
          </a:xfrm>
        </p:grpSpPr>
        <p:sp>
          <p:nvSpPr>
            <p:cNvPr id="3" name="object 3"/>
            <p:cNvSpPr/>
            <p:nvPr/>
          </p:nvSpPr>
          <p:spPr>
            <a:xfrm>
              <a:off x="16373094" y="2795257"/>
              <a:ext cx="1915160" cy="2939415"/>
            </a:xfrm>
            <a:custGeom>
              <a:avLst/>
              <a:gdLst/>
              <a:ahLst/>
              <a:cxnLst/>
              <a:rect l="l" t="t" r="r" b="b"/>
              <a:pathLst>
                <a:path w="1915159" h="2939415">
                  <a:moveTo>
                    <a:pt x="1739646" y="0"/>
                  </a:moveTo>
                  <a:lnTo>
                    <a:pt x="0" y="1738312"/>
                  </a:lnTo>
                  <a:lnTo>
                    <a:pt x="1201420" y="2938868"/>
                  </a:lnTo>
                  <a:lnTo>
                    <a:pt x="1914942" y="2225893"/>
                  </a:lnTo>
                  <a:lnTo>
                    <a:pt x="1914942" y="175170"/>
                  </a:lnTo>
                  <a:lnTo>
                    <a:pt x="1739646" y="0"/>
                  </a:lnTo>
                  <a:close/>
                </a:path>
              </a:pathLst>
            </a:custGeom>
            <a:solidFill>
              <a:srgbClr val="484C68"/>
            </a:solidFill>
          </p:spPr>
          <p:txBody>
            <a:bodyPr wrap="square" lIns="0" tIns="0" rIns="0" bIns="0" rtlCol="0"/>
            <a:lstStyle/>
            <a:p>
              <a:endParaRPr/>
            </a:p>
          </p:txBody>
        </p:sp>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78" y="3075914"/>
                  </a:lnTo>
                  <a:lnTo>
                    <a:pt x="5647207" y="504634"/>
                  </a:lnTo>
                  <a:lnTo>
                    <a:pt x="5647207" y="0"/>
                  </a:lnTo>
                  <a:close/>
                </a:path>
              </a:pathLst>
            </a:custGeom>
            <a:solidFill>
              <a:srgbClr val="70B1DA"/>
            </a:solidFill>
          </p:spPr>
          <p:txBody>
            <a:bodyPr wrap="square" lIns="0" tIns="0" rIns="0" bIns="0" rtlCol="0"/>
            <a:lstStyle/>
            <a:p>
              <a:endParaRPr/>
            </a:p>
          </p:txBody>
        </p:sp>
      </p:grpSp>
      <p:sp>
        <p:nvSpPr>
          <p:cNvPr id="5" name="object 5"/>
          <p:cNvSpPr/>
          <p:nvPr/>
        </p:nvSpPr>
        <p:spPr>
          <a:xfrm>
            <a:off x="15062454" y="6675004"/>
            <a:ext cx="3225800" cy="3612515"/>
          </a:xfrm>
          <a:custGeom>
            <a:avLst/>
            <a:gdLst/>
            <a:ahLst/>
            <a:cxnLst/>
            <a:rect l="l" t="t" r="r" b="b"/>
            <a:pathLst>
              <a:path w="3225800" h="3612515">
                <a:moveTo>
                  <a:pt x="3224287" y="0"/>
                </a:moveTo>
                <a:lnTo>
                  <a:pt x="0" y="3225457"/>
                </a:lnTo>
                <a:lnTo>
                  <a:pt x="386694" y="3611994"/>
                </a:lnTo>
                <a:lnTo>
                  <a:pt x="3225506" y="3611994"/>
                </a:lnTo>
                <a:lnTo>
                  <a:pt x="3225506" y="1219"/>
                </a:lnTo>
                <a:lnTo>
                  <a:pt x="3224287" y="0"/>
                </a:lnTo>
                <a:close/>
              </a:path>
            </a:pathLst>
          </a:custGeom>
          <a:solidFill>
            <a:srgbClr val="70B1DA"/>
          </a:solidFill>
        </p:spPr>
        <p:txBody>
          <a:bodyPr wrap="square" lIns="0" tIns="0" rIns="0" bIns="0" rtlCol="0"/>
          <a:lstStyle/>
          <a:p>
            <a:endParaRPr/>
          </a:p>
        </p:txBody>
      </p:sp>
      <p:sp>
        <p:nvSpPr>
          <p:cNvPr id="7" name="object 7"/>
          <p:cNvSpPr/>
          <p:nvPr/>
        </p:nvSpPr>
        <p:spPr>
          <a:xfrm>
            <a:off x="15857474" y="815687"/>
            <a:ext cx="2430780" cy="2623185"/>
          </a:xfrm>
          <a:custGeom>
            <a:avLst/>
            <a:gdLst/>
            <a:ahLst/>
            <a:cxnLst/>
            <a:rect l="l" t="t" r="r" b="b"/>
            <a:pathLst>
              <a:path w="2430780" h="2623185">
                <a:moveTo>
                  <a:pt x="2430499" y="0"/>
                </a:moveTo>
                <a:lnTo>
                  <a:pt x="0" y="2430433"/>
                </a:lnTo>
                <a:lnTo>
                  <a:pt x="194818" y="2622660"/>
                </a:lnTo>
                <a:lnTo>
                  <a:pt x="2430499" y="386907"/>
                </a:lnTo>
                <a:lnTo>
                  <a:pt x="2430499" y="0"/>
                </a:lnTo>
                <a:close/>
              </a:path>
            </a:pathLst>
          </a:custGeom>
          <a:solidFill>
            <a:srgbClr val="70B1DA"/>
          </a:solidFill>
        </p:spPr>
        <p:txBody>
          <a:bodyPr wrap="square" lIns="0" tIns="0" rIns="0" bIns="0" rtlCol="0"/>
          <a:lstStyle/>
          <a:p>
            <a:endParaRPr/>
          </a:p>
        </p:txBody>
      </p:sp>
      <p:sp>
        <p:nvSpPr>
          <p:cNvPr id="9" name="object 9"/>
          <p:cNvSpPr txBox="1">
            <a:spLocks noGrp="1"/>
          </p:cNvSpPr>
          <p:nvPr>
            <p:ph type="title"/>
          </p:nvPr>
        </p:nvSpPr>
        <p:spPr>
          <a:xfrm>
            <a:off x="8076058" y="808618"/>
            <a:ext cx="5189092" cy="618118"/>
          </a:xfrm>
          <a:prstGeom prst="rect">
            <a:avLst/>
          </a:prstGeom>
        </p:spPr>
        <p:txBody>
          <a:bodyPr vert="horz" wrap="square" lIns="0" tIns="124460" rIns="0" bIns="0" rtlCol="0">
            <a:spAutoFit/>
          </a:bodyPr>
          <a:lstStyle/>
          <a:p>
            <a:pPr marL="12700" marR="902335" algn="r" defTabSz="457200">
              <a:lnSpc>
                <a:spcPct val="100000"/>
              </a:lnSpc>
              <a:spcBef>
                <a:spcPts val="1195"/>
              </a:spcBef>
            </a:pPr>
            <a:r>
              <a:rPr lang="tr-TR" sz="3200" dirty="0" err="1">
                <a:solidFill>
                  <a:srgbClr val="2B2D3D"/>
                </a:solidFill>
                <a:latin typeface="Georgia"/>
                <a:ea typeface="+mn-ea"/>
              </a:rPr>
              <a:t>Outlier</a:t>
            </a:r>
            <a:r>
              <a:rPr lang="tr-TR" sz="3200" dirty="0">
                <a:solidFill>
                  <a:srgbClr val="2B2D3D"/>
                </a:solidFill>
                <a:latin typeface="Georgia"/>
                <a:ea typeface="+mn-ea"/>
              </a:rPr>
              <a:t> Analysis</a:t>
            </a:r>
          </a:p>
        </p:txBody>
      </p:sp>
      <p:pic>
        <p:nvPicPr>
          <p:cNvPr id="10" name="object 10"/>
          <p:cNvPicPr/>
          <p:nvPr/>
        </p:nvPicPr>
        <p:blipFill>
          <a:blip r:embed="rId2" cstate="print"/>
          <a:stretch>
            <a:fillRect/>
          </a:stretch>
        </p:blipFill>
        <p:spPr>
          <a:xfrm>
            <a:off x="8064068" y="2902546"/>
            <a:ext cx="1490319" cy="309016"/>
          </a:xfrm>
          <a:prstGeom prst="rect">
            <a:avLst/>
          </a:prstGeom>
        </p:spPr>
      </p:pic>
      <p:pic>
        <p:nvPicPr>
          <p:cNvPr id="11" name="object 11"/>
          <p:cNvPicPr/>
          <p:nvPr/>
        </p:nvPicPr>
        <p:blipFill>
          <a:blip r:embed="rId3" cstate="print"/>
          <a:stretch>
            <a:fillRect/>
          </a:stretch>
        </p:blipFill>
        <p:spPr>
          <a:xfrm>
            <a:off x="4609693" y="3359746"/>
            <a:ext cx="2256421" cy="309016"/>
          </a:xfrm>
          <a:prstGeom prst="rect">
            <a:avLst/>
          </a:prstGeom>
        </p:spPr>
      </p:pic>
      <p:pic>
        <p:nvPicPr>
          <p:cNvPr id="12" name="object 12"/>
          <p:cNvPicPr/>
          <p:nvPr/>
        </p:nvPicPr>
        <p:blipFill>
          <a:blip r:embed="rId4" cstate="print"/>
          <a:stretch>
            <a:fillRect/>
          </a:stretch>
        </p:blipFill>
        <p:spPr>
          <a:xfrm>
            <a:off x="8376043" y="3816946"/>
            <a:ext cx="1165517" cy="309016"/>
          </a:xfrm>
          <a:prstGeom prst="rect">
            <a:avLst/>
          </a:prstGeom>
        </p:spPr>
      </p:pic>
      <p:pic>
        <p:nvPicPr>
          <p:cNvPr id="13" name="object 13"/>
          <p:cNvPicPr/>
          <p:nvPr/>
        </p:nvPicPr>
        <p:blipFill>
          <a:blip r:embed="rId5" cstate="print"/>
          <a:stretch>
            <a:fillRect/>
          </a:stretch>
        </p:blipFill>
        <p:spPr>
          <a:xfrm>
            <a:off x="4978336" y="4274146"/>
            <a:ext cx="2102751" cy="396455"/>
          </a:xfrm>
          <a:prstGeom prst="rect">
            <a:avLst/>
          </a:prstGeom>
        </p:spPr>
      </p:pic>
      <p:pic>
        <p:nvPicPr>
          <p:cNvPr id="14" name="object 14"/>
          <p:cNvPicPr/>
          <p:nvPr/>
        </p:nvPicPr>
        <p:blipFill>
          <a:blip r:embed="rId6" cstate="print"/>
          <a:stretch>
            <a:fillRect/>
          </a:stretch>
        </p:blipFill>
        <p:spPr>
          <a:xfrm>
            <a:off x="5085562" y="4729315"/>
            <a:ext cx="4457776" cy="398856"/>
          </a:xfrm>
          <a:prstGeom prst="rect">
            <a:avLst/>
          </a:prstGeom>
        </p:spPr>
      </p:pic>
      <p:pic>
        <p:nvPicPr>
          <p:cNvPr id="15" name="object 15"/>
          <p:cNvPicPr/>
          <p:nvPr/>
        </p:nvPicPr>
        <p:blipFill>
          <a:blip r:embed="rId7" cstate="print"/>
          <a:stretch>
            <a:fillRect/>
          </a:stretch>
        </p:blipFill>
        <p:spPr>
          <a:xfrm>
            <a:off x="7155434" y="5188546"/>
            <a:ext cx="3091345" cy="309016"/>
          </a:xfrm>
          <a:prstGeom prst="rect">
            <a:avLst/>
          </a:prstGeom>
        </p:spPr>
      </p:pic>
      <p:sp>
        <p:nvSpPr>
          <p:cNvPr id="17" name="object 17"/>
          <p:cNvSpPr/>
          <p:nvPr/>
        </p:nvSpPr>
        <p:spPr>
          <a:xfrm>
            <a:off x="8704617" y="1613282"/>
            <a:ext cx="4048125" cy="95250"/>
          </a:xfrm>
          <a:custGeom>
            <a:avLst/>
            <a:gdLst/>
            <a:ahLst/>
            <a:cxnLst/>
            <a:rect l="l" t="t" r="r" b="b"/>
            <a:pathLst>
              <a:path w="4048125" h="95250">
                <a:moveTo>
                  <a:pt x="4048125" y="0"/>
                </a:moveTo>
                <a:lnTo>
                  <a:pt x="0" y="0"/>
                </a:lnTo>
                <a:lnTo>
                  <a:pt x="0" y="95250"/>
                </a:lnTo>
                <a:lnTo>
                  <a:pt x="4048125" y="95250"/>
                </a:lnTo>
                <a:lnTo>
                  <a:pt x="4048125" y="0"/>
                </a:lnTo>
                <a:close/>
              </a:path>
            </a:pathLst>
          </a:custGeom>
          <a:solidFill>
            <a:srgbClr val="70B1DA"/>
          </a:solidFill>
        </p:spPr>
        <p:txBody>
          <a:bodyPr wrap="square" lIns="0" tIns="0" rIns="0" bIns="0" rtlCol="0"/>
          <a:lstStyle/>
          <a:p>
            <a:endParaRPr/>
          </a:p>
        </p:txBody>
      </p:sp>
      <p:pic>
        <p:nvPicPr>
          <p:cNvPr id="8" name="Picture 7">
            <a:extLst>
              <a:ext uri="{FF2B5EF4-FFF2-40B4-BE49-F238E27FC236}">
                <a16:creationId xmlns:a16="http://schemas.microsoft.com/office/drawing/2014/main" id="{3EAF8BF9-A6F4-1F85-BCB5-1B5371C07DCA}"/>
              </a:ext>
            </a:extLst>
          </p:cNvPr>
          <p:cNvPicPr>
            <a:picLocks noChangeAspect="1"/>
          </p:cNvPicPr>
          <p:nvPr/>
        </p:nvPicPr>
        <p:blipFill>
          <a:blip r:embed="rId8"/>
          <a:stretch>
            <a:fillRect/>
          </a:stretch>
        </p:blipFill>
        <p:spPr>
          <a:xfrm>
            <a:off x="747005" y="997143"/>
            <a:ext cx="7102014" cy="3847512"/>
          </a:xfrm>
          <a:prstGeom prst="rect">
            <a:avLst/>
          </a:prstGeom>
        </p:spPr>
      </p:pic>
      <p:pic>
        <p:nvPicPr>
          <p:cNvPr id="21" name="Picture 20">
            <a:extLst>
              <a:ext uri="{FF2B5EF4-FFF2-40B4-BE49-F238E27FC236}">
                <a16:creationId xmlns:a16="http://schemas.microsoft.com/office/drawing/2014/main" id="{B2308846-3A76-CF41-D786-3F2873627575}"/>
              </a:ext>
            </a:extLst>
          </p:cNvPr>
          <p:cNvPicPr>
            <a:picLocks noChangeAspect="1"/>
          </p:cNvPicPr>
          <p:nvPr/>
        </p:nvPicPr>
        <p:blipFill>
          <a:blip r:embed="rId9"/>
          <a:stretch>
            <a:fillRect/>
          </a:stretch>
        </p:blipFill>
        <p:spPr>
          <a:xfrm>
            <a:off x="8495626" y="2314587"/>
            <a:ext cx="9582150" cy="7429500"/>
          </a:xfrm>
          <a:prstGeom prst="rect">
            <a:avLst/>
          </a:prstGeom>
        </p:spPr>
      </p:pic>
      <p:pic>
        <p:nvPicPr>
          <p:cNvPr id="23" name="Picture 22">
            <a:extLst>
              <a:ext uri="{FF2B5EF4-FFF2-40B4-BE49-F238E27FC236}">
                <a16:creationId xmlns:a16="http://schemas.microsoft.com/office/drawing/2014/main" id="{FF70547D-3C1A-1085-2BBC-241741CA00D9}"/>
              </a:ext>
            </a:extLst>
          </p:cNvPr>
          <p:cNvPicPr>
            <a:picLocks noChangeAspect="1"/>
          </p:cNvPicPr>
          <p:nvPr/>
        </p:nvPicPr>
        <p:blipFill>
          <a:blip r:embed="rId10"/>
          <a:stretch>
            <a:fillRect/>
          </a:stretch>
        </p:blipFill>
        <p:spPr>
          <a:xfrm>
            <a:off x="1029118" y="5031244"/>
            <a:ext cx="7046939" cy="4869737"/>
          </a:xfrm>
          <a:prstGeom prst="rect">
            <a:avLst/>
          </a:prstGeom>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258</TotalTime>
  <Words>1126</Words>
  <Application>Microsoft Office PowerPoint</Application>
  <PresentationFormat>Custom</PresentationFormat>
  <Paragraphs>101</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Arial</vt:lpstr>
      <vt:lpstr>Calibri</vt:lpstr>
      <vt:lpstr>Calibri Light</vt:lpstr>
      <vt:lpstr>Georgia</vt:lpstr>
      <vt:lpstr>Trebuchet MS</vt:lpstr>
      <vt:lpstr>Office 2013 - 2022 Theme</vt:lpstr>
      <vt:lpstr>PowerPoint Presentation</vt:lpstr>
      <vt:lpstr>Introduction to Dataset </vt:lpstr>
      <vt:lpstr>PowerPoint Presentation</vt:lpstr>
      <vt:lpstr>Exploraty Data Anlaysis (EDA)  Step by Step</vt:lpstr>
      <vt:lpstr>Summary Statistics for Numerical Variables</vt:lpstr>
      <vt:lpstr>PowerPoint Presentation</vt:lpstr>
      <vt:lpstr>Numerical Variables Distribution</vt:lpstr>
      <vt:lpstr>Target Value Distribution</vt:lpstr>
      <vt:lpstr>Outlier Analysis</vt:lpstr>
      <vt:lpstr>Transforming Numerical Variables into Categorical Variables</vt:lpstr>
      <vt:lpstr>PowerPoint Presentation</vt:lpstr>
      <vt:lpstr>PowerPoint Presentation</vt:lpstr>
      <vt:lpstr>PowerPoint Presentation</vt:lpstr>
      <vt:lpstr>Checking Dataset Dimensions and Balance</vt:lpstr>
      <vt:lpstr>Predictive Classification Models</vt:lpstr>
      <vt:lpstr>Understanding Model Fit Using 𝑅2 Statistics</vt:lpstr>
      <vt:lpstr>Evaluating Multicollinearity Using VIF Values</vt:lpstr>
      <vt:lpstr>Logistic Regression with Backward Stepwise Search</vt:lpstr>
      <vt:lpstr>Backward Stepwise Search Results</vt:lpstr>
      <vt:lpstr>PowerPoint Presentation</vt:lpstr>
      <vt:lpstr>PowerPoint Presentation</vt:lpstr>
      <vt:lpstr>Logistic Model Performance Metrics at Different Thresholds</vt:lpstr>
      <vt:lpstr>Linear Discriminant Analysis (LDA)</vt:lpstr>
      <vt:lpstr>Quadratic Discriminant Analysis (QDA)</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Zeynep Tutar</cp:lastModifiedBy>
  <cp:revision>54</cp:revision>
  <dcterms:created xsi:type="dcterms:W3CDTF">2024-07-09T23:49:31Z</dcterms:created>
  <dcterms:modified xsi:type="dcterms:W3CDTF">2024-07-10T04:12:27Z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2024-07-09T00:00:00Z</vt:filetime>
  </property>
  <property fmtid="{D5CDD505-2E9C-101B-9397-08002B2CF9AE}" pid="3" name="Creator">
    <vt:lpwstr>Chromium</vt:lpwstr>
  </property>
  <property fmtid="{D5CDD505-2E9C-101B-9397-08002B2CF9AE}" pid="4" name="LastSaved">
    <vt:filetime>2024-07-09T00:00:00Z</vt:filetime>
  </property>
</Properties>
</file>