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27"/>
  </p:notesMasterIdLst>
  <p:sldIdLst>
    <p:sldId id="266" r:id="rId2"/>
    <p:sldId id="270" r:id="rId3"/>
    <p:sldId id="271" r:id="rId4"/>
    <p:sldId id="257" r:id="rId5"/>
    <p:sldId id="264" r:id="rId6"/>
    <p:sldId id="259" r:id="rId7"/>
    <p:sldId id="258" r:id="rId8"/>
    <p:sldId id="267" r:id="rId9"/>
    <p:sldId id="262" r:id="rId10"/>
    <p:sldId id="268" r:id="rId11"/>
    <p:sldId id="261" r:id="rId12"/>
    <p:sldId id="269" r:id="rId13"/>
    <p:sldId id="272" r:id="rId14"/>
    <p:sldId id="273" r:id="rId15"/>
    <p:sldId id="274" r:id="rId16"/>
    <p:sldId id="275" r:id="rId17"/>
    <p:sldId id="276" r:id="rId18"/>
    <p:sldId id="277" r:id="rId19"/>
    <p:sldId id="278" r:id="rId20"/>
    <p:sldId id="279" r:id="rId21"/>
    <p:sldId id="280" r:id="rId22"/>
    <p:sldId id="282" r:id="rId23"/>
    <p:sldId id="283" r:id="rId24"/>
    <p:sldId id="285" r:id="rId25"/>
    <p:sldId id="263" r:id="rId26"/>
  </p:sldIdLst>
  <p:sldSz cx="18300700" cy="10299700"/>
  <p:notesSz cx="18300700" cy="10299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DAE3F3"/>
    <a:srgbClr val="282938"/>
    <a:srgbClr val="262836"/>
    <a:srgbClr val="484C68"/>
    <a:srgbClr val="2B2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5476DD-5B7C-4A9C-BA67-83B8752F949B}" v="44" dt="2024-07-11T14:52:48.47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83" autoAdjust="0"/>
  </p:normalViewPr>
  <p:slideViewPr>
    <p:cSldViewPr>
      <p:cViewPr varScale="1">
        <p:scale>
          <a:sx n="66" d="100"/>
          <a:sy n="66" d="100"/>
        </p:scale>
        <p:origin x="101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ynep Tutar" userId="d9d1c894097c761c" providerId="LiveId" clId="{2A5476DD-5B7C-4A9C-BA67-83B8752F949B}"/>
    <pc:docChg chg="undo custSel addSld delSld modSld">
      <pc:chgData name="Zeynep Tutar" userId="d9d1c894097c761c" providerId="LiveId" clId="{2A5476DD-5B7C-4A9C-BA67-83B8752F949B}" dt="2024-07-11T14:52:51.068" v="439" actId="1076"/>
      <pc:docMkLst>
        <pc:docMk/>
      </pc:docMkLst>
      <pc:sldChg chg="modSp mod">
        <pc:chgData name="Zeynep Tutar" userId="d9d1c894097c761c" providerId="LiveId" clId="{2A5476DD-5B7C-4A9C-BA67-83B8752F949B}" dt="2024-07-11T14:05:14.713" v="230" actId="313"/>
        <pc:sldMkLst>
          <pc:docMk/>
          <pc:sldMk cId="0" sldId="257"/>
        </pc:sldMkLst>
        <pc:spChg chg="mod">
          <ac:chgData name="Zeynep Tutar" userId="d9d1c894097c761c" providerId="LiveId" clId="{2A5476DD-5B7C-4A9C-BA67-83B8752F949B}" dt="2024-07-11T14:05:14.713" v="230" actId="313"/>
          <ac:spMkLst>
            <pc:docMk/>
            <pc:sldMk cId="0" sldId="257"/>
            <ac:spMk id="9" creationId="{00000000-0000-0000-0000-000000000000}"/>
          </ac:spMkLst>
        </pc:spChg>
      </pc:sldChg>
      <pc:sldChg chg="add del">
        <pc:chgData name="Zeynep Tutar" userId="d9d1c894097c761c" providerId="LiveId" clId="{2A5476DD-5B7C-4A9C-BA67-83B8752F949B}" dt="2024-07-11T12:54:18.265" v="1"/>
        <pc:sldMkLst>
          <pc:docMk/>
          <pc:sldMk cId="0" sldId="263"/>
        </pc:sldMkLst>
      </pc:sldChg>
      <pc:sldChg chg="modSp mod">
        <pc:chgData name="Zeynep Tutar" userId="d9d1c894097c761c" providerId="LiveId" clId="{2A5476DD-5B7C-4A9C-BA67-83B8752F949B}" dt="2024-07-11T13:25:59.672" v="29" actId="108"/>
        <pc:sldMkLst>
          <pc:docMk/>
          <pc:sldMk cId="1912918366" sldId="268"/>
        </pc:sldMkLst>
        <pc:spChg chg="mod">
          <ac:chgData name="Zeynep Tutar" userId="d9d1c894097c761c" providerId="LiveId" clId="{2A5476DD-5B7C-4A9C-BA67-83B8752F949B}" dt="2024-07-11T13:25:59.672" v="29" actId="108"/>
          <ac:spMkLst>
            <pc:docMk/>
            <pc:sldMk cId="1912918366" sldId="268"/>
            <ac:spMk id="5" creationId="{4E101EA3-8055-5A94-5EA2-BFEE46B6CB0C}"/>
          </ac:spMkLst>
        </pc:spChg>
      </pc:sldChg>
      <pc:sldChg chg="add del modNotesTx">
        <pc:chgData name="Zeynep Tutar" userId="d9d1c894097c761c" providerId="LiveId" clId="{2A5476DD-5B7C-4A9C-BA67-83B8752F949B}" dt="2024-07-11T13:37:53.295" v="50" actId="20577"/>
        <pc:sldMkLst>
          <pc:docMk/>
          <pc:sldMk cId="1707286996" sldId="272"/>
        </pc:sldMkLst>
      </pc:sldChg>
      <pc:sldChg chg="modSp add del mod modNotesTx">
        <pc:chgData name="Zeynep Tutar" userId="d9d1c894097c761c" providerId="LiveId" clId="{2A5476DD-5B7C-4A9C-BA67-83B8752F949B}" dt="2024-07-11T14:32:05.305" v="353" actId="108"/>
        <pc:sldMkLst>
          <pc:docMk/>
          <pc:sldMk cId="727066555" sldId="273"/>
        </pc:sldMkLst>
        <pc:spChg chg="mod">
          <ac:chgData name="Zeynep Tutar" userId="d9d1c894097c761c" providerId="LiveId" clId="{2A5476DD-5B7C-4A9C-BA67-83B8752F949B}" dt="2024-07-11T14:06:09.697" v="232" actId="20577"/>
          <ac:spMkLst>
            <pc:docMk/>
            <pc:sldMk cId="727066555" sldId="273"/>
            <ac:spMk id="27" creationId="{6BEFB6EE-929E-25DF-A6DB-8850B8EA9304}"/>
          </ac:spMkLst>
        </pc:spChg>
        <pc:spChg chg="mod">
          <ac:chgData name="Zeynep Tutar" userId="d9d1c894097c761c" providerId="LiveId" clId="{2A5476DD-5B7C-4A9C-BA67-83B8752F949B}" dt="2024-07-11T14:06:12.097" v="234" actId="20577"/>
          <ac:spMkLst>
            <pc:docMk/>
            <pc:sldMk cId="727066555" sldId="273"/>
            <ac:spMk id="29" creationId="{0C7C23AD-50F4-F648-1D71-20430BEC5700}"/>
          </ac:spMkLst>
        </pc:spChg>
        <pc:picChg chg="mod">
          <ac:chgData name="Zeynep Tutar" userId="d9d1c894097c761c" providerId="LiveId" clId="{2A5476DD-5B7C-4A9C-BA67-83B8752F949B}" dt="2024-07-11T14:32:05.305" v="353" actId="108"/>
          <ac:picMkLst>
            <pc:docMk/>
            <pc:sldMk cId="727066555" sldId="273"/>
            <ac:picMk id="25" creationId="{A8CC482B-7506-64FA-B6A7-A3E0912FBCB4}"/>
          </ac:picMkLst>
        </pc:picChg>
      </pc:sldChg>
      <pc:sldChg chg="addSp delSp modSp add del mod modNotesTx">
        <pc:chgData name="Zeynep Tutar" userId="d9d1c894097c761c" providerId="LiveId" clId="{2A5476DD-5B7C-4A9C-BA67-83B8752F949B}" dt="2024-07-11T14:11:51.315" v="284" actId="1076"/>
        <pc:sldMkLst>
          <pc:docMk/>
          <pc:sldMk cId="2759898610" sldId="274"/>
        </pc:sldMkLst>
        <pc:spChg chg="add del mod">
          <ac:chgData name="Zeynep Tutar" userId="d9d1c894097c761c" providerId="LiveId" clId="{2A5476DD-5B7C-4A9C-BA67-83B8752F949B}" dt="2024-07-11T14:09:17.497" v="252" actId="478"/>
          <ac:spMkLst>
            <pc:docMk/>
            <pc:sldMk cId="2759898610" sldId="274"/>
            <ac:spMk id="6" creationId="{79A3649F-924B-1C36-AEE2-1D521535A792}"/>
          </ac:spMkLst>
        </pc:spChg>
        <pc:spChg chg="add del mod">
          <ac:chgData name="Zeynep Tutar" userId="d9d1c894097c761c" providerId="LiveId" clId="{2A5476DD-5B7C-4A9C-BA67-83B8752F949B}" dt="2024-07-11T14:09:18.328" v="253" actId="478"/>
          <ac:spMkLst>
            <pc:docMk/>
            <pc:sldMk cId="2759898610" sldId="274"/>
            <ac:spMk id="10" creationId="{6E361637-A9EC-36EA-0A20-C94DA72EFBD7}"/>
          </ac:spMkLst>
        </pc:spChg>
        <pc:spChg chg="add del mod">
          <ac:chgData name="Zeynep Tutar" userId="d9d1c894097c761c" providerId="LiveId" clId="{2A5476DD-5B7C-4A9C-BA67-83B8752F949B}" dt="2024-07-11T14:09:20.849" v="254" actId="478"/>
          <ac:spMkLst>
            <pc:docMk/>
            <pc:sldMk cId="2759898610" sldId="274"/>
            <ac:spMk id="11" creationId="{808A5AE9-0AEF-A283-D848-10BE797A8338}"/>
          </ac:spMkLst>
        </pc:spChg>
        <pc:spChg chg="add mod">
          <ac:chgData name="Zeynep Tutar" userId="d9d1c894097c761c" providerId="LiveId" clId="{2A5476DD-5B7C-4A9C-BA67-83B8752F949B}" dt="2024-07-11T14:11:46.637" v="283" actId="1076"/>
          <ac:spMkLst>
            <pc:docMk/>
            <pc:sldMk cId="2759898610" sldId="274"/>
            <ac:spMk id="12" creationId="{5795ED87-E963-9FF6-94D2-43D3C3194C70}"/>
          </ac:spMkLst>
        </pc:spChg>
        <pc:spChg chg="add mod">
          <ac:chgData name="Zeynep Tutar" userId="d9d1c894097c761c" providerId="LiveId" clId="{2A5476DD-5B7C-4A9C-BA67-83B8752F949B}" dt="2024-07-11T14:11:46.637" v="283" actId="1076"/>
          <ac:spMkLst>
            <pc:docMk/>
            <pc:sldMk cId="2759898610" sldId="274"/>
            <ac:spMk id="13" creationId="{5F9A97CD-13D1-D306-F280-A3E2C26B89F6}"/>
          </ac:spMkLst>
        </pc:spChg>
        <pc:spChg chg="add mod">
          <ac:chgData name="Zeynep Tutar" userId="d9d1c894097c761c" providerId="LiveId" clId="{2A5476DD-5B7C-4A9C-BA67-83B8752F949B}" dt="2024-07-11T14:11:46.637" v="283" actId="1076"/>
          <ac:spMkLst>
            <pc:docMk/>
            <pc:sldMk cId="2759898610" sldId="274"/>
            <ac:spMk id="14" creationId="{1D4AD6BA-8AEE-3D5F-31DE-4A626EE8D7A5}"/>
          </ac:spMkLst>
        </pc:spChg>
        <pc:spChg chg="mod">
          <ac:chgData name="Zeynep Tutar" userId="d9d1c894097c761c" providerId="LiveId" clId="{2A5476DD-5B7C-4A9C-BA67-83B8752F949B}" dt="2024-07-11T14:11:51.315" v="284" actId="1076"/>
          <ac:spMkLst>
            <pc:docMk/>
            <pc:sldMk cId="2759898610" sldId="274"/>
            <ac:spMk id="18" creationId="{BCD82616-3244-C9AB-2703-10E9D563A089}"/>
          </ac:spMkLst>
        </pc:spChg>
        <pc:spChg chg="mod">
          <ac:chgData name="Zeynep Tutar" userId="d9d1c894097c761c" providerId="LiveId" clId="{2A5476DD-5B7C-4A9C-BA67-83B8752F949B}" dt="2024-07-11T14:10:00.423" v="265" actId="1076"/>
          <ac:spMkLst>
            <pc:docMk/>
            <pc:sldMk cId="2759898610" sldId="274"/>
            <ac:spMk id="19" creationId="{5A5CF36B-3947-4EFF-2C0B-4FD9DFB9207A}"/>
          </ac:spMkLst>
        </pc:spChg>
        <pc:picChg chg="mod modCrop">
          <ac:chgData name="Zeynep Tutar" userId="d9d1c894097c761c" providerId="LiveId" clId="{2A5476DD-5B7C-4A9C-BA67-83B8752F949B}" dt="2024-07-11T14:11:46.637" v="283" actId="1076"/>
          <ac:picMkLst>
            <pc:docMk/>
            <pc:sldMk cId="2759898610" sldId="274"/>
            <ac:picMk id="8" creationId="{37DFAF3F-A370-5C4B-103C-7C816FCDBC24}"/>
          </ac:picMkLst>
        </pc:picChg>
      </pc:sldChg>
      <pc:sldChg chg="add del">
        <pc:chgData name="Zeynep Tutar" userId="d9d1c894097c761c" providerId="LiveId" clId="{2A5476DD-5B7C-4A9C-BA67-83B8752F949B}" dt="2024-07-11T12:54:18.265" v="1"/>
        <pc:sldMkLst>
          <pc:docMk/>
          <pc:sldMk cId="719659052" sldId="275"/>
        </pc:sldMkLst>
      </pc:sldChg>
      <pc:sldChg chg="addSp delSp modSp add del mod modNotesTx">
        <pc:chgData name="Zeynep Tutar" userId="d9d1c894097c761c" providerId="LiveId" clId="{2A5476DD-5B7C-4A9C-BA67-83B8752F949B}" dt="2024-07-11T14:51:22.546" v="422" actId="20577"/>
        <pc:sldMkLst>
          <pc:docMk/>
          <pc:sldMk cId="3480482883" sldId="276"/>
        </pc:sldMkLst>
        <pc:spChg chg="add mod">
          <ac:chgData name="Zeynep Tutar" userId="d9d1c894097c761c" providerId="LiveId" clId="{2A5476DD-5B7C-4A9C-BA67-83B8752F949B}" dt="2024-07-11T14:09:13.540" v="251" actId="207"/>
          <ac:spMkLst>
            <pc:docMk/>
            <pc:sldMk cId="3480482883" sldId="276"/>
            <ac:spMk id="2" creationId="{CB1E84BA-67BD-302A-F124-B9596322CE24}"/>
          </ac:spMkLst>
        </pc:spChg>
        <pc:spChg chg="mod">
          <ac:chgData name="Zeynep Tutar" userId="d9d1c894097c761c" providerId="LiveId" clId="{2A5476DD-5B7C-4A9C-BA67-83B8752F949B}" dt="2024-07-11T14:08:17.583" v="241" actId="14100"/>
          <ac:spMkLst>
            <pc:docMk/>
            <pc:sldMk cId="3480482883" sldId="276"/>
            <ac:spMk id="10" creationId="{92CAAA23-C345-3A3F-427A-E3718DBEEE98}"/>
          </ac:spMkLst>
        </pc:spChg>
        <pc:picChg chg="del">
          <ac:chgData name="Zeynep Tutar" userId="d9d1c894097c761c" providerId="LiveId" clId="{2A5476DD-5B7C-4A9C-BA67-83B8752F949B}" dt="2024-07-11T14:07:53.848" v="237" actId="478"/>
          <ac:picMkLst>
            <pc:docMk/>
            <pc:sldMk cId="3480482883" sldId="276"/>
            <ac:picMk id="7" creationId="{8EEEBCCC-EAA2-98CD-82FE-5AB2F3112170}"/>
          </ac:picMkLst>
        </pc:picChg>
        <pc:picChg chg="mod">
          <ac:chgData name="Zeynep Tutar" userId="d9d1c894097c761c" providerId="LiveId" clId="{2A5476DD-5B7C-4A9C-BA67-83B8752F949B}" dt="2024-07-11T14:08:23.031" v="244" actId="14100"/>
          <ac:picMkLst>
            <pc:docMk/>
            <pc:sldMk cId="3480482883" sldId="276"/>
            <ac:picMk id="15" creationId="{CAFE81F7-5FBC-25E2-7A6D-AE6F1CF7C69C}"/>
          </ac:picMkLst>
        </pc:picChg>
      </pc:sldChg>
      <pc:sldChg chg="modSp add del mod modNotesTx">
        <pc:chgData name="Zeynep Tutar" userId="d9d1c894097c761c" providerId="LiveId" clId="{2A5476DD-5B7C-4A9C-BA67-83B8752F949B}" dt="2024-07-11T14:51:56.307" v="431" actId="20577"/>
        <pc:sldMkLst>
          <pc:docMk/>
          <pc:sldMk cId="2625867631" sldId="277"/>
        </pc:sldMkLst>
        <pc:spChg chg="mod">
          <ac:chgData name="Zeynep Tutar" userId="d9d1c894097c761c" providerId="LiveId" clId="{2A5476DD-5B7C-4A9C-BA67-83B8752F949B}" dt="2024-07-11T14:13:12.827" v="289" actId="1076"/>
          <ac:spMkLst>
            <pc:docMk/>
            <pc:sldMk cId="2625867631" sldId="277"/>
            <ac:spMk id="29" creationId="{3F2A7245-C3F8-F5D5-1331-ACDDAFEF6A59}"/>
          </ac:spMkLst>
        </pc:spChg>
        <pc:picChg chg="mod">
          <ac:chgData name="Zeynep Tutar" userId="d9d1c894097c761c" providerId="LiveId" clId="{2A5476DD-5B7C-4A9C-BA67-83B8752F949B}" dt="2024-07-11T14:13:17.698" v="290" actId="1076"/>
          <ac:picMkLst>
            <pc:docMk/>
            <pc:sldMk cId="2625867631" sldId="277"/>
            <ac:picMk id="8" creationId="{75E0373B-39CF-2E49-8896-8248E2A7E40F}"/>
          </ac:picMkLst>
        </pc:picChg>
      </pc:sldChg>
      <pc:sldChg chg="add del">
        <pc:chgData name="Zeynep Tutar" userId="d9d1c894097c761c" providerId="LiveId" clId="{2A5476DD-5B7C-4A9C-BA67-83B8752F949B}" dt="2024-07-11T12:54:18.265" v="1"/>
        <pc:sldMkLst>
          <pc:docMk/>
          <pc:sldMk cId="3215970965" sldId="278"/>
        </pc:sldMkLst>
      </pc:sldChg>
      <pc:sldChg chg="addSp delSp modSp add del mod modNotesTx">
        <pc:chgData name="Zeynep Tutar" userId="d9d1c894097c761c" providerId="LiveId" clId="{2A5476DD-5B7C-4A9C-BA67-83B8752F949B}" dt="2024-07-11T14:32:59.707" v="362" actId="478"/>
        <pc:sldMkLst>
          <pc:docMk/>
          <pc:sldMk cId="3152381042" sldId="279"/>
        </pc:sldMkLst>
        <pc:spChg chg="add">
          <ac:chgData name="Zeynep Tutar" userId="d9d1c894097c761c" providerId="LiveId" clId="{2A5476DD-5B7C-4A9C-BA67-83B8752F949B}" dt="2024-07-11T14:22:29.965" v="291"/>
          <ac:spMkLst>
            <pc:docMk/>
            <pc:sldMk cId="3152381042" sldId="279"/>
            <ac:spMk id="5" creationId="{55706DEB-0376-9280-D97F-2AFB73819F2A}"/>
          </ac:spMkLst>
        </pc:spChg>
        <pc:spChg chg="add del mod">
          <ac:chgData name="Zeynep Tutar" userId="d9d1c894097c761c" providerId="LiveId" clId="{2A5476DD-5B7C-4A9C-BA67-83B8752F949B}" dt="2024-07-11T14:26:12.738" v="302" actId="478"/>
          <ac:spMkLst>
            <pc:docMk/>
            <pc:sldMk cId="3152381042" sldId="279"/>
            <ac:spMk id="9" creationId="{0E051CD5-3B98-40CE-E165-CCF9773E3052}"/>
          </ac:spMkLst>
        </pc:spChg>
        <pc:spChg chg="add del mod">
          <ac:chgData name="Zeynep Tutar" userId="d9d1c894097c761c" providerId="LiveId" clId="{2A5476DD-5B7C-4A9C-BA67-83B8752F949B}" dt="2024-07-11T14:26:23.842" v="305" actId="478"/>
          <ac:spMkLst>
            <pc:docMk/>
            <pc:sldMk cId="3152381042" sldId="279"/>
            <ac:spMk id="12" creationId="{45874D8D-7472-29D9-16F9-42928116A6CB}"/>
          </ac:spMkLst>
        </pc:spChg>
        <pc:graphicFrameChg chg="add mod">
          <ac:chgData name="Zeynep Tutar" userId="d9d1c894097c761c" providerId="LiveId" clId="{2A5476DD-5B7C-4A9C-BA67-83B8752F949B}" dt="2024-07-11T14:28:56.474" v="328"/>
          <ac:graphicFrameMkLst>
            <pc:docMk/>
            <pc:sldMk cId="3152381042" sldId="279"/>
            <ac:graphicFrameMk id="13" creationId="{D0E7E9B8-9C83-F205-8BA5-20486578F945}"/>
          </ac:graphicFrameMkLst>
        </pc:graphicFrameChg>
        <pc:graphicFrameChg chg="add mod">
          <ac:chgData name="Zeynep Tutar" userId="d9d1c894097c761c" providerId="LiveId" clId="{2A5476DD-5B7C-4A9C-BA67-83B8752F949B}" dt="2024-07-11T14:28:56.474" v="328"/>
          <ac:graphicFrameMkLst>
            <pc:docMk/>
            <pc:sldMk cId="3152381042" sldId="279"/>
            <ac:graphicFrameMk id="14" creationId="{65CF6D4A-3EFB-E75B-9720-14996F8359FC}"/>
          </ac:graphicFrameMkLst>
        </pc:graphicFrameChg>
        <pc:graphicFrameChg chg="add mod">
          <ac:chgData name="Zeynep Tutar" userId="d9d1c894097c761c" providerId="LiveId" clId="{2A5476DD-5B7C-4A9C-BA67-83B8752F949B}" dt="2024-07-11T14:28:56.474" v="328"/>
          <ac:graphicFrameMkLst>
            <pc:docMk/>
            <pc:sldMk cId="3152381042" sldId="279"/>
            <ac:graphicFrameMk id="15" creationId="{ED94EA49-7812-6B85-F14E-2FBE4F0D1347}"/>
          </ac:graphicFrameMkLst>
        </pc:graphicFrameChg>
        <pc:graphicFrameChg chg="add mod">
          <ac:chgData name="Zeynep Tutar" userId="d9d1c894097c761c" providerId="LiveId" clId="{2A5476DD-5B7C-4A9C-BA67-83B8752F949B}" dt="2024-07-11T14:28:56.474" v="328"/>
          <ac:graphicFrameMkLst>
            <pc:docMk/>
            <pc:sldMk cId="3152381042" sldId="279"/>
            <ac:graphicFrameMk id="16" creationId="{8B3C1F86-F3D9-36D8-E7DE-8D6927DB7F02}"/>
          </ac:graphicFrameMkLst>
        </pc:graphicFrameChg>
        <pc:graphicFrameChg chg="add mod">
          <ac:chgData name="Zeynep Tutar" userId="d9d1c894097c761c" providerId="LiveId" clId="{2A5476DD-5B7C-4A9C-BA67-83B8752F949B}" dt="2024-07-11T14:28:56.474" v="328"/>
          <ac:graphicFrameMkLst>
            <pc:docMk/>
            <pc:sldMk cId="3152381042" sldId="279"/>
            <ac:graphicFrameMk id="17" creationId="{6DDCD87C-FF59-1802-B34B-93FAE64C9A62}"/>
          </ac:graphicFrameMkLst>
        </pc:graphicFrameChg>
        <pc:graphicFrameChg chg="add mod">
          <ac:chgData name="Zeynep Tutar" userId="d9d1c894097c761c" providerId="LiveId" clId="{2A5476DD-5B7C-4A9C-BA67-83B8752F949B}" dt="2024-07-11T14:28:56.474" v="328"/>
          <ac:graphicFrameMkLst>
            <pc:docMk/>
            <pc:sldMk cId="3152381042" sldId="279"/>
            <ac:graphicFrameMk id="19" creationId="{102213F3-FFC6-3CF1-A31C-807C30788E15}"/>
          </ac:graphicFrameMkLst>
        </pc:graphicFrameChg>
        <pc:graphicFrameChg chg="add mod">
          <ac:chgData name="Zeynep Tutar" userId="d9d1c894097c761c" providerId="LiveId" clId="{2A5476DD-5B7C-4A9C-BA67-83B8752F949B}" dt="2024-07-11T14:28:56.474" v="328"/>
          <ac:graphicFrameMkLst>
            <pc:docMk/>
            <pc:sldMk cId="3152381042" sldId="279"/>
            <ac:graphicFrameMk id="20" creationId="{99300173-988F-F78F-BCC0-2C0A5BF900FE}"/>
          </ac:graphicFrameMkLst>
        </pc:graphicFrameChg>
        <pc:graphicFrameChg chg="add mod">
          <ac:chgData name="Zeynep Tutar" userId="d9d1c894097c761c" providerId="LiveId" clId="{2A5476DD-5B7C-4A9C-BA67-83B8752F949B}" dt="2024-07-11T14:28:56.474" v="328"/>
          <ac:graphicFrameMkLst>
            <pc:docMk/>
            <pc:sldMk cId="3152381042" sldId="279"/>
            <ac:graphicFrameMk id="22" creationId="{47335771-A3A2-74D7-3BFD-270AB24F52C5}"/>
          </ac:graphicFrameMkLst>
        </pc:graphicFrameChg>
        <pc:graphicFrameChg chg="add mod">
          <ac:chgData name="Zeynep Tutar" userId="d9d1c894097c761c" providerId="LiveId" clId="{2A5476DD-5B7C-4A9C-BA67-83B8752F949B}" dt="2024-07-11T14:28:56.474" v="328"/>
          <ac:graphicFrameMkLst>
            <pc:docMk/>
            <pc:sldMk cId="3152381042" sldId="279"/>
            <ac:graphicFrameMk id="23" creationId="{3AE67883-1D04-17D0-E72E-6426DEF777FD}"/>
          </ac:graphicFrameMkLst>
        </pc:graphicFrameChg>
        <pc:graphicFrameChg chg="add mod">
          <ac:chgData name="Zeynep Tutar" userId="d9d1c894097c761c" providerId="LiveId" clId="{2A5476DD-5B7C-4A9C-BA67-83B8752F949B}" dt="2024-07-11T14:28:56.474" v="328"/>
          <ac:graphicFrameMkLst>
            <pc:docMk/>
            <pc:sldMk cId="3152381042" sldId="279"/>
            <ac:graphicFrameMk id="24" creationId="{E1CF9ED3-DE49-BD26-C9AA-FFE3515C8D67}"/>
          </ac:graphicFrameMkLst>
        </pc:graphicFrameChg>
        <pc:graphicFrameChg chg="add mod">
          <ac:chgData name="Zeynep Tutar" userId="d9d1c894097c761c" providerId="LiveId" clId="{2A5476DD-5B7C-4A9C-BA67-83B8752F949B}" dt="2024-07-11T14:28:56.474" v="328"/>
          <ac:graphicFrameMkLst>
            <pc:docMk/>
            <pc:sldMk cId="3152381042" sldId="279"/>
            <ac:graphicFrameMk id="25" creationId="{4C8D5F0A-E6C8-5ED8-73A4-36E93DF38E17}"/>
          </ac:graphicFrameMkLst>
        </pc:graphicFrameChg>
        <pc:graphicFrameChg chg="add mod">
          <ac:chgData name="Zeynep Tutar" userId="d9d1c894097c761c" providerId="LiveId" clId="{2A5476DD-5B7C-4A9C-BA67-83B8752F949B}" dt="2024-07-11T14:28:56.474" v="328"/>
          <ac:graphicFrameMkLst>
            <pc:docMk/>
            <pc:sldMk cId="3152381042" sldId="279"/>
            <ac:graphicFrameMk id="26" creationId="{8824408C-45CF-BA78-377A-476686A09E79}"/>
          </ac:graphicFrameMkLst>
        </pc:graphicFrameChg>
        <pc:graphicFrameChg chg="add mod">
          <ac:chgData name="Zeynep Tutar" userId="d9d1c894097c761c" providerId="LiveId" clId="{2A5476DD-5B7C-4A9C-BA67-83B8752F949B}" dt="2024-07-11T14:28:56.474" v="328"/>
          <ac:graphicFrameMkLst>
            <pc:docMk/>
            <pc:sldMk cId="3152381042" sldId="279"/>
            <ac:graphicFrameMk id="27" creationId="{1E3B0EDF-E58D-E46D-2146-ED5D670D613A}"/>
          </ac:graphicFrameMkLst>
        </pc:graphicFrameChg>
        <pc:graphicFrameChg chg="add mod">
          <ac:chgData name="Zeynep Tutar" userId="d9d1c894097c761c" providerId="LiveId" clId="{2A5476DD-5B7C-4A9C-BA67-83B8752F949B}" dt="2024-07-11T14:28:56.474" v="328"/>
          <ac:graphicFrameMkLst>
            <pc:docMk/>
            <pc:sldMk cId="3152381042" sldId="279"/>
            <ac:graphicFrameMk id="28" creationId="{EA625A41-1ABA-3C7E-6E36-DD691523928B}"/>
          </ac:graphicFrameMkLst>
        </pc:graphicFrameChg>
        <pc:graphicFrameChg chg="add mod">
          <ac:chgData name="Zeynep Tutar" userId="d9d1c894097c761c" providerId="LiveId" clId="{2A5476DD-5B7C-4A9C-BA67-83B8752F949B}" dt="2024-07-11T14:28:56.474" v="328"/>
          <ac:graphicFrameMkLst>
            <pc:docMk/>
            <pc:sldMk cId="3152381042" sldId="279"/>
            <ac:graphicFrameMk id="29" creationId="{0CF93518-5CDF-8E18-8326-5CDAC6E287ED}"/>
          </ac:graphicFrameMkLst>
        </pc:graphicFrameChg>
        <pc:graphicFrameChg chg="add mod">
          <ac:chgData name="Zeynep Tutar" userId="d9d1c894097c761c" providerId="LiveId" clId="{2A5476DD-5B7C-4A9C-BA67-83B8752F949B}" dt="2024-07-11T14:28:56.474" v="328"/>
          <ac:graphicFrameMkLst>
            <pc:docMk/>
            <pc:sldMk cId="3152381042" sldId="279"/>
            <ac:graphicFrameMk id="30" creationId="{8EBBE8AE-366E-C9D8-EFA0-49609D1678B4}"/>
          </ac:graphicFrameMkLst>
        </pc:graphicFrameChg>
        <pc:graphicFrameChg chg="add mod">
          <ac:chgData name="Zeynep Tutar" userId="d9d1c894097c761c" providerId="LiveId" clId="{2A5476DD-5B7C-4A9C-BA67-83B8752F949B}" dt="2024-07-11T14:28:56.474" v="328"/>
          <ac:graphicFrameMkLst>
            <pc:docMk/>
            <pc:sldMk cId="3152381042" sldId="279"/>
            <ac:graphicFrameMk id="31" creationId="{B03D739D-890C-C19D-B879-492C64C3E7CC}"/>
          </ac:graphicFrameMkLst>
        </pc:graphicFrameChg>
        <pc:graphicFrameChg chg="add mod">
          <ac:chgData name="Zeynep Tutar" userId="d9d1c894097c761c" providerId="LiveId" clId="{2A5476DD-5B7C-4A9C-BA67-83B8752F949B}" dt="2024-07-11T14:28:56.474" v="328"/>
          <ac:graphicFrameMkLst>
            <pc:docMk/>
            <pc:sldMk cId="3152381042" sldId="279"/>
            <ac:graphicFrameMk id="32" creationId="{47426B51-7ACD-3E99-CB9D-71BD55D93913}"/>
          </ac:graphicFrameMkLst>
        </pc:graphicFrameChg>
        <pc:graphicFrameChg chg="add mod">
          <ac:chgData name="Zeynep Tutar" userId="d9d1c894097c761c" providerId="LiveId" clId="{2A5476DD-5B7C-4A9C-BA67-83B8752F949B}" dt="2024-07-11T14:28:56.474" v="328"/>
          <ac:graphicFrameMkLst>
            <pc:docMk/>
            <pc:sldMk cId="3152381042" sldId="279"/>
            <ac:graphicFrameMk id="33" creationId="{3DB56512-770A-BAF2-5C8A-0116BF6DC52A}"/>
          </ac:graphicFrameMkLst>
        </pc:graphicFrameChg>
        <pc:graphicFrameChg chg="add mod">
          <ac:chgData name="Zeynep Tutar" userId="d9d1c894097c761c" providerId="LiveId" clId="{2A5476DD-5B7C-4A9C-BA67-83B8752F949B}" dt="2024-07-11T14:28:56.474" v="328"/>
          <ac:graphicFrameMkLst>
            <pc:docMk/>
            <pc:sldMk cId="3152381042" sldId="279"/>
            <ac:graphicFrameMk id="34" creationId="{7ECF016A-9DC1-4B78-58D8-6C7FCB867762}"/>
          </ac:graphicFrameMkLst>
        </pc:graphicFrameChg>
        <pc:graphicFrameChg chg="add mod">
          <ac:chgData name="Zeynep Tutar" userId="d9d1c894097c761c" providerId="LiveId" clId="{2A5476DD-5B7C-4A9C-BA67-83B8752F949B}" dt="2024-07-11T14:28:56.474" v="328"/>
          <ac:graphicFrameMkLst>
            <pc:docMk/>
            <pc:sldMk cId="3152381042" sldId="279"/>
            <ac:graphicFrameMk id="35" creationId="{582314E3-0827-72B4-A799-77D9D78B4C7C}"/>
          </ac:graphicFrameMkLst>
        </pc:graphicFrameChg>
        <pc:graphicFrameChg chg="add mod">
          <ac:chgData name="Zeynep Tutar" userId="d9d1c894097c761c" providerId="LiveId" clId="{2A5476DD-5B7C-4A9C-BA67-83B8752F949B}" dt="2024-07-11T14:28:56.474" v="328"/>
          <ac:graphicFrameMkLst>
            <pc:docMk/>
            <pc:sldMk cId="3152381042" sldId="279"/>
            <ac:graphicFrameMk id="36" creationId="{2549E441-3888-4988-5682-2B6FAACCCEB7}"/>
          </ac:graphicFrameMkLst>
        </pc:graphicFrameChg>
        <pc:graphicFrameChg chg="add mod">
          <ac:chgData name="Zeynep Tutar" userId="d9d1c894097c761c" providerId="LiveId" clId="{2A5476DD-5B7C-4A9C-BA67-83B8752F949B}" dt="2024-07-11T14:28:56.474" v="328"/>
          <ac:graphicFrameMkLst>
            <pc:docMk/>
            <pc:sldMk cId="3152381042" sldId="279"/>
            <ac:graphicFrameMk id="37" creationId="{F4E29000-639D-32A6-0072-847DED4D54FD}"/>
          </ac:graphicFrameMkLst>
        </pc:graphicFrameChg>
        <pc:graphicFrameChg chg="add mod">
          <ac:chgData name="Zeynep Tutar" userId="d9d1c894097c761c" providerId="LiveId" clId="{2A5476DD-5B7C-4A9C-BA67-83B8752F949B}" dt="2024-07-11T14:28:56.474" v="328"/>
          <ac:graphicFrameMkLst>
            <pc:docMk/>
            <pc:sldMk cId="3152381042" sldId="279"/>
            <ac:graphicFrameMk id="38" creationId="{388B58B4-C1CB-6A81-15D9-9C3D304FBFA5}"/>
          </ac:graphicFrameMkLst>
        </pc:graphicFrameChg>
        <pc:graphicFrameChg chg="add mod">
          <ac:chgData name="Zeynep Tutar" userId="d9d1c894097c761c" providerId="LiveId" clId="{2A5476DD-5B7C-4A9C-BA67-83B8752F949B}" dt="2024-07-11T14:28:56.474" v="328"/>
          <ac:graphicFrameMkLst>
            <pc:docMk/>
            <pc:sldMk cId="3152381042" sldId="279"/>
            <ac:graphicFrameMk id="39" creationId="{B7F29A67-4A95-2F44-C626-6FF283F16C72}"/>
          </ac:graphicFrameMkLst>
        </pc:graphicFrameChg>
        <pc:graphicFrameChg chg="add mod">
          <ac:chgData name="Zeynep Tutar" userId="d9d1c894097c761c" providerId="LiveId" clId="{2A5476DD-5B7C-4A9C-BA67-83B8752F949B}" dt="2024-07-11T14:28:56.474" v="328"/>
          <ac:graphicFrameMkLst>
            <pc:docMk/>
            <pc:sldMk cId="3152381042" sldId="279"/>
            <ac:graphicFrameMk id="40" creationId="{7927B3C0-EC32-5552-B506-5E23F73245BE}"/>
          </ac:graphicFrameMkLst>
        </pc:graphicFrameChg>
        <pc:graphicFrameChg chg="add mod modGraphic">
          <ac:chgData name="Zeynep Tutar" userId="d9d1c894097c761c" providerId="LiveId" clId="{2A5476DD-5B7C-4A9C-BA67-83B8752F949B}" dt="2024-07-11T14:29:05.339" v="332" actId="6549"/>
          <ac:graphicFrameMkLst>
            <pc:docMk/>
            <pc:sldMk cId="3152381042" sldId="279"/>
            <ac:graphicFrameMk id="41" creationId="{365024C5-1BEA-3349-9786-96E612944A20}"/>
          </ac:graphicFrameMkLst>
        </pc:graphicFrameChg>
        <pc:graphicFrameChg chg="add del mod">
          <ac:chgData name="Zeynep Tutar" userId="d9d1c894097c761c" providerId="LiveId" clId="{2A5476DD-5B7C-4A9C-BA67-83B8752F949B}" dt="2024-07-11T14:29:05.595" v="333" actId="478"/>
          <ac:graphicFrameMkLst>
            <pc:docMk/>
            <pc:sldMk cId="3152381042" sldId="279"/>
            <ac:graphicFrameMk id="42" creationId="{1E118CAF-5EFE-39B8-E8A0-F6E846A23258}"/>
          </ac:graphicFrameMkLst>
        </pc:graphicFrameChg>
        <pc:graphicFrameChg chg="add del mod">
          <ac:chgData name="Zeynep Tutar" userId="d9d1c894097c761c" providerId="LiveId" clId="{2A5476DD-5B7C-4A9C-BA67-83B8752F949B}" dt="2024-07-11T14:29:05.899" v="334" actId="478"/>
          <ac:graphicFrameMkLst>
            <pc:docMk/>
            <pc:sldMk cId="3152381042" sldId="279"/>
            <ac:graphicFrameMk id="43" creationId="{FB5D0323-6471-ACC0-83E9-5CC1BBF6EF1B}"/>
          </ac:graphicFrameMkLst>
        </pc:graphicFrameChg>
        <pc:graphicFrameChg chg="add mod">
          <ac:chgData name="Zeynep Tutar" userId="d9d1c894097c761c" providerId="LiveId" clId="{2A5476DD-5B7C-4A9C-BA67-83B8752F949B}" dt="2024-07-11T14:30:52.370" v="335"/>
          <ac:graphicFrameMkLst>
            <pc:docMk/>
            <pc:sldMk cId="3152381042" sldId="279"/>
            <ac:graphicFrameMk id="44" creationId="{7A124592-6FC7-E646-C3CF-38B491179AF6}"/>
          </ac:graphicFrameMkLst>
        </pc:graphicFrameChg>
        <pc:graphicFrameChg chg="add del mod modGraphic">
          <ac:chgData name="Zeynep Tutar" userId="d9d1c894097c761c" providerId="LiveId" clId="{2A5476DD-5B7C-4A9C-BA67-83B8752F949B}" dt="2024-07-11T14:31:08.450" v="339" actId="478"/>
          <ac:graphicFrameMkLst>
            <pc:docMk/>
            <pc:sldMk cId="3152381042" sldId="279"/>
            <ac:graphicFrameMk id="45" creationId="{2DCCFF34-FA98-B134-56AF-EC388911F380}"/>
          </ac:graphicFrameMkLst>
        </pc:graphicFrameChg>
        <pc:graphicFrameChg chg="add del mod">
          <ac:chgData name="Zeynep Tutar" userId="d9d1c894097c761c" providerId="LiveId" clId="{2A5476DD-5B7C-4A9C-BA67-83B8752F949B}" dt="2024-07-11T14:31:28.777" v="345" actId="478"/>
          <ac:graphicFrameMkLst>
            <pc:docMk/>
            <pc:sldMk cId="3152381042" sldId="279"/>
            <ac:graphicFrameMk id="46" creationId="{116098C9-B6A3-DD4E-67D0-E5D586518918}"/>
          </ac:graphicFrameMkLst>
        </pc:graphicFrameChg>
        <pc:graphicFrameChg chg="add mod">
          <ac:chgData name="Zeynep Tutar" userId="d9d1c894097c761c" providerId="LiveId" clId="{2A5476DD-5B7C-4A9C-BA67-83B8752F949B}" dt="2024-07-11T14:31:29.870" v="346"/>
          <ac:graphicFrameMkLst>
            <pc:docMk/>
            <pc:sldMk cId="3152381042" sldId="279"/>
            <ac:graphicFrameMk id="48" creationId="{A42C0510-C527-BC29-C6DF-73EDA52CEB59}"/>
          </ac:graphicFrameMkLst>
        </pc:graphicFrameChg>
        <pc:graphicFrameChg chg="add del mod modGraphic">
          <ac:chgData name="Zeynep Tutar" userId="d9d1c894097c761c" providerId="LiveId" clId="{2A5476DD-5B7C-4A9C-BA67-83B8752F949B}" dt="2024-07-11T14:32:59.707" v="362" actId="478"/>
          <ac:graphicFrameMkLst>
            <pc:docMk/>
            <pc:sldMk cId="3152381042" sldId="279"/>
            <ac:graphicFrameMk id="49" creationId="{0224F659-5142-0A24-454D-448C36146C4E}"/>
          </ac:graphicFrameMkLst>
        </pc:graphicFrameChg>
      </pc:sldChg>
      <pc:sldChg chg="addSp delSp modSp add del mod modNotesTx">
        <pc:chgData name="Zeynep Tutar" userId="d9d1c894097c761c" providerId="LiveId" clId="{2A5476DD-5B7C-4A9C-BA67-83B8752F949B}" dt="2024-07-11T14:52:19.195" v="435" actId="20577"/>
        <pc:sldMkLst>
          <pc:docMk/>
          <pc:sldMk cId="4150390644" sldId="280"/>
        </pc:sldMkLst>
        <pc:spChg chg="add mod">
          <ac:chgData name="Zeynep Tutar" userId="d9d1c894097c761c" providerId="LiveId" clId="{2A5476DD-5B7C-4A9C-BA67-83B8752F949B}" dt="2024-07-11T14:38:21.148" v="379" actId="1076"/>
          <ac:spMkLst>
            <pc:docMk/>
            <pc:sldMk cId="4150390644" sldId="280"/>
            <ac:spMk id="11" creationId="{4962A022-FBEC-B813-0EDF-D171C5AEAB32}"/>
          </ac:spMkLst>
        </pc:spChg>
        <pc:spChg chg="add mod">
          <ac:chgData name="Zeynep Tutar" userId="d9d1c894097c761c" providerId="LiveId" clId="{2A5476DD-5B7C-4A9C-BA67-83B8752F949B}" dt="2024-07-11T14:38:29.889" v="380" actId="1076"/>
          <ac:spMkLst>
            <pc:docMk/>
            <pc:sldMk cId="4150390644" sldId="280"/>
            <ac:spMk id="12" creationId="{8D4E3ADE-0B42-2C2B-27E9-C72ED1D79DB6}"/>
          </ac:spMkLst>
        </pc:spChg>
        <pc:spChg chg="add mod">
          <ac:chgData name="Zeynep Tutar" userId="d9d1c894097c761c" providerId="LiveId" clId="{2A5476DD-5B7C-4A9C-BA67-83B8752F949B}" dt="2024-07-11T14:38:29.889" v="380" actId="1076"/>
          <ac:spMkLst>
            <pc:docMk/>
            <pc:sldMk cId="4150390644" sldId="280"/>
            <ac:spMk id="13" creationId="{1BE3DA93-3D1F-A5C5-0926-16F09D918E12}"/>
          </ac:spMkLst>
        </pc:spChg>
        <pc:spChg chg="add mod">
          <ac:chgData name="Zeynep Tutar" userId="d9d1c894097c761c" providerId="LiveId" clId="{2A5476DD-5B7C-4A9C-BA67-83B8752F949B}" dt="2024-07-11T14:42:43.680" v="392" actId="207"/>
          <ac:spMkLst>
            <pc:docMk/>
            <pc:sldMk cId="4150390644" sldId="280"/>
            <ac:spMk id="14" creationId="{94ABA77A-284C-0B0E-1DE3-0B2059B754E5}"/>
          </ac:spMkLst>
        </pc:spChg>
        <pc:spChg chg="add mod">
          <ac:chgData name="Zeynep Tutar" userId="d9d1c894097c761c" providerId="LiveId" clId="{2A5476DD-5B7C-4A9C-BA67-83B8752F949B}" dt="2024-07-11T14:38:29.889" v="380" actId="1076"/>
          <ac:spMkLst>
            <pc:docMk/>
            <pc:sldMk cId="4150390644" sldId="280"/>
            <ac:spMk id="15" creationId="{A04723AD-AEF7-46D3-FF81-3091CBAC5501}"/>
          </ac:spMkLst>
        </pc:spChg>
        <pc:spChg chg="add mod">
          <ac:chgData name="Zeynep Tutar" userId="d9d1c894097c761c" providerId="LiveId" clId="{2A5476DD-5B7C-4A9C-BA67-83B8752F949B}" dt="2024-07-11T14:38:29.889" v="380" actId="1076"/>
          <ac:spMkLst>
            <pc:docMk/>
            <pc:sldMk cId="4150390644" sldId="280"/>
            <ac:spMk id="16" creationId="{638A8FDF-DF0C-A7D6-32FE-568C61B80550}"/>
          </ac:spMkLst>
        </pc:spChg>
        <pc:spChg chg="del mod">
          <ac:chgData name="Zeynep Tutar" userId="d9d1c894097c761c" providerId="LiveId" clId="{2A5476DD-5B7C-4A9C-BA67-83B8752F949B}" dt="2024-07-11T14:36:41.953" v="363" actId="478"/>
          <ac:spMkLst>
            <pc:docMk/>
            <pc:sldMk cId="4150390644" sldId="280"/>
            <ac:spMk id="20" creationId="{49EBE1F7-E095-01C4-2C7A-3AF738321340}"/>
          </ac:spMkLst>
        </pc:spChg>
        <pc:spChg chg="mod">
          <ac:chgData name="Zeynep Tutar" userId="d9d1c894097c761c" providerId="LiveId" clId="{2A5476DD-5B7C-4A9C-BA67-83B8752F949B}" dt="2024-07-11T14:37:59.500" v="375" actId="1076"/>
          <ac:spMkLst>
            <pc:docMk/>
            <pc:sldMk cId="4150390644" sldId="280"/>
            <ac:spMk id="21" creationId="{4D4908C6-3A51-B7CF-A061-7D5292AFA8D2}"/>
          </ac:spMkLst>
        </pc:spChg>
        <pc:spChg chg="mod">
          <ac:chgData name="Zeynep Tutar" userId="d9d1c894097c761c" providerId="LiveId" clId="{2A5476DD-5B7C-4A9C-BA67-83B8752F949B}" dt="2024-07-11T14:37:59.500" v="375" actId="1076"/>
          <ac:spMkLst>
            <pc:docMk/>
            <pc:sldMk cId="4150390644" sldId="280"/>
            <ac:spMk id="47" creationId="{4E817E52-E6F0-B1EB-082F-9425EC567B65}"/>
          </ac:spMkLst>
        </pc:spChg>
        <pc:picChg chg="add mod">
          <ac:chgData name="Zeynep Tutar" userId="d9d1c894097c761c" providerId="LiveId" clId="{2A5476DD-5B7C-4A9C-BA67-83B8752F949B}" dt="2024-07-11T14:38:21.148" v="379" actId="1076"/>
          <ac:picMkLst>
            <pc:docMk/>
            <pc:sldMk cId="4150390644" sldId="280"/>
            <ac:picMk id="5" creationId="{F84E18CD-058B-D179-75E8-6458C3035247}"/>
          </ac:picMkLst>
        </pc:picChg>
        <pc:picChg chg="mod ord modCrop">
          <ac:chgData name="Zeynep Tutar" userId="d9d1c894097c761c" providerId="LiveId" clId="{2A5476DD-5B7C-4A9C-BA67-83B8752F949B}" dt="2024-07-11T14:38:06.233" v="376" actId="1076"/>
          <ac:picMkLst>
            <pc:docMk/>
            <pc:sldMk cId="4150390644" sldId="280"/>
            <ac:picMk id="6" creationId="{2131B295-410E-094C-13E8-FE84B0E01383}"/>
          </ac:picMkLst>
        </pc:picChg>
        <pc:picChg chg="add mod">
          <ac:chgData name="Zeynep Tutar" userId="d9d1c894097c761c" providerId="LiveId" clId="{2A5476DD-5B7C-4A9C-BA67-83B8752F949B}" dt="2024-07-11T14:38:29.889" v="380" actId="1076"/>
          <ac:picMkLst>
            <pc:docMk/>
            <pc:sldMk cId="4150390644" sldId="280"/>
            <ac:picMk id="8" creationId="{C59C15E4-7E3C-F717-7D7E-F1C4BA8BB9CB}"/>
          </ac:picMkLst>
        </pc:picChg>
        <pc:picChg chg="add mod">
          <ac:chgData name="Zeynep Tutar" userId="d9d1c894097c761c" providerId="LiveId" clId="{2A5476DD-5B7C-4A9C-BA67-83B8752F949B}" dt="2024-07-11T14:38:29.889" v="380" actId="1076"/>
          <ac:picMkLst>
            <pc:docMk/>
            <pc:sldMk cId="4150390644" sldId="280"/>
            <ac:picMk id="9" creationId="{3F795AA3-81F1-F783-A5FE-40A740BAA21E}"/>
          </ac:picMkLst>
        </pc:picChg>
        <pc:picChg chg="add mod modCrop">
          <ac:chgData name="Zeynep Tutar" userId="d9d1c894097c761c" providerId="LiveId" clId="{2A5476DD-5B7C-4A9C-BA67-83B8752F949B}" dt="2024-07-11T14:38:21.148" v="379" actId="1076"/>
          <ac:picMkLst>
            <pc:docMk/>
            <pc:sldMk cId="4150390644" sldId="280"/>
            <ac:picMk id="10" creationId="{55B7994E-296B-DBBE-10BC-1E3065317753}"/>
          </ac:picMkLst>
        </pc:picChg>
      </pc:sldChg>
      <pc:sldChg chg="add del modNotesTx">
        <pc:chgData name="Zeynep Tutar" userId="d9d1c894097c761c" providerId="LiveId" clId="{2A5476DD-5B7C-4A9C-BA67-83B8752F949B}" dt="2024-07-11T14:39:58.241" v="388" actId="47"/>
        <pc:sldMkLst>
          <pc:docMk/>
          <pc:sldMk cId="481437715" sldId="281"/>
        </pc:sldMkLst>
      </pc:sldChg>
      <pc:sldChg chg="modSp add del mod">
        <pc:chgData name="Zeynep Tutar" userId="d9d1c894097c761c" providerId="LiveId" clId="{2A5476DD-5B7C-4A9C-BA67-83B8752F949B}" dt="2024-07-11T14:42:16.045" v="390" actId="20577"/>
        <pc:sldMkLst>
          <pc:docMk/>
          <pc:sldMk cId="1240072374" sldId="282"/>
        </pc:sldMkLst>
        <pc:spChg chg="mod">
          <ac:chgData name="Zeynep Tutar" userId="d9d1c894097c761c" providerId="LiveId" clId="{2A5476DD-5B7C-4A9C-BA67-83B8752F949B}" dt="2024-07-11T13:50:43.601" v="92" actId="14100"/>
          <ac:spMkLst>
            <pc:docMk/>
            <pc:sldMk cId="1240072374" sldId="282"/>
            <ac:spMk id="5" creationId="{EF275E82-8D43-A110-810A-F04DFC17A989}"/>
          </ac:spMkLst>
        </pc:spChg>
        <pc:spChg chg="mod">
          <ac:chgData name="Zeynep Tutar" userId="d9d1c894097c761c" providerId="LiveId" clId="{2A5476DD-5B7C-4A9C-BA67-83B8752F949B}" dt="2024-07-11T14:42:16.045" v="390" actId="20577"/>
          <ac:spMkLst>
            <pc:docMk/>
            <pc:sldMk cId="1240072374" sldId="282"/>
            <ac:spMk id="9" creationId="{00000000-0000-0000-0000-000000000000}"/>
          </ac:spMkLst>
        </pc:spChg>
      </pc:sldChg>
      <pc:sldChg chg="add del">
        <pc:chgData name="Zeynep Tutar" userId="d9d1c894097c761c" providerId="LiveId" clId="{2A5476DD-5B7C-4A9C-BA67-83B8752F949B}" dt="2024-07-11T12:54:18.265" v="1"/>
        <pc:sldMkLst>
          <pc:docMk/>
          <pc:sldMk cId="811411929" sldId="283"/>
        </pc:sldMkLst>
      </pc:sldChg>
      <pc:sldChg chg="addSp delSp modSp add del mod modNotesTx">
        <pc:chgData name="Zeynep Tutar" userId="d9d1c894097c761c" providerId="LiveId" clId="{2A5476DD-5B7C-4A9C-BA67-83B8752F949B}" dt="2024-07-11T14:52:51.068" v="439" actId="1076"/>
        <pc:sldMkLst>
          <pc:docMk/>
          <pc:sldMk cId="2527608240" sldId="285"/>
        </pc:sldMkLst>
        <pc:spChg chg="del mod">
          <ac:chgData name="Zeynep Tutar" userId="d9d1c894097c761c" providerId="LiveId" clId="{2A5476DD-5B7C-4A9C-BA67-83B8752F949B}" dt="2024-07-11T13:51:50.760" v="100" actId="478"/>
          <ac:spMkLst>
            <pc:docMk/>
            <pc:sldMk cId="2527608240" sldId="285"/>
            <ac:spMk id="6" creationId="{BFB085B7-742F-8030-7D4C-77018B0573B7}"/>
          </ac:spMkLst>
        </pc:spChg>
        <pc:spChg chg="mod">
          <ac:chgData name="Zeynep Tutar" userId="d9d1c894097c761c" providerId="LiveId" clId="{2A5476DD-5B7C-4A9C-BA67-83B8752F949B}" dt="2024-07-11T13:48:17.103" v="90" actId="1076"/>
          <ac:spMkLst>
            <pc:docMk/>
            <pc:sldMk cId="2527608240" sldId="285"/>
            <ac:spMk id="7" creationId="{81D92FC0-CD5F-7A85-CE53-4F67F9711374}"/>
          </ac:spMkLst>
        </pc:spChg>
        <pc:spChg chg="mod">
          <ac:chgData name="Zeynep Tutar" userId="d9d1c894097c761c" providerId="LiveId" clId="{2A5476DD-5B7C-4A9C-BA67-83B8752F949B}" dt="2024-07-11T14:43:01.275" v="394" actId="207"/>
          <ac:spMkLst>
            <pc:docMk/>
            <pc:sldMk cId="2527608240" sldId="285"/>
            <ac:spMk id="8" creationId="{89AE960C-07DF-BD12-8479-6CBA8236814B}"/>
          </ac:spMkLst>
        </pc:spChg>
        <pc:spChg chg="del mod">
          <ac:chgData name="Zeynep Tutar" userId="d9d1c894097c761c" providerId="LiveId" clId="{2A5476DD-5B7C-4A9C-BA67-83B8752F949B}" dt="2024-07-11T13:51:50.192" v="99" actId="478"/>
          <ac:spMkLst>
            <pc:docMk/>
            <pc:sldMk cId="2527608240" sldId="285"/>
            <ac:spMk id="10" creationId="{6114EF28-7E5A-2CC3-BE4A-90CE020A550C}"/>
          </ac:spMkLst>
        </pc:spChg>
        <pc:spChg chg="del mod">
          <ac:chgData name="Zeynep Tutar" userId="d9d1c894097c761c" providerId="LiveId" clId="{2A5476DD-5B7C-4A9C-BA67-83B8752F949B}" dt="2024-07-11T14:43:04.586" v="395" actId="478"/>
          <ac:spMkLst>
            <pc:docMk/>
            <pc:sldMk cId="2527608240" sldId="285"/>
            <ac:spMk id="11" creationId="{FA074D44-4BF6-2F32-8884-9E727CA46F20}"/>
          </ac:spMkLst>
        </pc:spChg>
        <pc:spChg chg="add del mod">
          <ac:chgData name="Zeynep Tutar" userId="d9d1c894097c761c" providerId="LiveId" clId="{2A5476DD-5B7C-4A9C-BA67-83B8752F949B}" dt="2024-07-11T13:51:28.376" v="98" actId="478"/>
          <ac:spMkLst>
            <pc:docMk/>
            <pc:sldMk cId="2527608240" sldId="285"/>
            <ac:spMk id="12" creationId="{23A8B9BB-2EAF-EC39-1F54-B632054CCEF6}"/>
          </ac:spMkLst>
        </pc:spChg>
        <pc:spChg chg="add mod">
          <ac:chgData name="Zeynep Tutar" userId="d9d1c894097c761c" providerId="LiveId" clId="{2A5476DD-5B7C-4A9C-BA67-83B8752F949B}" dt="2024-07-11T14:43:10.922" v="397" actId="1076"/>
          <ac:spMkLst>
            <pc:docMk/>
            <pc:sldMk cId="2527608240" sldId="285"/>
            <ac:spMk id="14" creationId="{AD631A9B-1071-5930-CFCC-122AB3DB8F98}"/>
          </ac:spMkLst>
        </pc:spChg>
        <pc:spChg chg="add mod">
          <ac:chgData name="Zeynep Tutar" userId="d9d1c894097c761c" providerId="LiveId" clId="{2A5476DD-5B7C-4A9C-BA67-83B8752F949B}" dt="2024-07-11T14:52:46.902" v="437" actId="1076"/>
          <ac:spMkLst>
            <pc:docMk/>
            <pc:sldMk cId="2527608240" sldId="285"/>
            <ac:spMk id="15" creationId="{603C3CE6-04BC-8DEC-6551-FEB99A8F8E17}"/>
          </ac:spMkLst>
        </pc:spChg>
        <pc:spChg chg="add mod">
          <ac:chgData name="Zeynep Tutar" userId="d9d1c894097c761c" providerId="LiveId" clId="{2A5476DD-5B7C-4A9C-BA67-83B8752F949B}" dt="2024-07-11T14:52:51.068" v="439" actId="1076"/>
          <ac:spMkLst>
            <pc:docMk/>
            <pc:sldMk cId="2527608240" sldId="285"/>
            <ac:spMk id="16" creationId="{E29A69E0-1F85-EFF4-D7BD-D10E9B2F355F}"/>
          </ac:spMkLst>
        </pc:spChg>
        <pc:picChg chg="mod">
          <ac:chgData name="Zeynep Tutar" userId="d9d1c894097c761c" providerId="LiveId" clId="{2A5476DD-5B7C-4A9C-BA67-83B8752F949B}" dt="2024-07-11T13:46:33.083" v="82" actId="1076"/>
          <ac:picMkLst>
            <pc:docMk/>
            <pc:sldMk cId="2527608240" sldId="285"/>
            <ac:picMk id="9" creationId="{A0BE9C71-E712-D7FD-8B94-06BA2062A5DB}"/>
          </ac:picMkLst>
        </pc:picChg>
      </pc:sldChg>
    </pc:docChg>
  </pc:docChgLst>
  <pc:docChgLst>
    <pc:chgData name="Ayşenur Oya Özen" userId="dc4205fb1eac4d99" providerId="LiveId" clId="{17550451-527B-45CD-9AD2-8C889FF33DF6}"/>
    <pc:docChg chg="undo custSel addSld delSld modSld">
      <pc:chgData name="Ayşenur Oya Özen" userId="dc4205fb1eac4d99" providerId="LiveId" clId="{17550451-527B-45CD-9AD2-8C889FF33DF6}" dt="2024-07-10T04:09:55.553" v="619" actId="1076"/>
      <pc:docMkLst>
        <pc:docMk/>
      </pc:docMkLst>
      <pc:sldChg chg="addSp delSp modSp mod">
        <pc:chgData name="Ayşenur Oya Özen" userId="dc4205fb1eac4d99" providerId="LiveId" clId="{17550451-527B-45CD-9AD2-8C889FF33DF6}" dt="2024-07-10T03:49:37.674" v="513" actId="20577"/>
        <pc:sldMkLst>
          <pc:docMk/>
          <pc:sldMk cId="0" sldId="257"/>
        </pc:sldMkLst>
        <pc:spChg chg="add del">
          <ac:chgData name="Ayşenur Oya Özen" userId="dc4205fb1eac4d99" providerId="LiveId" clId="{17550451-527B-45CD-9AD2-8C889FF33DF6}" dt="2024-07-10T03:15:21.594" v="468" actId="22"/>
          <ac:spMkLst>
            <pc:docMk/>
            <pc:sldMk cId="0" sldId="257"/>
            <ac:spMk id="10" creationId="{5C51E192-DD27-3E05-6CC5-5B52B10F261A}"/>
          </ac:spMkLst>
        </pc:spChg>
        <pc:spChg chg="mod">
          <ac:chgData name="Ayşenur Oya Özen" userId="dc4205fb1eac4d99" providerId="LiveId" clId="{17550451-527B-45CD-9AD2-8C889FF33DF6}" dt="2024-07-10T03:49:37.674" v="513" actId="20577"/>
          <ac:spMkLst>
            <pc:docMk/>
            <pc:sldMk cId="0" sldId="257"/>
            <ac:spMk id="21" creationId="{4D6B7B0A-32A6-E30F-0166-758459FC9A3C}"/>
          </ac:spMkLst>
        </pc:spChg>
        <pc:graphicFrameChg chg="add mod">
          <ac:chgData name="Ayşenur Oya Özen" userId="dc4205fb1eac4d99" providerId="LiveId" clId="{17550451-527B-45CD-9AD2-8C889FF33DF6}" dt="2024-07-10T03:14:36.052" v="453"/>
          <ac:graphicFrameMkLst>
            <pc:docMk/>
            <pc:sldMk cId="0" sldId="257"/>
            <ac:graphicFrameMk id="2" creationId="{1866D03B-8ABD-DA64-A93E-22D66D2B7044}"/>
          </ac:graphicFrameMkLst>
        </pc:graphicFrameChg>
        <pc:graphicFrameChg chg="add mod">
          <ac:chgData name="Ayşenur Oya Özen" userId="dc4205fb1eac4d99" providerId="LiveId" clId="{17550451-527B-45CD-9AD2-8C889FF33DF6}" dt="2024-07-10T03:15:17.476" v="465"/>
          <ac:graphicFrameMkLst>
            <pc:docMk/>
            <pc:sldMk cId="0" sldId="257"/>
            <ac:graphicFrameMk id="4" creationId="{0CF3FD0C-D9B4-F4DE-5441-933E3BCC7EB4}"/>
          </ac:graphicFrameMkLst>
        </pc:graphicFrameChg>
        <pc:picChg chg="add del mod">
          <ac:chgData name="Ayşenur Oya Özen" userId="dc4205fb1eac4d99" providerId="LiveId" clId="{17550451-527B-45CD-9AD2-8C889FF33DF6}" dt="2024-07-10T03:15:17.096" v="464" actId="478"/>
          <ac:picMkLst>
            <pc:docMk/>
            <pc:sldMk cId="0" sldId="257"/>
            <ac:picMk id="3" creationId="{8EFA2094-03F3-66BE-79A0-12AC575F2597}"/>
          </ac:picMkLst>
        </pc:picChg>
        <pc:picChg chg="add mod">
          <ac:chgData name="Ayşenur Oya Özen" userId="dc4205fb1eac4d99" providerId="LiveId" clId="{17550451-527B-45CD-9AD2-8C889FF33DF6}" dt="2024-07-10T03:15:25.747" v="471" actId="1076"/>
          <ac:picMkLst>
            <pc:docMk/>
            <pc:sldMk cId="0" sldId="257"/>
            <ac:picMk id="11" creationId="{0AD4854A-C403-83F2-66F9-AC7CB5BBBF92}"/>
          </ac:picMkLst>
        </pc:picChg>
      </pc:sldChg>
      <pc:sldChg chg="addSp delSp modSp mod">
        <pc:chgData name="Ayşenur Oya Özen" userId="dc4205fb1eac4d99" providerId="LiveId" clId="{17550451-527B-45CD-9AD2-8C889FF33DF6}" dt="2024-07-10T04:03:55.618" v="566" actId="403"/>
        <pc:sldMkLst>
          <pc:docMk/>
          <pc:sldMk cId="0" sldId="263"/>
        </pc:sldMkLst>
        <pc:spChg chg="mod">
          <ac:chgData name="Ayşenur Oya Özen" userId="dc4205fb1eac4d99" providerId="LiveId" clId="{17550451-527B-45CD-9AD2-8C889FF33DF6}" dt="2024-07-10T04:03:55.618" v="566" actId="403"/>
          <ac:spMkLst>
            <pc:docMk/>
            <pc:sldMk cId="0" sldId="263"/>
            <ac:spMk id="15" creationId="{00000000-0000-0000-0000-000000000000}"/>
          </ac:spMkLst>
        </pc:spChg>
        <pc:spChg chg="add del">
          <ac:chgData name="Ayşenur Oya Özen" userId="dc4205fb1eac4d99" providerId="LiveId" clId="{17550451-527B-45CD-9AD2-8C889FF33DF6}" dt="2024-07-10T04:02:43.251" v="545" actId="22"/>
          <ac:spMkLst>
            <pc:docMk/>
            <pc:sldMk cId="0" sldId="263"/>
            <ac:spMk id="19" creationId="{53D3D673-FFBD-2CA6-2B6E-64BED6DF26A7}"/>
          </ac:spMkLst>
        </pc:spChg>
        <pc:spChg chg="add mod">
          <ac:chgData name="Ayşenur Oya Özen" userId="dc4205fb1eac4d99" providerId="LiveId" clId="{17550451-527B-45CD-9AD2-8C889FF33DF6}" dt="2024-07-10T04:03:51.688" v="565" actId="120"/>
          <ac:spMkLst>
            <pc:docMk/>
            <pc:sldMk cId="0" sldId="263"/>
            <ac:spMk id="21" creationId="{BB75443B-9A60-1475-AD57-5C5F0885E28A}"/>
          </ac:spMkLst>
        </pc:spChg>
        <pc:picChg chg="add mod">
          <ac:chgData name="Ayşenur Oya Özen" userId="dc4205fb1eac4d99" providerId="LiveId" clId="{17550451-527B-45CD-9AD2-8C889FF33DF6}" dt="2024-07-10T04:03:35.178" v="560" actId="1076"/>
          <ac:picMkLst>
            <pc:docMk/>
            <pc:sldMk cId="0" sldId="263"/>
            <ac:picMk id="22" creationId="{2CD3DFF6-B164-DCE8-914A-6383BA837FCD}"/>
          </ac:picMkLst>
        </pc:picChg>
      </pc:sldChg>
      <pc:sldChg chg="delSp modSp mod">
        <pc:chgData name="Ayşenur Oya Özen" userId="dc4205fb1eac4d99" providerId="LiveId" clId="{17550451-527B-45CD-9AD2-8C889FF33DF6}" dt="2024-07-10T03:57:12.658" v="534" actId="1076"/>
        <pc:sldMkLst>
          <pc:docMk/>
          <pc:sldMk cId="3456820061" sldId="264"/>
        </pc:sldMkLst>
        <pc:spChg chg="mod">
          <ac:chgData name="Ayşenur Oya Özen" userId="dc4205fb1eac4d99" providerId="LiveId" clId="{17550451-527B-45CD-9AD2-8C889FF33DF6}" dt="2024-07-10T03:57:12.658" v="534" actId="1076"/>
          <ac:spMkLst>
            <pc:docMk/>
            <pc:sldMk cId="3456820061" sldId="264"/>
            <ac:spMk id="9" creationId="{00000000-0000-0000-0000-000000000000}"/>
          </ac:spMkLst>
        </pc:spChg>
        <pc:spChg chg="del">
          <ac:chgData name="Ayşenur Oya Özen" userId="dc4205fb1eac4d99" providerId="LiveId" clId="{17550451-527B-45CD-9AD2-8C889FF33DF6}" dt="2024-07-10T03:56:58.426" v="532" actId="478"/>
          <ac:spMkLst>
            <pc:docMk/>
            <pc:sldMk cId="3456820061" sldId="264"/>
            <ac:spMk id="21" creationId="{4D6B7B0A-32A6-E30F-0166-758459FC9A3C}"/>
          </ac:spMkLst>
        </pc:spChg>
      </pc:sldChg>
      <pc:sldChg chg="modSp mod">
        <pc:chgData name="Ayşenur Oya Özen" userId="dc4205fb1eac4d99" providerId="LiveId" clId="{17550451-527B-45CD-9AD2-8C889FF33DF6}" dt="2024-07-10T03:07:41.853" v="452" actId="20577"/>
        <pc:sldMkLst>
          <pc:docMk/>
          <pc:sldMk cId="0" sldId="266"/>
        </pc:sldMkLst>
        <pc:spChg chg="mod">
          <ac:chgData name="Ayşenur Oya Özen" userId="dc4205fb1eac4d99" providerId="LiveId" clId="{17550451-527B-45CD-9AD2-8C889FF33DF6}" dt="2024-07-10T03:07:41.853" v="452" actId="20577"/>
          <ac:spMkLst>
            <pc:docMk/>
            <pc:sldMk cId="0" sldId="266"/>
            <ac:spMk id="11" creationId="{00000000-0000-0000-0000-000000000000}"/>
          </ac:spMkLst>
        </pc:spChg>
      </pc:sldChg>
      <pc:sldChg chg="modSp mod">
        <pc:chgData name="Ayşenur Oya Özen" userId="dc4205fb1eac4d99" providerId="LiveId" clId="{17550451-527B-45CD-9AD2-8C889FF33DF6}" dt="2024-07-10T03:48:18.745" v="509" actId="20577"/>
        <pc:sldMkLst>
          <pc:docMk/>
          <pc:sldMk cId="2060284987" sldId="270"/>
        </pc:sldMkLst>
        <pc:spChg chg="mod">
          <ac:chgData name="Ayşenur Oya Özen" userId="dc4205fb1eac4d99" providerId="LiveId" clId="{17550451-527B-45CD-9AD2-8C889FF33DF6}" dt="2024-07-10T03:48:18.745" v="509" actId="20577"/>
          <ac:spMkLst>
            <pc:docMk/>
            <pc:sldMk cId="2060284987" sldId="270"/>
            <ac:spMk id="5" creationId="{9F81AB1A-714F-4930-CBE4-86920172AC4D}"/>
          </ac:spMkLst>
        </pc:spChg>
      </pc:sldChg>
      <pc:sldChg chg="addSp delSp modSp mod">
        <pc:chgData name="Ayşenur Oya Özen" userId="dc4205fb1eac4d99" providerId="LiveId" clId="{17550451-527B-45CD-9AD2-8C889FF33DF6}" dt="2024-07-10T03:26:26.936" v="506" actId="1076"/>
        <pc:sldMkLst>
          <pc:docMk/>
          <pc:sldMk cId="615987356" sldId="271"/>
        </pc:sldMkLst>
        <pc:spChg chg="del">
          <ac:chgData name="Ayşenur Oya Özen" userId="dc4205fb1eac4d99" providerId="LiveId" clId="{17550451-527B-45CD-9AD2-8C889FF33DF6}" dt="2024-07-10T03:24:14.804" v="477" actId="478"/>
          <ac:spMkLst>
            <pc:docMk/>
            <pc:sldMk cId="615987356" sldId="271"/>
            <ac:spMk id="11" creationId="{B2FE0725-63CF-2A18-549B-CE1EAD1A9A5B}"/>
          </ac:spMkLst>
        </pc:spChg>
        <pc:spChg chg="del">
          <ac:chgData name="Ayşenur Oya Özen" userId="dc4205fb1eac4d99" providerId="LiveId" clId="{17550451-527B-45CD-9AD2-8C889FF33DF6}" dt="2024-07-10T03:24:15.830" v="478" actId="478"/>
          <ac:spMkLst>
            <pc:docMk/>
            <pc:sldMk cId="615987356" sldId="271"/>
            <ac:spMk id="17" creationId="{B2115067-D69D-C415-1FCF-585AFD5FC59D}"/>
          </ac:spMkLst>
        </pc:spChg>
        <pc:spChg chg="del">
          <ac:chgData name="Ayşenur Oya Özen" userId="dc4205fb1eac4d99" providerId="LiveId" clId="{17550451-527B-45CD-9AD2-8C889FF33DF6}" dt="2024-07-10T03:24:17.050" v="479" actId="478"/>
          <ac:spMkLst>
            <pc:docMk/>
            <pc:sldMk cId="615987356" sldId="271"/>
            <ac:spMk id="20" creationId="{49EBE1F7-E095-01C4-2C7A-3AF738321340}"/>
          </ac:spMkLst>
        </pc:spChg>
        <pc:spChg chg="add mod">
          <ac:chgData name="Ayşenur Oya Özen" userId="dc4205fb1eac4d99" providerId="LiveId" clId="{17550451-527B-45CD-9AD2-8C889FF33DF6}" dt="2024-07-10T03:24:07.920" v="475"/>
          <ac:spMkLst>
            <pc:docMk/>
            <pc:sldMk cId="615987356" sldId="271"/>
            <ac:spMk id="24" creationId="{3A5D506B-7062-5745-E675-B7A4989C97D4}"/>
          </ac:spMkLst>
        </pc:spChg>
        <pc:graphicFrameChg chg="add mod">
          <ac:chgData name="Ayşenur Oya Özen" userId="dc4205fb1eac4d99" providerId="LiveId" clId="{17550451-527B-45CD-9AD2-8C889FF33DF6}" dt="2024-07-10T03:23:49.420" v="472"/>
          <ac:graphicFrameMkLst>
            <pc:docMk/>
            <pc:sldMk cId="615987356" sldId="271"/>
            <ac:graphicFrameMk id="22" creationId="{F6D5DEAE-1189-9FE6-5FA2-0BDE28B9A2D2}"/>
          </ac:graphicFrameMkLst>
        </pc:graphicFrameChg>
        <pc:graphicFrameChg chg="add mod">
          <ac:chgData name="Ayşenur Oya Özen" userId="dc4205fb1eac4d99" providerId="LiveId" clId="{17550451-527B-45CD-9AD2-8C889FF33DF6}" dt="2024-07-10T03:24:36.331" v="484"/>
          <ac:graphicFrameMkLst>
            <pc:docMk/>
            <pc:sldMk cId="615987356" sldId="271"/>
            <ac:graphicFrameMk id="25" creationId="{902DCB16-714B-3FB3-293E-5397D2EFDC55}"/>
          </ac:graphicFrameMkLst>
        </pc:graphicFrameChg>
        <pc:graphicFrameChg chg="add mod">
          <ac:chgData name="Ayşenur Oya Özen" userId="dc4205fb1eac4d99" providerId="LiveId" clId="{17550451-527B-45CD-9AD2-8C889FF33DF6}" dt="2024-07-10T03:24:49.618" v="488"/>
          <ac:graphicFrameMkLst>
            <pc:docMk/>
            <pc:sldMk cId="615987356" sldId="271"/>
            <ac:graphicFrameMk id="27" creationId="{75DB5A81-D628-B257-A43E-59D8D0904882}"/>
          </ac:graphicFrameMkLst>
        </pc:graphicFrameChg>
        <pc:graphicFrameChg chg="add mod">
          <ac:chgData name="Ayşenur Oya Özen" userId="dc4205fb1eac4d99" providerId="LiveId" clId="{17550451-527B-45CD-9AD2-8C889FF33DF6}" dt="2024-07-10T03:26:20.448" v="501"/>
          <ac:graphicFrameMkLst>
            <pc:docMk/>
            <pc:sldMk cId="615987356" sldId="271"/>
            <ac:graphicFrameMk id="29" creationId="{E0774E47-0ABB-CF46-C02B-014EFEE94663}"/>
          </ac:graphicFrameMkLst>
        </pc:graphicFrameChg>
        <pc:picChg chg="add del mod">
          <ac:chgData name="Ayşenur Oya Özen" userId="dc4205fb1eac4d99" providerId="LiveId" clId="{17550451-527B-45CD-9AD2-8C889FF33DF6}" dt="2024-07-10T03:24:27.001" v="483" actId="478"/>
          <ac:picMkLst>
            <pc:docMk/>
            <pc:sldMk cId="615987356" sldId="271"/>
            <ac:picMk id="23" creationId="{651C5C32-1AD0-2656-0F6B-777E762A64A1}"/>
          </ac:picMkLst>
        </pc:picChg>
        <pc:picChg chg="add mod">
          <ac:chgData name="Ayşenur Oya Özen" userId="dc4205fb1eac4d99" providerId="LiveId" clId="{17550451-527B-45CD-9AD2-8C889FF33DF6}" dt="2024-07-10T03:24:59.322" v="491" actId="1076"/>
          <ac:picMkLst>
            <pc:docMk/>
            <pc:sldMk cId="615987356" sldId="271"/>
            <ac:picMk id="26" creationId="{C2D18C97-188C-A85C-FA0C-E430EDB801BB}"/>
          </ac:picMkLst>
        </pc:picChg>
        <pc:picChg chg="add del mod">
          <ac:chgData name="Ayşenur Oya Özen" userId="dc4205fb1eac4d99" providerId="LiveId" clId="{17550451-527B-45CD-9AD2-8C889FF33DF6}" dt="2024-07-10T03:26:22.956" v="503" actId="478"/>
          <ac:picMkLst>
            <pc:docMk/>
            <pc:sldMk cId="615987356" sldId="271"/>
            <ac:picMk id="28" creationId="{57FC6278-6555-039E-26D1-1DA43A5BAB5B}"/>
          </ac:picMkLst>
        </pc:picChg>
        <pc:picChg chg="add mod">
          <ac:chgData name="Ayşenur Oya Özen" userId="dc4205fb1eac4d99" providerId="LiveId" clId="{17550451-527B-45CD-9AD2-8C889FF33DF6}" dt="2024-07-10T03:26:26.936" v="506" actId="1076"/>
          <ac:picMkLst>
            <pc:docMk/>
            <pc:sldMk cId="615987356" sldId="271"/>
            <ac:picMk id="30" creationId="{53522858-0584-EF00-8FFE-8952D582819A}"/>
          </ac:picMkLst>
        </pc:picChg>
      </pc:sldChg>
      <pc:sldChg chg="modSp mod">
        <pc:chgData name="Ayşenur Oya Özen" userId="dc4205fb1eac4d99" providerId="LiveId" clId="{17550451-527B-45CD-9AD2-8C889FF33DF6}" dt="2024-07-10T02:37:50.456" v="89" actId="403"/>
        <pc:sldMkLst>
          <pc:docMk/>
          <pc:sldMk cId="727066555" sldId="273"/>
        </pc:sldMkLst>
        <pc:spChg chg="mod">
          <ac:chgData name="Ayşenur Oya Özen" userId="dc4205fb1eac4d99" providerId="LiveId" clId="{17550451-527B-45CD-9AD2-8C889FF33DF6}" dt="2024-07-10T02:37:50.456" v="89" actId="403"/>
          <ac:spMkLst>
            <pc:docMk/>
            <pc:sldMk cId="727066555" sldId="273"/>
            <ac:spMk id="19" creationId="{5A5CF36B-3947-4EFF-2C0B-4FD9DFB9207A}"/>
          </ac:spMkLst>
        </pc:spChg>
      </pc:sldChg>
      <pc:sldChg chg="addSp modSp mod">
        <pc:chgData name="Ayşenur Oya Özen" userId="dc4205fb1eac4d99" providerId="LiveId" clId="{17550451-527B-45CD-9AD2-8C889FF33DF6}" dt="2024-07-10T03:58:09.858" v="535" actId="20577"/>
        <pc:sldMkLst>
          <pc:docMk/>
          <pc:sldMk cId="2759898610" sldId="274"/>
        </pc:sldMkLst>
        <pc:spChg chg="mod">
          <ac:chgData name="Ayşenur Oya Özen" userId="dc4205fb1eac4d99" providerId="LiveId" clId="{17550451-527B-45CD-9AD2-8C889FF33DF6}" dt="2024-07-10T02:42:41.230" v="118" actId="20577"/>
          <ac:spMkLst>
            <pc:docMk/>
            <pc:sldMk cId="2759898610" sldId="274"/>
            <ac:spMk id="9" creationId="{00000000-0000-0000-0000-000000000000}"/>
          </ac:spMkLst>
        </pc:spChg>
        <pc:spChg chg="mod">
          <ac:chgData name="Ayşenur Oya Özen" userId="dc4205fb1eac4d99" providerId="LiveId" clId="{17550451-527B-45CD-9AD2-8C889FF33DF6}" dt="2024-07-10T03:58:09.858" v="535" actId="20577"/>
          <ac:spMkLst>
            <pc:docMk/>
            <pc:sldMk cId="2759898610" sldId="274"/>
            <ac:spMk id="19" creationId="{5A5CF36B-3947-4EFF-2C0B-4FD9DFB9207A}"/>
          </ac:spMkLst>
        </pc:spChg>
        <pc:spChg chg="add mod">
          <ac:chgData name="Ayşenur Oya Özen" userId="dc4205fb1eac4d99" providerId="LiveId" clId="{17550451-527B-45CD-9AD2-8C889FF33DF6}" dt="2024-07-10T02:42:52.632" v="120"/>
          <ac:spMkLst>
            <pc:docMk/>
            <pc:sldMk cId="2759898610" sldId="274"/>
            <ac:spMk id="23" creationId="{D90A1672-0BED-CE17-C05B-BA16FB557B6D}"/>
          </ac:spMkLst>
        </pc:spChg>
      </pc:sldChg>
      <pc:sldChg chg="addSp delSp modSp mod">
        <pc:chgData name="Ayşenur Oya Özen" userId="dc4205fb1eac4d99" providerId="LiveId" clId="{17550451-527B-45CD-9AD2-8C889FF33DF6}" dt="2024-07-10T02:40:50.937" v="99"/>
        <pc:sldMkLst>
          <pc:docMk/>
          <pc:sldMk cId="719659052" sldId="275"/>
        </pc:sldMkLst>
        <pc:spChg chg="mod">
          <ac:chgData name="Ayşenur Oya Özen" userId="dc4205fb1eac4d99" providerId="LiveId" clId="{17550451-527B-45CD-9AD2-8C889FF33DF6}" dt="2024-07-10T02:35:13.774" v="62" actId="1076"/>
          <ac:spMkLst>
            <pc:docMk/>
            <pc:sldMk cId="719659052" sldId="275"/>
            <ac:spMk id="3" creationId="{00000000-0000-0000-0000-000000000000}"/>
          </ac:spMkLst>
        </pc:spChg>
        <pc:spChg chg="mod">
          <ac:chgData name="Ayşenur Oya Özen" userId="dc4205fb1eac4d99" providerId="LiveId" clId="{17550451-527B-45CD-9AD2-8C889FF33DF6}" dt="2024-07-10T02:35:43.219" v="68" actId="20577"/>
          <ac:spMkLst>
            <pc:docMk/>
            <pc:sldMk cId="719659052" sldId="275"/>
            <ac:spMk id="10" creationId="{92CAAA23-C345-3A3F-427A-E3718DBEEE98}"/>
          </ac:spMkLst>
        </pc:spChg>
        <pc:spChg chg="mod">
          <ac:chgData name="Ayşenur Oya Özen" userId="dc4205fb1eac4d99" providerId="LiveId" clId="{17550451-527B-45CD-9AD2-8C889FF33DF6}" dt="2024-07-10T02:35:48.420" v="69" actId="1076"/>
          <ac:spMkLst>
            <pc:docMk/>
            <pc:sldMk cId="719659052" sldId="275"/>
            <ac:spMk id="12" creationId="{D38A384B-77E8-AA6A-9CC7-80320703F0E5}"/>
          </ac:spMkLst>
        </pc:spChg>
        <pc:spChg chg="mod">
          <ac:chgData name="Ayşenur Oya Özen" userId="dc4205fb1eac4d99" providerId="LiveId" clId="{17550451-527B-45CD-9AD2-8C889FF33DF6}" dt="2024-07-10T02:40:50.937" v="99"/>
          <ac:spMkLst>
            <pc:docMk/>
            <pc:sldMk cId="719659052" sldId="275"/>
            <ac:spMk id="13" creationId="{00000000-0000-0000-0000-000000000000}"/>
          </ac:spMkLst>
        </pc:spChg>
        <pc:picChg chg="add del">
          <ac:chgData name="Ayşenur Oya Özen" userId="dc4205fb1eac4d99" providerId="LiveId" clId="{17550451-527B-45CD-9AD2-8C889FF33DF6}" dt="2024-07-10T02:36:30.333" v="72" actId="21"/>
          <ac:picMkLst>
            <pc:docMk/>
            <pc:sldMk cId="719659052" sldId="275"/>
            <ac:picMk id="15" creationId="{CAFE81F7-5FBC-25E2-7A6D-AE6F1CF7C69C}"/>
          </ac:picMkLst>
        </pc:picChg>
      </pc:sldChg>
      <pc:sldChg chg="addSp delSp modSp add mod">
        <pc:chgData name="Ayşenur Oya Özen" userId="dc4205fb1eac4d99" providerId="LiveId" clId="{17550451-527B-45CD-9AD2-8C889FF33DF6}" dt="2024-07-10T02:41:00.625" v="103" actId="14100"/>
        <pc:sldMkLst>
          <pc:docMk/>
          <pc:sldMk cId="3480482883" sldId="276"/>
        </pc:sldMkLst>
        <pc:spChg chg="mod">
          <ac:chgData name="Ayşenur Oya Özen" userId="dc4205fb1eac4d99" providerId="LiveId" clId="{17550451-527B-45CD-9AD2-8C889FF33DF6}" dt="2024-07-10T02:36:42.454" v="78" actId="1076"/>
          <ac:spMkLst>
            <pc:docMk/>
            <pc:sldMk cId="3480482883" sldId="276"/>
            <ac:spMk id="3" creationId="{00000000-0000-0000-0000-000000000000}"/>
          </ac:spMkLst>
        </pc:spChg>
        <pc:spChg chg="mod">
          <ac:chgData name="Ayşenur Oya Özen" userId="dc4205fb1eac4d99" providerId="LiveId" clId="{17550451-527B-45CD-9AD2-8C889FF33DF6}" dt="2024-07-10T02:38:26.967" v="93" actId="1076"/>
          <ac:spMkLst>
            <pc:docMk/>
            <pc:sldMk cId="3480482883" sldId="276"/>
            <ac:spMk id="10" creationId="{92CAAA23-C345-3A3F-427A-E3718DBEEE98}"/>
          </ac:spMkLst>
        </pc:spChg>
        <pc:spChg chg="del">
          <ac:chgData name="Ayşenur Oya Özen" userId="dc4205fb1eac4d99" providerId="LiveId" clId="{17550451-527B-45CD-9AD2-8C889FF33DF6}" dt="2024-07-10T02:36:34.526" v="73" actId="478"/>
          <ac:spMkLst>
            <pc:docMk/>
            <pc:sldMk cId="3480482883" sldId="276"/>
            <ac:spMk id="12" creationId="{D38A384B-77E8-AA6A-9CC7-80320703F0E5}"/>
          </ac:spMkLst>
        </pc:spChg>
        <pc:spChg chg="mod">
          <ac:chgData name="Ayşenur Oya Özen" userId="dc4205fb1eac4d99" providerId="LiveId" clId="{17550451-527B-45CD-9AD2-8C889FF33DF6}" dt="2024-07-10T02:41:00.625" v="103" actId="14100"/>
          <ac:spMkLst>
            <pc:docMk/>
            <pc:sldMk cId="3480482883" sldId="276"/>
            <ac:spMk id="13" creationId="{00000000-0000-0000-0000-000000000000}"/>
          </ac:spMkLst>
        </pc:spChg>
        <pc:picChg chg="add mod">
          <ac:chgData name="Ayşenur Oya Özen" userId="dc4205fb1eac4d99" providerId="LiveId" clId="{17550451-527B-45CD-9AD2-8C889FF33DF6}" dt="2024-07-10T02:37:00.037" v="83" actId="1076"/>
          <ac:picMkLst>
            <pc:docMk/>
            <pc:sldMk cId="3480482883" sldId="276"/>
            <ac:picMk id="7" creationId="{8EEEBCCC-EAA2-98CD-82FE-5AB2F3112170}"/>
          </ac:picMkLst>
        </pc:picChg>
        <pc:picChg chg="mod">
          <ac:chgData name="Ayşenur Oya Özen" userId="dc4205fb1eac4d99" providerId="LiveId" clId="{17550451-527B-45CD-9AD2-8C889FF33DF6}" dt="2024-07-10T02:36:44.210" v="79" actId="1076"/>
          <ac:picMkLst>
            <pc:docMk/>
            <pc:sldMk cId="3480482883" sldId="276"/>
            <ac:picMk id="15" creationId="{CAFE81F7-5FBC-25E2-7A6D-AE6F1CF7C69C}"/>
          </ac:picMkLst>
        </pc:picChg>
      </pc:sldChg>
      <pc:sldChg chg="addSp delSp modSp add mod">
        <pc:chgData name="Ayşenur Oya Özen" userId="dc4205fb1eac4d99" providerId="LiveId" clId="{17550451-527B-45CD-9AD2-8C889FF33DF6}" dt="2024-07-10T02:44:00.600" v="134" actId="1076"/>
        <pc:sldMkLst>
          <pc:docMk/>
          <pc:sldMk cId="2625867631" sldId="277"/>
        </pc:sldMkLst>
        <pc:spChg chg="del">
          <ac:chgData name="Ayşenur Oya Özen" userId="dc4205fb1eac4d99" providerId="LiveId" clId="{17550451-527B-45CD-9AD2-8C889FF33DF6}" dt="2024-07-10T02:41:53.116" v="109" actId="478"/>
          <ac:spMkLst>
            <pc:docMk/>
            <pc:sldMk cId="2625867631" sldId="277"/>
            <ac:spMk id="9" creationId="{00000000-0000-0000-0000-000000000000}"/>
          </ac:spMkLst>
        </pc:spChg>
        <pc:spChg chg="mod">
          <ac:chgData name="Ayşenur Oya Özen" userId="dc4205fb1eac4d99" providerId="LiveId" clId="{17550451-527B-45CD-9AD2-8C889FF33DF6}" dt="2024-07-10T02:44:00.600" v="134" actId="1076"/>
          <ac:spMkLst>
            <pc:docMk/>
            <pc:sldMk cId="2625867631" sldId="277"/>
            <ac:spMk id="29" creationId="{3F2A7245-C3F8-F5D5-1331-ACDDAFEF6A59}"/>
          </ac:spMkLst>
        </pc:spChg>
        <pc:spChg chg="mod">
          <ac:chgData name="Ayşenur Oya Özen" userId="dc4205fb1eac4d99" providerId="LiveId" clId="{17550451-527B-45CD-9AD2-8C889FF33DF6}" dt="2024-07-10T02:43:16.591" v="129" actId="14100"/>
          <ac:spMkLst>
            <pc:docMk/>
            <pc:sldMk cId="2625867631" sldId="277"/>
            <ac:spMk id="30" creationId="{9D6F8EED-BA6A-7252-A212-7DF7948E9A5B}"/>
          </ac:spMkLst>
        </pc:spChg>
        <pc:grpChg chg="mod">
          <ac:chgData name="Ayşenur Oya Özen" userId="dc4205fb1eac4d99" providerId="LiveId" clId="{17550451-527B-45CD-9AD2-8C889FF33DF6}" dt="2024-07-10T02:42:03.013" v="111" actId="1076"/>
          <ac:grpSpMkLst>
            <pc:docMk/>
            <pc:sldMk cId="2625867631" sldId="277"/>
            <ac:grpSpMk id="2" creationId="{00000000-0000-0000-0000-000000000000}"/>
          </ac:grpSpMkLst>
        </pc:grpChg>
        <pc:picChg chg="add mod">
          <ac:chgData name="Ayşenur Oya Özen" userId="dc4205fb1eac4d99" providerId="LiveId" clId="{17550451-527B-45CD-9AD2-8C889FF33DF6}" dt="2024-07-10T02:42:10.234" v="115" actId="1076"/>
          <ac:picMkLst>
            <pc:docMk/>
            <pc:sldMk cId="2625867631" sldId="277"/>
            <ac:picMk id="6" creationId="{17BC7143-9599-810E-7D36-8AC3577D70E4}"/>
          </ac:picMkLst>
        </pc:picChg>
        <pc:picChg chg="add mod">
          <ac:chgData name="Ayşenur Oya Özen" userId="dc4205fb1eac4d99" providerId="LiveId" clId="{17550451-527B-45CD-9AD2-8C889FF33DF6}" dt="2024-07-10T02:42:13.251" v="116" actId="14100"/>
          <ac:picMkLst>
            <pc:docMk/>
            <pc:sldMk cId="2625867631" sldId="277"/>
            <ac:picMk id="8" creationId="{75E0373B-39CF-2E49-8896-8248E2A7E40F}"/>
          </ac:picMkLst>
        </pc:picChg>
        <pc:picChg chg="del">
          <ac:chgData name="Ayşenur Oya Özen" userId="dc4205fb1eac4d99" providerId="LiveId" clId="{17550451-527B-45CD-9AD2-8C889FF33DF6}" dt="2024-07-10T02:39:01.027" v="95" actId="478"/>
          <ac:picMkLst>
            <pc:docMk/>
            <pc:sldMk cId="2625867631" sldId="277"/>
            <ac:picMk id="34" creationId="{5F37E37C-611C-EE28-5EC1-062F39EA7BA9}"/>
          </ac:picMkLst>
        </pc:picChg>
      </pc:sldChg>
      <pc:sldChg chg="addSp delSp modSp add mod">
        <pc:chgData name="Ayşenur Oya Özen" userId="dc4205fb1eac4d99" providerId="LiveId" clId="{17550451-527B-45CD-9AD2-8C889FF33DF6}" dt="2024-07-10T02:46:42.331" v="165" actId="404"/>
        <pc:sldMkLst>
          <pc:docMk/>
          <pc:sldMk cId="3215970965" sldId="278"/>
        </pc:sldMkLst>
        <pc:spChg chg="mod">
          <ac:chgData name="Ayşenur Oya Özen" userId="dc4205fb1eac4d99" providerId="LiveId" clId="{17550451-527B-45CD-9AD2-8C889FF33DF6}" dt="2024-07-10T02:46:42.331" v="165" actId="404"/>
          <ac:spMkLst>
            <pc:docMk/>
            <pc:sldMk cId="3215970965" sldId="278"/>
            <ac:spMk id="29" creationId="{3F2A7245-C3F8-F5D5-1331-ACDDAFEF6A59}"/>
          </ac:spMkLst>
        </pc:spChg>
        <pc:spChg chg="mod">
          <ac:chgData name="Ayşenur Oya Özen" userId="dc4205fb1eac4d99" providerId="LiveId" clId="{17550451-527B-45CD-9AD2-8C889FF33DF6}" dt="2024-07-10T02:46:11.550" v="157" actId="1076"/>
          <ac:spMkLst>
            <pc:docMk/>
            <pc:sldMk cId="3215970965" sldId="278"/>
            <ac:spMk id="30" creationId="{9D6F8EED-BA6A-7252-A212-7DF7948E9A5B}"/>
          </ac:spMkLst>
        </pc:spChg>
        <pc:picChg chg="del">
          <ac:chgData name="Ayşenur Oya Özen" userId="dc4205fb1eac4d99" providerId="LiveId" clId="{17550451-527B-45CD-9AD2-8C889FF33DF6}" dt="2024-07-10T02:44:36.975" v="136" actId="478"/>
          <ac:picMkLst>
            <pc:docMk/>
            <pc:sldMk cId="3215970965" sldId="278"/>
            <ac:picMk id="6" creationId="{17BC7143-9599-810E-7D36-8AC3577D70E4}"/>
          </ac:picMkLst>
        </pc:picChg>
        <pc:picChg chg="add mod">
          <ac:chgData name="Ayşenur Oya Özen" userId="dc4205fb1eac4d99" providerId="LiveId" clId="{17550451-527B-45CD-9AD2-8C889FF33DF6}" dt="2024-07-10T02:45:57.019" v="153" actId="14100"/>
          <ac:picMkLst>
            <pc:docMk/>
            <pc:sldMk cId="3215970965" sldId="278"/>
            <ac:picMk id="7" creationId="{2DE2FEA1-C505-7946-BEF7-1AABC4D671D6}"/>
          </ac:picMkLst>
        </pc:picChg>
        <pc:picChg chg="del">
          <ac:chgData name="Ayşenur Oya Özen" userId="dc4205fb1eac4d99" providerId="LiveId" clId="{17550451-527B-45CD-9AD2-8C889FF33DF6}" dt="2024-07-10T02:44:43.966" v="138" actId="478"/>
          <ac:picMkLst>
            <pc:docMk/>
            <pc:sldMk cId="3215970965" sldId="278"/>
            <ac:picMk id="8" creationId="{75E0373B-39CF-2E49-8896-8248E2A7E40F}"/>
          </ac:picMkLst>
        </pc:picChg>
      </pc:sldChg>
      <pc:sldChg chg="addSp delSp modSp add mod">
        <pc:chgData name="Ayşenur Oya Özen" userId="dc4205fb1eac4d99" providerId="LiveId" clId="{17550451-527B-45CD-9AD2-8C889FF33DF6}" dt="2024-07-10T02:50:29.122" v="227" actId="1076"/>
        <pc:sldMkLst>
          <pc:docMk/>
          <pc:sldMk cId="3152381042" sldId="279"/>
        </pc:sldMkLst>
        <pc:spChg chg="mod">
          <ac:chgData name="Ayşenur Oya Özen" userId="dc4205fb1eac4d99" providerId="LiveId" clId="{17550451-527B-45CD-9AD2-8C889FF33DF6}" dt="2024-07-10T02:50:29.122" v="227" actId="1076"/>
          <ac:spMkLst>
            <pc:docMk/>
            <pc:sldMk cId="3152381042" sldId="279"/>
            <ac:spMk id="11" creationId="{B2FE0725-63CF-2A18-549B-CE1EAD1A9A5B}"/>
          </ac:spMkLst>
        </pc:spChg>
        <pc:spChg chg="del">
          <ac:chgData name="Ayşenur Oya Özen" userId="dc4205fb1eac4d99" providerId="LiveId" clId="{17550451-527B-45CD-9AD2-8C889FF33DF6}" dt="2024-07-10T02:47:30.604" v="168" actId="478"/>
          <ac:spMkLst>
            <pc:docMk/>
            <pc:sldMk cId="3152381042" sldId="279"/>
            <ac:spMk id="17" creationId="{B2115067-D69D-C415-1FCF-585AFD5FC59D}"/>
          </ac:spMkLst>
        </pc:spChg>
        <pc:spChg chg="del">
          <ac:chgData name="Ayşenur Oya Özen" userId="dc4205fb1eac4d99" providerId="LiveId" clId="{17550451-527B-45CD-9AD2-8C889FF33DF6}" dt="2024-07-10T02:47:31.894" v="169" actId="478"/>
          <ac:spMkLst>
            <pc:docMk/>
            <pc:sldMk cId="3152381042" sldId="279"/>
            <ac:spMk id="20" creationId="{49EBE1F7-E095-01C4-2C7A-3AF738321340}"/>
          </ac:spMkLst>
        </pc:spChg>
        <pc:spChg chg="mod">
          <ac:chgData name="Ayşenur Oya Özen" userId="dc4205fb1eac4d99" providerId="LiveId" clId="{17550451-527B-45CD-9AD2-8C889FF33DF6}" dt="2024-07-10T02:48:32.487" v="194" actId="1076"/>
          <ac:spMkLst>
            <pc:docMk/>
            <pc:sldMk cId="3152381042" sldId="279"/>
            <ac:spMk id="21" creationId="{4D4908C6-3A51-B7CF-A061-7D5292AFA8D2}"/>
          </ac:spMkLst>
        </pc:spChg>
        <pc:spChg chg="mod">
          <ac:chgData name="Ayşenur Oya Özen" userId="dc4205fb1eac4d99" providerId="LiveId" clId="{17550451-527B-45CD-9AD2-8C889FF33DF6}" dt="2024-07-10T02:48:29.908" v="193" actId="1076"/>
          <ac:spMkLst>
            <pc:docMk/>
            <pc:sldMk cId="3152381042" sldId="279"/>
            <ac:spMk id="47" creationId="{4E817E52-E6F0-B1EB-082F-9425EC567B65}"/>
          </ac:spMkLst>
        </pc:spChg>
        <pc:picChg chg="add mod">
          <ac:chgData name="Ayşenur Oya Özen" userId="dc4205fb1eac4d99" providerId="LiveId" clId="{17550451-527B-45CD-9AD2-8C889FF33DF6}" dt="2024-07-10T02:50:15.292" v="224" actId="1076"/>
          <ac:picMkLst>
            <pc:docMk/>
            <pc:sldMk cId="3152381042" sldId="279"/>
            <ac:picMk id="6" creationId="{162154BF-15FF-954F-5A62-59DB63103AD2}"/>
          </ac:picMkLst>
        </pc:picChg>
      </pc:sldChg>
      <pc:sldChg chg="addSp delSp modSp add mod">
        <pc:chgData name="Ayşenur Oya Özen" userId="dc4205fb1eac4d99" providerId="LiveId" clId="{17550451-527B-45CD-9AD2-8C889FF33DF6}" dt="2024-07-10T03:59:11.676" v="536" actId="20577"/>
        <pc:sldMkLst>
          <pc:docMk/>
          <pc:sldMk cId="4150390644" sldId="280"/>
        </pc:sldMkLst>
        <pc:spChg chg="del mod">
          <ac:chgData name="Ayşenur Oya Özen" userId="dc4205fb1eac4d99" providerId="LiveId" clId="{17550451-527B-45CD-9AD2-8C889FF33DF6}" dt="2024-07-10T02:50:52.707" v="229" actId="478"/>
          <ac:spMkLst>
            <pc:docMk/>
            <pc:sldMk cId="4150390644" sldId="280"/>
            <ac:spMk id="11" creationId="{B2FE0725-63CF-2A18-549B-CE1EAD1A9A5B}"/>
          </ac:spMkLst>
        </pc:spChg>
        <pc:spChg chg="del">
          <ac:chgData name="Ayşenur Oya Özen" userId="dc4205fb1eac4d99" providerId="LiveId" clId="{17550451-527B-45CD-9AD2-8C889FF33DF6}" dt="2024-07-10T02:50:54.471" v="230" actId="478"/>
          <ac:spMkLst>
            <pc:docMk/>
            <pc:sldMk cId="4150390644" sldId="280"/>
            <ac:spMk id="17" creationId="{B2115067-D69D-C415-1FCF-585AFD5FC59D}"/>
          </ac:spMkLst>
        </pc:spChg>
        <pc:spChg chg="mod">
          <ac:chgData name="Ayşenur Oya Özen" userId="dc4205fb1eac4d99" providerId="LiveId" clId="{17550451-527B-45CD-9AD2-8C889FF33DF6}" dt="2024-07-10T03:59:11.676" v="536" actId="20577"/>
          <ac:spMkLst>
            <pc:docMk/>
            <pc:sldMk cId="4150390644" sldId="280"/>
            <ac:spMk id="20" creationId="{49EBE1F7-E095-01C4-2C7A-3AF738321340}"/>
          </ac:spMkLst>
        </pc:spChg>
        <pc:spChg chg="mod">
          <ac:chgData name="Ayşenur Oya Özen" userId="dc4205fb1eac4d99" providerId="LiveId" clId="{17550451-527B-45CD-9AD2-8C889FF33DF6}" dt="2024-07-10T02:51:31.415" v="240" actId="20577"/>
          <ac:spMkLst>
            <pc:docMk/>
            <pc:sldMk cId="4150390644" sldId="280"/>
            <ac:spMk id="21" creationId="{4D4908C6-3A51-B7CF-A061-7D5292AFA8D2}"/>
          </ac:spMkLst>
        </pc:spChg>
        <pc:picChg chg="add mod ord">
          <ac:chgData name="Ayşenur Oya Özen" userId="dc4205fb1eac4d99" providerId="LiveId" clId="{17550451-527B-45CD-9AD2-8C889FF33DF6}" dt="2024-07-10T02:52:17.098" v="254" actId="1076"/>
          <ac:picMkLst>
            <pc:docMk/>
            <pc:sldMk cId="4150390644" sldId="280"/>
            <ac:picMk id="6" creationId="{2131B295-410E-094C-13E8-FE84B0E01383}"/>
          </ac:picMkLst>
        </pc:picChg>
      </pc:sldChg>
      <pc:sldChg chg="addSp delSp modSp add mod">
        <pc:chgData name="Ayşenur Oya Özen" userId="dc4205fb1eac4d99" providerId="LiveId" clId="{17550451-527B-45CD-9AD2-8C889FF33DF6}" dt="2024-07-10T03:01:37.175" v="346" actId="14100"/>
        <pc:sldMkLst>
          <pc:docMk/>
          <pc:sldMk cId="481437715" sldId="281"/>
        </pc:sldMkLst>
        <pc:spChg chg="del">
          <ac:chgData name="Ayşenur Oya Özen" userId="dc4205fb1eac4d99" providerId="LiveId" clId="{17550451-527B-45CD-9AD2-8C889FF33DF6}" dt="2024-07-10T02:55:47.588" v="266" actId="478"/>
          <ac:spMkLst>
            <pc:docMk/>
            <pc:sldMk cId="481437715" sldId="281"/>
            <ac:spMk id="5" creationId="{9F81AB1A-714F-4930-CBE4-86920172AC4D}"/>
          </ac:spMkLst>
        </pc:spChg>
        <pc:spChg chg="mod">
          <ac:chgData name="Ayşenur Oya Özen" userId="dc4205fb1eac4d99" providerId="LiveId" clId="{17550451-527B-45CD-9AD2-8C889FF33DF6}" dt="2024-07-10T03:01:37.175" v="346" actId="14100"/>
          <ac:spMkLst>
            <pc:docMk/>
            <pc:sldMk cId="481437715" sldId="281"/>
            <ac:spMk id="9" creationId="{00000000-0000-0000-0000-000000000000}"/>
          </ac:spMkLst>
        </pc:spChg>
        <pc:spChg chg="mod">
          <ac:chgData name="Ayşenur Oya Özen" userId="dc4205fb1eac4d99" providerId="LiveId" clId="{17550451-527B-45CD-9AD2-8C889FF33DF6}" dt="2024-07-10T03:01:05.163" v="328" actId="1076"/>
          <ac:spMkLst>
            <pc:docMk/>
            <pc:sldMk cId="481437715" sldId="281"/>
            <ac:spMk id="15" creationId="{00000000-0000-0000-0000-000000000000}"/>
          </ac:spMkLst>
        </pc:spChg>
        <pc:spChg chg="add mod">
          <ac:chgData name="Ayşenur Oya Özen" userId="dc4205fb1eac4d99" providerId="LiveId" clId="{17550451-527B-45CD-9AD2-8C889FF33DF6}" dt="2024-07-10T02:58:52.937" v="305" actId="1076"/>
          <ac:spMkLst>
            <pc:docMk/>
            <pc:sldMk cId="481437715" sldId="281"/>
            <ac:spMk id="18" creationId="{448CC414-7944-49E3-F93A-ED14491C7A41}"/>
          </ac:spMkLst>
        </pc:spChg>
        <pc:spChg chg="add mod">
          <ac:chgData name="Ayşenur Oya Özen" userId="dc4205fb1eac4d99" providerId="LiveId" clId="{17550451-527B-45CD-9AD2-8C889FF33DF6}" dt="2024-07-10T03:00:02.590" v="327" actId="1076"/>
          <ac:spMkLst>
            <pc:docMk/>
            <pc:sldMk cId="481437715" sldId="281"/>
            <ac:spMk id="19" creationId="{7B2FA661-1D43-09E6-8143-D200C79FBE18}"/>
          </ac:spMkLst>
        </pc:spChg>
        <pc:spChg chg="add mod">
          <ac:chgData name="Ayşenur Oya Özen" userId="dc4205fb1eac4d99" providerId="LiveId" clId="{17550451-527B-45CD-9AD2-8C889FF33DF6}" dt="2024-07-10T02:59:43.944" v="321" actId="1076"/>
          <ac:spMkLst>
            <pc:docMk/>
            <pc:sldMk cId="481437715" sldId="281"/>
            <ac:spMk id="20" creationId="{BABA42C2-4646-966E-EC2C-D7ECBE518608}"/>
          </ac:spMkLst>
        </pc:spChg>
        <pc:spChg chg="del mod">
          <ac:chgData name="Ayşenur Oya Özen" userId="dc4205fb1eac4d99" providerId="LiveId" clId="{17550451-527B-45CD-9AD2-8C889FF33DF6}" dt="2024-07-10T02:56:47.400" v="275" actId="478"/>
          <ac:spMkLst>
            <pc:docMk/>
            <pc:sldMk cId="481437715" sldId="281"/>
            <ac:spMk id="23" creationId="{ADA80CCA-0F81-B98F-13FF-0D07C68D1F2B}"/>
          </ac:spMkLst>
        </pc:spChg>
        <pc:picChg chg="add mod">
          <ac:chgData name="Ayşenur Oya Özen" userId="dc4205fb1eac4d99" providerId="LiveId" clId="{17550451-527B-45CD-9AD2-8C889FF33DF6}" dt="2024-07-10T02:58:30.712" v="299" actId="1076"/>
          <ac:picMkLst>
            <pc:docMk/>
            <pc:sldMk cId="481437715" sldId="281"/>
            <ac:picMk id="3" creationId="{3918F709-4384-5640-8F51-60BB38D612F5}"/>
          </ac:picMkLst>
        </pc:picChg>
        <pc:picChg chg="add mod">
          <ac:chgData name="Ayşenur Oya Özen" userId="dc4205fb1eac4d99" providerId="LiveId" clId="{17550451-527B-45CD-9AD2-8C889FF33DF6}" dt="2024-07-10T02:59:15.098" v="311" actId="14100"/>
          <ac:picMkLst>
            <pc:docMk/>
            <pc:sldMk cId="481437715" sldId="281"/>
            <ac:picMk id="11" creationId="{B067AE2E-422D-90B0-57A6-A7CA34BEF59A}"/>
          </ac:picMkLst>
        </pc:picChg>
        <pc:picChg chg="add mod modCrop">
          <ac:chgData name="Ayşenur Oya Özen" userId="dc4205fb1eac4d99" providerId="LiveId" clId="{17550451-527B-45CD-9AD2-8C889FF33DF6}" dt="2024-07-10T02:57:32.058" v="288" actId="732"/>
          <ac:picMkLst>
            <pc:docMk/>
            <pc:sldMk cId="481437715" sldId="281"/>
            <ac:picMk id="13" creationId="{FD7B4618-70CD-33D5-ED9F-F8A2D52FC937}"/>
          </ac:picMkLst>
        </pc:picChg>
        <pc:picChg chg="add mod ord modCrop">
          <ac:chgData name="Ayşenur Oya Özen" userId="dc4205fb1eac4d99" providerId="LiveId" clId="{17550451-527B-45CD-9AD2-8C889FF33DF6}" dt="2024-07-10T02:57:44.293" v="291" actId="14100"/>
          <ac:picMkLst>
            <pc:docMk/>
            <pc:sldMk cId="481437715" sldId="281"/>
            <ac:picMk id="16" creationId="{D264455E-8910-6721-F463-6FADE35692BE}"/>
          </ac:picMkLst>
        </pc:picChg>
      </pc:sldChg>
      <pc:sldChg chg="add del">
        <pc:chgData name="Ayşenur Oya Özen" userId="dc4205fb1eac4d99" providerId="LiveId" clId="{17550451-527B-45CD-9AD2-8C889FF33DF6}" dt="2024-07-10T02:55:18.866" v="263"/>
        <pc:sldMkLst>
          <pc:docMk/>
          <pc:sldMk cId="2078430456" sldId="281"/>
        </pc:sldMkLst>
      </pc:sldChg>
      <pc:sldChg chg="addSp delSp modSp add mod">
        <pc:chgData name="Ayşenur Oya Özen" userId="dc4205fb1eac4d99" providerId="LiveId" clId="{17550451-527B-45CD-9AD2-8C889FF33DF6}" dt="2024-07-10T04:09:55.553" v="619" actId="1076"/>
        <pc:sldMkLst>
          <pc:docMk/>
          <pc:sldMk cId="1240072374" sldId="282"/>
        </pc:sldMkLst>
        <pc:spChg chg="add mod">
          <ac:chgData name="Ayşenur Oya Özen" userId="dc4205fb1eac4d99" providerId="LiveId" clId="{17550451-527B-45CD-9AD2-8C889FF33DF6}" dt="2024-07-10T03:59:30.688" v="540" actId="20577"/>
          <ac:spMkLst>
            <pc:docMk/>
            <pc:sldMk cId="1240072374" sldId="282"/>
            <ac:spMk id="5" creationId="{EF275E82-8D43-A110-810A-F04DFC17A989}"/>
          </ac:spMkLst>
        </pc:spChg>
        <pc:spChg chg="mod">
          <ac:chgData name="Ayşenur Oya Özen" userId="dc4205fb1eac4d99" providerId="LiveId" clId="{17550451-527B-45CD-9AD2-8C889FF33DF6}" dt="2024-07-10T03:05:34.736" v="424" actId="20577"/>
          <ac:spMkLst>
            <pc:docMk/>
            <pc:sldMk cId="1240072374" sldId="282"/>
            <ac:spMk id="9" creationId="{00000000-0000-0000-0000-000000000000}"/>
          </ac:spMkLst>
        </pc:spChg>
        <pc:spChg chg="add del mod">
          <ac:chgData name="Ayşenur Oya Özen" userId="dc4205fb1eac4d99" providerId="LiveId" clId="{17550451-527B-45CD-9AD2-8C889FF33DF6}" dt="2024-07-10T03:05:35.686" v="426"/>
          <ac:spMkLst>
            <pc:docMk/>
            <pc:sldMk cId="1240072374" sldId="282"/>
            <ac:spMk id="17" creationId="{06BECA37-B8E5-2DAA-EFD7-53E47E062307}"/>
          </ac:spMkLst>
        </pc:spChg>
        <pc:spChg chg="mod ord">
          <ac:chgData name="Ayşenur Oya Özen" userId="dc4205fb1eac4d99" providerId="LiveId" clId="{17550451-527B-45CD-9AD2-8C889FF33DF6}" dt="2024-07-10T04:09:55.553" v="619" actId="1076"/>
          <ac:spMkLst>
            <pc:docMk/>
            <pc:sldMk cId="1240072374" sldId="282"/>
            <ac:spMk id="18" creationId="{448CC414-7944-49E3-F93A-ED14491C7A41}"/>
          </ac:spMkLst>
        </pc:spChg>
        <pc:spChg chg="del">
          <ac:chgData name="Ayşenur Oya Özen" userId="dc4205fb1eac4d99" providerId="LiveId" clId="{17550451-527B-45CD-9AD2-8C889FF33DF6}" dt="2024-07-10T03:03:33.640" v="374" actId="478"/>
          <ac:spMkLst>
            <pc:docMk/>
            <pc:sldMk cId="1240072374" sldId="282"/>
            <ac:spMk id="19" creationId="{7B2FA661-1D43-09E6-8143-D200C79FBE18}"/>
          </ac:spMkLst>
        </pc:spChg>
        <pc:spChg chg="del mod">
          <ac:chgData name="Ayşenur Oya Özen" userId="dc4205fb1eac4d99" providerId="LiveId" clId="{17550451-527B-45CD-9AD2-8C889FF33DF6}" dt="2024-07-10T03:05:32.149" v="422" actId="478"/>
          <ac:spMkLst>
            <pc:docMk/>
            <pc:sldMk cId="1240072374" sldId="282"/>
            <ac:spMk id="20" creationId="{BABA42C2-4646-966E-EC2C-D7ECBE518608}"/>
          </ac:spMkLst>
        </pc:spChg>
        <pc:picChg chg="del">
          <ac:chgData name="Ayşenur Oya Özen" userId="dc4205fb1eac4d99" providerId="LiveId" clId="{17550451-527B-45CD-9AD2-8C889FF33DF6}" dt="2024-07-10T03:02:05.886" v="349" actId="478"/>
          <ac:picMkLst>
            <pc:docMk/>
            <pc:sldMk cId="1240072374" sldId="282"/>
            <ac:picMk id="3" creationId="{3918F709-4384-5640-8F51-60BB38D612F5}"/>
          </ac:picMkLst>
        </pc:picChg>
        <pc:picChg chg="del">
          <ac:chgData name="Ayşenur Oya Özen" userId="dc4205fb1eac4d99" providerId="LiveId" clId="{17550451-527B-45CD-9AD2-8C889FF33DF6}" dt="2024-07-10T03:02:05.506" v="348" actId="478"/>
          <ac:picMkLst>
            <pc:docMk/>
            <pc:sldMk cId="1240072374" sldId="282"/>
            <ac:picMk id="11" creationId="{B067AE2E-422D-90B0-57A6-A7CA34BEF59A}"/>
          </ac:picMkLst>
        </pc:picChg>
        <pc:picChg chg="add mod">
          <ac:chgData name="Ayşenur Oya Özen" userId="dc4205fb1eac4d99" providerId="LiveId" clId="{17550451-527B-45CD-9AD2-8C889FF33DF6}" dt="2024-07-10T03:25:55.722" v="500" actId="1076"/>
          <ac:picMkLst>
            <pc:docMk/>
            <pc:sldMk cId="1240072374" sldId="282"/>
            <ac:picMk id="12" creationId="{B2861515-57AC-AA80-7BEA-C3EAFFED84B0}"/>
          </ac:picMkLst>
        </pc:picChg>
        <pc:picChg chg="del">
          <ac:chgData name="Ayşenur Oya Özen" userId="dc4205fb1eac4d99" providerId="LiveId" clId="{17550451-527B-45CD-9AD2-8C889FF33DF6}" dt="2024-07-10T03:02:06.319" v="350" actId="478"/>
          <ac:picMkLst>
            <pc:docMk/>
            <pc:sldMk cId="1240072374" sldId="282"/>
            <ac:picMk id="13" creationId="{FD7B4618-70CD-33D5-ED9F-F8A2D52FC937}"/>
          </ac:picMkLst>
        </pc:picChg>
        <pc:picChg chg="del">
          <ac:chgData name="Ayşenur Oya Özen" userId="dc4205fb1eac4d99" providerId="LiveId" clId="{17550451-527B-45CD-9AD2-8C889FF33DF6}" dt="2024-07-10T03:02:07.276" v="351" actId="478"/>
          <ac:picMkLst>
            <pc:docMk/>
            <pc:sldMk cId="1240072374" sldId="282"/>
            <ac:picMk id="16" creationId="{D264455E-8910-6721-F463-6FADE35692BE}"/>
          </ac:picMkLst>
        </pc:picChg>
        <pc:picChg chg="add del mod">
          <ac:chgData name="Ayşenur Oya Özen" userId="dc4205fb1eac4d99" providerId="LiveId" clId="{17550451-527B-45CD-9AD2-8C889FF33DF6}" dt="2024-07-10T03:05:30.939" v="420" actId="478"/>
          <ac:picMkLst>
            <pc:docMk/>
            <pc:sldMk cId="1240072374" sldId="282"/>
            <ac:picMk id="22" creationId="{92118459-0960-ABF8-5542-D3F417987AEC}"/>
          </ac:picMkLst>
        </pc:picChg>
        <pc:picChg chg="add del mod">
          <ac:chgData name="Ayşenur Oya Özen" userId="dc4205fb1eac4d99" providerId="LiveId" clId="{17550451-527B-45CD-9AD2-8C889FF33DF6}" dt="2024-07-10T03:05:41.350" v="429" actId="478"/>
          <ac:picMkLst>
            <pc:docMk/>
            <pc:sldMk cId="1240072374" sldId="282"/>
            <ac:picMk id="23" creationId="{3859314A-75A3-DD8F-2203-5C605E0C5E4E}"/>
          </ac:picMkLst>
        </pc:picChg>
        <pc:picChg chg="add mod">
          <ac:chgData name="Ayşenur Oya Özen" userId="dc4205fb1eac4d99" providerId="LiveId" clId="{17550451-527B-45CD-9AD2-8C889FF33DF6}" dt="2024-07-10T03:05:22.295" v="417"/>
          <ac:picMkLst>
            <pc:docMk/>
            <pc:sldMk cId="1240072374" sldId="282"/>
            <ac:picMk id="24" creationId="{75711EB7-B393-413A-E4CA-C3B91B1A6818}"/>
          </ac:picMkLst>
        </pc:picChg>
      </pc:sldChg>
      <pc:sldChg chg="add del">
        <pc:chgData name="Ayşenur Oya Özen" userId="dc4205fb1eac4d99" providerId="LiveId" clId="{17550451-527B-45CD-9AD2-8C889FF33DF6}" dt="2024-07-10T03:02:09.758" v="353"/>
        <pc:sldMkLst>
          <pc:docMk/>
          <pc:sldMk cId="347178139" sldId="283"/>
        </pc:sldMkLst>
      </pc:sldChg>
      <pc:sldChg chg="delSp modSp add mod">
        <pc:chgData name="Ayşenur Oya Özen" userId="dc4205fb1eac4d99" providerId="LiveId" clId="{17550451-527B-45CD-9AD2-8C889FF33DF6}" dt="2024-07-10T04:09:47.068" v="617" actId="1076"/>
        <pc:sldMkLst>
          <pc:docMk/>
          <pc:sldMk cId="811411929" sldId="283"/>
        </pc:sldMkLst>
        <pc:spChg chg="del">
          <ac:chgData name="Ayşenur Oya Özen" userId="dc4205fb1eac4d99" providerId="LiveId" clId="{17550451-527B-45CD-9AD2-8C889FF33DF6}" dt="2024-07-10T03:05:55.628" v="432" actId="478"/>
          <ac:spMkLst>
            <pc:docMk/>
            <pc:sldMk cId="811411929" sldId="283"/>
            <ac:spMk id="5" creationId="{EF275E82-8D43-A110-810A-F04DFC17A989}"/>
          </ac:spMkLst>
        </pc:spChg>
        <pc:spChg chg="mod">
          <ac:chgData name="Ayşenur Oya Özen" userId="dc4205fb1eac4d99" providerId="LiveId" clId="{17550451-527B-45CD-9AD2-8C889FF33DF6}" dt="2024-07-10T03:06:53.102" v="449" actId="20577"/>
          <ac:spMkLst>
            <pc:docMk/>
            <pc:sldMk cId="811411929" sldId="283"/>
            <ac:spMk id="9" creationId="{00000000-0000-0000-0000-000000000000}"/>
          </ac:spMkLst>
        </pc:spChg>
        <pc:spChg chg="mod">
          <ac:chgData name="Ayşenur Oya Özen" userId="dc4205fb1eac4d99" providerId="LiveId" clId="{17550451-527B-45CD-9AD2-8C889FF33DF6}" dt="2024-07-10T03:59:42.492" v="543" actId="20577"/>
          <ac:spMkLst>
            <pc:docMk/>
            <pc:sldMk cId="811411929" sldId="283"/>
            <ac:spMk id="17" creationId="{06BECA37-B8E5-2DAA-EFD7-53E47E062307}"/>
          </ac:spMkLst>
        </pc:spChg>
        <pc:spChg chg="del mod">
          <ac:chgData name="Ayşenur Oya Özen" userId="dc4205fb1eac4d99" providerId="LiveId" clId="{17550451-527B-45CD-9AD2-8C889FF33DF6}" dt="2024-07-10T03:05:58.283" v="435" actId="478"/>
          <ac:spMkLst>
            <pc:docMk/>
            <pc:sldMk cId="811411929" sldId="283"/>
            <ac:spMk id="18" creationId="{448CC414-7944-49E3-F93A-ED14491C7A41}"/>
          </ac:spMkLst>
        </pc:spChg>
        <pc:spChg chg="mod ord">
          <ac:chgData name="Ayşenur Oya Özen" userId="dc4205fb1eac4d99" providerId="LiveId" clId="{17550451-527B-45CD-9AD2-8C889FF33DF6}" dt="2024-07-10T04:09:47.068" v="617" actId="1076"/>
          <ac:spMkLst>
            <pc:docMk/>
            <pc:sldMk cId="811411929" sldId="283"/>
            <ac:spMk id="20" creationId="{BABA42C2-4646-966E-EC2C-D7ECBE518608}"/>
          </ac:spMkLst>
        </pc:spChg>
        <pc:picChg chg="del">
          <ac:chgData name="Ayşenur Oya Özen" userId="dc4205fb1eac4d99" providerId="LiveId" clId="{17550451-527B-45CD-9AD2-8C889FF33DF6}" dt="2024-07-10T03:05:58.827" v="436" actId="478"/>
          <ac:picMkLst>
            <pc:docMk/>
            <pc:sldMk cId="811411929" sldId="283"/>
            <ac:picMk id="12" creationId="{B2861515-57AC-AA80-7BEA-C3EAFFED84B0}"/>
          </ac:picMkLst>
        </pc:picChg>
        <pc:picChg chg="mod">
          <ac:chgData name="Ayşenur Oya Özen" userId="dc4205fb1eac4d99" providerId="LiveId" clId="{17550451-527B-45CD-9AD2-8C889FF33DF6}" dt="2024-07-10T04:09:39.202" v="614" actId="1076"/>
          <ac:picMkLst>
            <pc:docMk/>
            <pc:sldMk cId="811411929" sldId="283"/>
            <ac:picMk id="22" creationId="{92118459-0960-ABF8-5542-D3F417987AEC}"/>
          </ac:picMkLst>
        </pc:picChg>
        <pc:picChg chg="del">
          <ac:chgData name="Ayşenur Oya Özen" userId="dc4205fb1eac4d99" providerId="LiveId" clId="{17550451-527B-45CD-9AD2-8C889FF33DF6}" dt="2024-07-10T03:05:56.857" v="433" actId="478"/>
          <ac:picMkLst>
            <pc:docMk/>
            <pc:sldMk cId="811411929" sldId="283"/>
            <ac:picMk id="23" creationId="{3859314A-75A3-DD8F-2203-5C605E0C5E4E}"/>
          </ac:picMkLst>
        </pc:picChg>
      </pc:sldChg>
      <pc:sldChg chg="delSp add del mod">
        <pc:chgData name="Ayşenur Oya Özen" userId="dc4205fb1eac4d99" providerId="LiveId" clId="{17550451-527B-45CD-9AD2-8C889FF33DF6}" dt="2024-07-10T03:56:17.999" v="514" actId="47"/>
        <pc:sldMkLst>
          <pc:docMk/>
          <pc:sldMk cId="169335645" sldId="284"/>
        </pc:sldMkLst>
        <pc:picChg chg="del">
          <ac:chgData name="Ayşenur Oya Özen" userId="dc4205fb1eac4d99" providerId="LiveId" clId="{17550451-527B-45CD-9AD2-8C889FF33DF6}" dt="2024-07-10T03:25:20.793" v="496" actId="478"/>
          <ac:picMkLst>
            <pc:docMk/>
            <pc:sldMk cId="169335645" sldId="284"/>
            <ac:picMk id="23" creationId="{651C5C32-1AD0-2656-0F6B-777E762A64A1}"/>
          </ac:picMkLst>
        </pc:picChg>
      </pc:sldChg>
      <pc:sldChg chg="modSp new del mod">
        <pc:chgData name="Ayşenur Oya Özen" userId="dc4205fb1eac4d99" providerId="LiveId" clId="{17550451-527B-45CD-9AD2-8C889FF33DF6}" dt="2024-07-10T04:06:13.883" v="582" actId="47"/>
        <pc:sldMkLst>
          <pc:docMk/>
          <pc:sldMk cId="3869072778" sldId="284"/>
        </pc:sldMkLst>
        <pc:spChg chg="mod">
          <ac:chgData name="Ayşenur Oya Özen" userId="dc4205fb1eac4d99" providerId="LiveId" clId="{17550451-527B-45CD-9AD2-8C889FF33DF6}" dt="2024-07-10T04:06:02.335" v="572" actId="27636"/>
          <ac:spMkLst>
            <pc:docMk/>
            <pc:sldMk cId="3869072778" sldId="284"/>
            <ac:spMk id="3" creationId="{522F8061-6D23-CC94-706F-3B2A8F1E6C4F}"/>
          </ac:spMkLst>
        </pc:spChg>
      </pc:sldChg>
      <pc:sldChg chg="addSp delSp modSp add mod">
        <pc:chgData name="Ayşenur Oya Özen" userId="dc4205fb1eac4d99" providerId="LiveId" clId="{17550451-527B-45CD-9AD2-8C889FF33DF6}" dt="2024-07-10T04:09:30.628" v="613" actId="1076"/>
        <pc:sldMkLst>
          <pc:docMk/>
          <pc:sldMk cId="2527608240" sldId="285"/>
        </pc:sldMkLst>
        <pc:spChg chg="add mod">
          <ac:chgData name="Ayşenur Oya Özen" userId="dc4205fb1eac4d99" providerId="LiveId" clId="{17550451-527B-45CD-9AD2-8C889FF33DF6}" dt="2024-07-10T04:09:30.628" v="613" actId="1076"/>
          <ac:spMkLst>
            <pc:docMk/>
            <pc:sldMk cId="2527608240" sldId="285"/>
            <ac:spMk id="7" creationId="{81D92FC0-CD5F-7A85-CE53-4F67F9711374}"/>
          </ac:spMkLst>
        </pc:spChg>
        <pc:spChg chg="mod">
          <ac:chgData name="Ayşenur Oya Özen" userId="dc4205fb1eac4d99" providerId="LiveId" clId="{17550451-527B-45CD-9AD2-8C889FF33DF6}" dt="2024-07-10T04:09:20.871" v="609" actId="1076"/>
          <ac:spMkLst>
            <pc:docMk/>
            <pc:sldMk cId="2527608240" sldId="285"/>
            <ac:spMk id="13" creationId="{00000000-0000-0000-0000-000000000000}"/>
          </ac:spMkLst>
        </pc:spChg>
        <pc:spChg chg="mod">
          <ac:chgData name="Ayşenur Oya Özen" userId="dc4205fb1eac4d99" providerId="LiveId" clId="{17550451-527B-45CD-9AD2-8C889FF33DF6}" dt="2024-07-10T04:09:22.804" v="610" actId="1076"/>
          <ac:spMkLst>
            <pc:docMk/>
            <pc:sldMk cId="2527608240" sldId="285"/>
            <ac:spMk id="17" creationId="{00000000-0000-0000-0000-000000000000}"/>
          </ac:spMkLst>
        </pc:spChg>
        <pc:picChg chg="add mod">
          <ac:chgData name="Ayşenur Oya Özen" userId="dc4205fb1eac4d99" providerId="LiveId" clId="{17550451-527B-45CD-9AD2-8C889FF33DF6}" dt="2024-07-10T04:09:15.967" v="608" actId="1076"/>
          <ac:picMkLst>
            <pc:docMk/>
            <pc:sldMk cId="2527608240" sldId="285"/>
            <ac:picMk id="9" creationId="{A0BE9C71-E712-D7FD-8B94-06BA2062A5DB}"/>
          </ac:picMkLst>
        </pc:picChg>
        <pc:picChg chg="del">
          <ac:chgData name="Ayşenur Oya Özen" userId="dc4205fb1eac4d99" providerId="LiveId" clId="{17550451-527B-45CD-9AD2-8C889FF33DF6}" dt="2024-07-10T04:06:03.672" v="573" actId="478"/>
          <ac:picMkLst>
            <pc:docMk/>
            <pc:sldMk cId="2527608240" sldId="285"/>
            <ac:picMk id="20" creationId="{51A81468-06CF-349A-DB21-E265A9837BC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D51D2287-EC81-4AD7-8BE1-0A74222B7D84}" type="datetimeFigureOut">
              <a:rPr lang="tr-TR" smtClean="0"/>
              <a:t>11.07.2024</a:t>
            </a:fld>
            <a:endParaRPr lang="tr-TR"/>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28328521-71C5-4FF4-A309-290FBEE7AB2C}" type="slidenum">
              <a:rPr lang="tr-TR" smtClean="0"/>
              <a:t>‹#›</a:t>
            </a:fld>
            <a:endParaRPr lang="tr-TR"/>
          </a:p>
        </p:txBody>
      </p:sp>
    </p:spTree>
    <p:extLst>
      <p:ext uri="{BB962C8B-B14F-4D97-AF65-F5344CB8AC3E}">
        <p14:creationId xmlns:p14="http://schemas.microsoft.com/office/powerpoint/2010/main" val="419699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328521-71C5-4FF4-A309-290FBEE7AB2C}" type="slidenum">
              <a:rPr lang="tr-TR" smtClean="0"/>
              <a:t>1</a:t>
            </a:fld>
            <a:endParaRPr lang="tr-TR"/>
          </a:p>
        </p:txBody>
      </p:sp>
    </p:spTree>
    <p:extLst>
      <p:ext uri="{BB962C8B-B14F-4D97-AF65-F5344CB8AC3E}">
        <p14:creationId xmlns:p14="http://schemas.microsoft.com/office/powerpoint/2010/main" val="3982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SourceSansPro-Regular-Identity-H"/>
              </a:rPr>
              <a:t>Although the AUC values were same, to better analyze the differences between the model performances we compared the evaluation metrics.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SourceSansPro-Regular-Identity-H"/>
              </a:rPr>
              <a:t>All of the models have the highest F1 score at threshold level 0.4.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SourceSansPro-Regular-Identity-H"/>
              </a:rPr>
              <a:t>And a</a:t>
            </a:r>
            <a:r>
              <a:rPr lang="en-US" sz="1200" dirty="0"/>
              <a:t>mong the models, Elastic Net Regularization emerged as the best performer on the test set</a:t>
            </a:r>
            <a:r>
              <a:rPr lang="tr-TR" sz="1200" dirty="0"/>
              <a:t> </a:t>
            </a:r>
            <a:r>
              <a:rPr lang="it-IT" sz="1200" dirty="0"/>
              <a:t>in means of F1.Score and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For employee attrition, If retaining employees is a high priority and the cost of missing a potential leaver is significant, focusing on recall or the F1 score would be the best approach.</a:t>
            </a:r>
          </a:p>
          <a:p>
            <a:pPr algn="l"/>
            <a:endParaRPr lang="tr-TR" dirty="0"/>
          </a:p>
        </p:txBody>
      </p:sp>
      <p:sp>
        <p:nvSpPr>
          <p:cNvPr id="4" name="Slide Number Placeholder 3"/>
          <p:cNvSpPr>
            <a:spLocks noGrp="1"/>
          </p:cNvSpPr>
          <p:nvPr>
            <p:ph type="sldNum" sz="quarter" idx="5"/>
          </p:nvPr>
        </p:nvSpPr>
        <p:spPr/>
        <p:txBody>
          <a:bodyPr/>
          <a:lstStyle/>
          <a:p>
            <a:fld id="{28328521-71C5-4FF4-A309-290FBEE7AB2C}" type="slidenum">
              <a:rPr lang="tr-TR" smtClean="0"/>
              <a:t>21</a:t>
            </a:fld>
            <a:endParaRPr lang="tr-TR"/>
          </a:p>
        </p:txBody>
      </p:sp>
    </p:spTree>
    <p:extLst>
      <p:ext uri="{BB962C8B-B14F-4D97-AF65-F5344CB8AC3E}">
        <p14:creationId xmlns:p14="http://schemas.microsoft.com/office/powerpoint/2010/main" val="1329697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implemented LDA and QDA to classify employee attrition. LDA assumes common mean and variance for all classes and tries to find linear combinations of features that best separate the classes.</a:t>
            </a:r>
          </a:p>
        </p:txBody>
      </p:sp>
      <p:sp>
        <p:nvSpPr>
          <p:cNvPr id="4" name="Slide Number Placeholder 3"/>
          <p:cNvSpPr>
            <a:spLocks noGrp="1"/>
          </p:cNvSpPr>
          <p:nvPr>
            <p:ph type="sldNum" sz="quarter" idx="5"/>
          </p:nvPr>
        </p:nvSpPr>
        <p:spPr/>
        <p:txBody>
          <a:bodyPr/>
          <a:lstStyle/>
          <a:p>
            <a:fld id="{28328521-71C5-4FF4-A309-290FBEE7AB2C}" type="slidenum">
              <a:rPr lang="tr-TR" smtClean="0"/>
              <a:t>22</a:t>
            </a:fld>
            <a:endParaRPr lang="tr-TR"/>
          </a:p>
        </p:txBody>
      </p:sp>
    </p:spTree>
    <p:extLst>
      <p:ext uri="{BB962C8B-B14F-4D97-AF65-F5344CB8AC3E}">
        <p14:creationId xmlns:p14="http://schemas.microsoft.com/office/powerpoint/2010/main" val="3666673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B2D3D"/>
                </a:solidFill>
                <a:latin typeface="Georgia"/>
                <a:cs typeface="+mj-cs"/>
              </a:rPr>
              <a:t>QDA is similar to LDA, but </a:t>
            </a:r>
            <a:r>
              <a:rPr lang="en-US" dirty="0"/>
              <a:t>QDA allows for different means and variances for each class, resulting in quadratic decision boundaries. </a:t>
            </a:r>
          </a:p>
          <a:p>
            <a:pPr algn="l"/>
            <a:r>
              <a:rPr lang="en-US" sz="1800" b="0" i="0" u="none" strike="noStrike" baseline="0" dirty="0">
                <a:latin typeface="SourceSansPro-Regular-Identity-H"/>
              </a:rPr>
              <a:t>QDA had an Accuracy of 0.71 and an F1 Score of 0.69. Its higher complexity likely led to overfitting, resulting in lower performance compared to LDA and LR models.</a:t>
            </a:r>
            <a:endParaRPr lang="en-US" dirty="0"/>
          </a:p>
        </p:txBody>
      </p:sp>
      <p:sp>
        <p:nvSpPr>
          <p:cNvPr id="4" name="Slide Number Placeholder 3"/>
          <p:cNvSpPr>
            <a:spLocks noGrp="1"/>
          </p:cNvSpPr>
          <p:nvPr>
            <p:ph type="sldNum" sz="quarter" idx="5"/>
          </p:nvPr>
        </p:nvSpPr>
        <p:spPr/>
        <p:txBody>
          <a:bodyPr/>
          <a:lstStyle/>
          <a:p>
            <a:fld id="{28328521-71C5-4FF4-A309-290FBEE7AB2C}" type="slidenum">
              <a:rPr lang="tr-TR" smtClean="0"/>
              <a:t>23</a:t>
            </a:fld>
            <a:endParaRPr lang="tr-TR"/>
          </a:p>
        </p:txBody>
      </p:sp>
    </p:spTree>
    <p:extLst>
      <p:ext uri="{BB962C8B-B14F-4D97-AF65-F5344CB8AC3E}">
        <p14:creationId xmlns:p14="http://schemas.microsoft.com/office/powerpoint/2010/main" val="3315336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For employee attrition, If retaining employees is a high priority and the cost of missing a potential leaver is significant, focusing on recall or the F1 score would be the best approach.</a:t>
            </a:r>
          </a:p>
          <a:p>
            <a:endParaRPr lang="en-US" sz="2800" dirty="0"/>
          </a:p>
          <a:p>
            <a:pPr>
              <a:buFont typeface="Arial" panose="020B0604020202020204" pitchFamily="34" charset="0"/>
              <a:buChar char="•"/>
            </a:pPr>
            <a:r>
              <a:rPr lang="en-US" sz="2800" b="1" dirty="0"/>
              <a:t>Recall</a:t>
            </a:r>
            <a:r>
              <a:rPr lang="en-US" sz="2800" dirty="0"/>
              <a:t>: It's crucial to identify as many employees who are likely to leave as possible. Missing out on an employee who is at risk of leaving (false negative) could mean losing valuable talent without taking any preventive measures.</a:t>
            </a:r>
          </a:p>
          <a:p>
            <a:pPr>
              <a:buFont typeface="Arial" panose="020B0604020202020204" pitchFamily="34" charset="0"/>
              <a:buChar char="•"/>
            </a:pPr>
            <a:r>
              <a:rPr lang="en-US" sz="2800" b="1" dirty="0"/>
              <a:t>F1 Score</a:t>
            </a:r>
            <a:r>
              <a:rPr lang="en-US" sz="2800" dirty="0"/>
              <a:t>: Since F1 score balances both precision and recall, it is useful when you want a balance between catching as many leavers as possible and ensuring the predictions are accurate. This helps in making sure that the efforts to retain employees are both efficient and effective.</a:t>
            </a:r>
          </a:p>
          <a:p>
            <a:r>
              <a:rPr lang="en-US" sz="2800" dirty="0"/>
              <a:t>If retaining employees is a high priority and the cost of missing a potential leaver is significant, focusing on recall or the F1 score would be the best approach.</a:t>
            </a:r>
          </a:p>
          <a:p>
            <a:pPr algn="l"/>
            <a:endParaRPr lang="en-US" sz="1800" b="0" i="0" u="none" strike="noStrike" baseline="0" dirty="0">
              <a:solidFill>
                <a:srgbClr val="000000"/>
              </a:solidFill>
              <a:latin typeface="SourceSansPro-Regular-Identity-H"/>
            </a:endParaRPr>
          </a:p>
          <a:p>
            <a:pPr algn="l"/>
            <a:endParaRPr lang="en-US" sz="1800" b="0" i="0" u="none" strike="noStrike" baseline="0" dirty="0">
              <a:solidFill>
                <a:srgbClr val="000000"/>
              </a:solidFill>
              <a:latin typeface="SourceSansPro-Regular-Identity-H"/>
            </a:endParaRPr>
          </a:p>
          <a:p>
            <a:pPr algn="l"/>
            <a:endParaRPr lang="en-US" sz="1800" b="0" i="0" u="none" strike="noStrike" baseline="0" dirty="0">
              <a:solidFill>
                <a:srgbClr val="000000"/>
              </a:solidFill>
              <a:latin typeface="SourceSansPro-Regular-Identity-H"/>
            </a:endParaRPr>
          </a:p>
        </p:txBody>
      </p:sp>
      <p:sp>
        <p:nvSpPr>
          <p:cNvPr id="4" name="Slide Number Placeholder 3"/>
          <p:cNvSpPr>
            <a:spLocks noGrp="1"/>
          </p:cNvSpPr>
          <p:nvPr>
            <p:ph type="sldNum" sz="quarter" idx="5"/>
          </p:nvPr>
        </p:nvSpPr>
        <p:spPr/>
        <p:txBody>
          <a:bodyPr/>
          <a:lstStyle/>
          <a:p>
            <a:fld id="{28328521-71C5-4FF4-A309-290FBEE7AB2C}" type="slidenum">
              <a:rPr lang="tr-TR" smtClean="0"/>
              <a:t>24</a:t>
            </a:fld>
            <a:endParaRPr lang="tr-TR"/>
          </a:p>
        </p:txBody>
      </p:sp>
    </p:spTree>
    <p:extLst>
      <p:ext uri="{BB962C8B-B14F-4D97-AF65-F5344CB8AC3E}">
        <p14:creationId xmlns:p14="http://schemas.microsoft.com/office/powerpoint/2010/main" val="3966175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328521-71C5-4FF4-A309-290FBEE7AB2C}" type="slidenum">
              <a:rPr lang="tr-TR" smtClean="0"/>
              <a:t>25</a:t>
            </a:fld>
            <a:endParaRPr lang="tr-TR"/>
          </a:p>
        </p:txBody>
      </p:sp>
    </p:spTree>
    <p:extLst>
      <p:ext uri="{BB962C8B-B14F-4D97-AF65-F5344CB8AC3E}">
        <p14:creationId xmlns:p14="http://schemas.microsoft.com/office/powerpoint/2010/main" val="1833487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Preparation: </a:t>
            </a:r>
          </a:p>
          <a:p>
            <a:r>
              <a:rPr lang="en-US" dirty="0"/>
              <a:t>In our project, we began the data preparation process by handling categorical features. To effectively use these features in our model, we converted them to numeric representations, both ordinal and nominal. For ordinal features, such as Work-Life Balance, Job Satisfaction, and Performance Rating, we assigned numeric values based on their levels. For nominal features, we created dummy variables to represent the categorical data.</a:t>
            </a:r>
          </a:p>
          <a:p>
            <a:endParaRPr lang="en-US" dirty="0"/>
          </a:p>
          <a:p>
            <a:r>
              <a:rPr lang="en-US" dirty="0"/>
              <a:t>Next, we performed normalization to scale our data values between 0 and 1. This step is crucial as it helps the features contribute equally to the model's learning process.</a:t>
            </a:r>
          </a:p>
          <a:p>
            <a:endParaRPr lang="en-US" dirty="0"/>
          </a:p>
          <a:p>
            <a:r>
              <a:rPr lang="en-US" dirty="0"/>
              <a:t>Following normalization, we split our dataset into training and test sets in order to evaluate the performance of our predictive models accurately.</a:t>
            </a:r>
          </a:p>
        </p:txBody>
      </p:sp>
      <p:sp>
        <p:nvSpPr>
          <p:cNvPr id="4" name="Slide Number Placeholder 3"/>
          <p:cNvSpPr>
            <a:spLocks noGrp="1"/>
          </p:cNvSpPr>
          <p:nvPr>
            <p:ph type="sldNum" sz="quarter" idx="5"/>
          </p:nvPr>
        </p:nvSpPr>
        <p:spPr/>
        <p:txBody>
          <a:bodyPr/>
          <a:lstStyle/>
          <a:p>
            <a:fld id="{28328521-71C5-4FF4-A309-290FBEE7AB2C}" type="slidenum">
              <a:rPr lang="tr-TR" smtClean="0"/>
              <a:t>13</a:t>
            </a:fld>
            <a:endParaRPr lang="tr-TR"/>
          </a:p>
        </p:txBody>
      </p:sp>
    </p:spTree>
    <p:extLst>
      <p:ext uri="{BB962C8B-B14F-4D97-AF65-F5344CB8AC3E}">
        <p14:creationId xmlns:p14="http://schemas.microsoft.com/office/powerpoint/2010/main" val="481404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moving further, we ensured that both training and test sets maintained a balance in the proportion of employees who stayed vs those who left, ensuring representative samples for both sets. So as we can see, the data sets maintained the balance.</a:t>
            </a:r>
          </a:p>
        </p:txBody>
      </p:sp>
      <p:sp>
        <p:nvSpPr>
          <p:cNvPr id="4" name="Slide Number Placeholder 3"/>
          <p:cNvSpPr>
            <a:spLocks noGrp="1"/>
          </p:cNvSpPr>
          <p:nvPr>
            <p:ph type="sldNum" sz="quarter" idx="5"/>
          </p:nvPr>
        </p:nvSpPr>
        <p:spPr/>
        <p:txBody>
          <a:bodyPr/>
          <a:lstStyle/>
          <a:p>
            <a:fld id="{28328521-71C5-4FF4-A309-290FBEE7AB2C}" type="slidenum">
              <a:rPr lang="tr-TR" smtClean="0"/>
              <a:t>14</a:t>
            </a:fld>
            <a:endParaRPr lang="tr-TR"/>
          </a:p>
        </p:txBody>
      </p:sp>
    </p:spTree>
    <p:extLst>
      <p:ext uri="{BB962C8B-B14F-4D97-AF65-F5344CB8AC3E}">
        <p14:creationId xmlns:p14="http://schemas.microsoft.com/office/powerpoint/2010/main" val="2251997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Predictive Classification Models:</a:t>
            </a:r>
          </a:p>
          <a:p>
            <a:r>
              <a:rPr lang="en-US" dirty="0"/>
              <a:t>We developed several predictive classification models, starting with logistic regression. </a:t>
            </a:r>
          </a:p>
          <a:p>
            <a:r>
              <a:rPr lang="en-US" dirty="0"/>
              <a:t>Our initial model, the Basic Logistic Classifier, included all features and provided insights into the significance of each feature. Despite identifying some features with high p-values, we retained all features initially to apply feature selection later.</a:t>
            </a:r>
          </a:p>
        </p:txBody>
      </p:sp>
      <p:sp>
        <p:nvSpPr>
          <p:cNvPr id="4" name="Slide Number Placeholder 3"/>
          <p:cNvSpPr>
            <a:spLocks noGrp="1"/>
          </p:cNvSpPr>
          <p:nvPr>
            <p:ph type="sldNum" sz="quarter" idx="5"/>
          </p:nvPr>
        </p:nvSpPr>
        <p:spPr/>
        <p:txBody>
          <a:bodyPr/>
          <a:lstStyle/>
          <a:p>
            <a:fld id="{28328521-71C5-4FF4-A309-290FBEE7AB2C}" type="slidenum">
              <a:rPr lang="tr-TR" smtClean="0"/>
              <a:t>15</a:t>
            </a:fld>
            <a:endParaRPr lang="tr-TR"/>
          </a:p>
        </p:txBody>
      </p:sp>
    </p:spTree>
    <p:extLst>
      <p:ext uri="{BB962C8B-B14F-4D97-AF65-F5344CB8AC3E}">
        <p14:creationId xmlns:p14="http://schemas.microsoft.com/office/powerpoint/2010/main" val="2815543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how well our model fits the data, we used the 𝑅2 statistic. This statistic provides an indication of how much of the variance in the dependent variable can be explained by the independent variables in the model. A higher 𝑅2 value suggests a better fit. In our case, the 𝑅2 value was approximately 24.25%</a:t>
            </a:r>
          </a:p>
        </p:txBody>
      </p:sp>
      <p:sp>
        <p:nvSpPr>
          <p:cNvPr id="4" name="Slide Number Placeholder 3"/>
          <p:cNvSpPr>
            <a:spLocks noGrp="1"/>
          </p:cNvSpPr>
          <p:nvPr>
            <p:ph type="sldNum" sz="quarter" idx="5"/>
          </p:nvPr>
        </p:nvSpPr>
        <p:spPr/>
        <p:txBody>
          <a:bodyPr/>
          <a:lstStyle/>
          <a:p>
            <a:fld id="{28328521-71C5-4FF4-A309-290FBEE7AB2C}" type="slidenum">
              <a:rPr lang="tr-TR" smtClean="0"/>
              <a:t>16</a:t>
            </a:fld>
            <a:endParaRPr lang="tr-TR"/>
          </a:p>
        </p:txBody>
      </p:sp>
    </p:spTree>
    <p:extLst>
      <p:ext uri="{BB962C8B-B14F-4D97-AF65-F5344CB8AC3E}">
        <p14:creationId xmlns:p14="http://schemas.microsoft.com/office/powerpoint/2010/main" val="36512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We also evaluated multicollinearity among the features using Variance Inflation Factor (VIF) values. Multicollinearity occurs when features are highly correlated, which can lead to unreliable coefficient estimates. </a:t>
            </a:r>
          </a:p>
          <a:p>
            <a:pPr algn="l"/>
            <a:endParaRPr lang="en-US" dirty="0"/>
          </a:p>
          <a:p>
            <a:pPr algn="l"/>
            <a:r>
              <a:rPr lang="en-US" dirty="0"/>
              <a:t>Most of our features had VIF values close to 1. However, a few variables had VIF values between 1 and 5, suggesting moderate multicollinearity. </a:t>
            </a:r>
          </a:p>
          <a:p>
            <a:pPr algn="l"/>
            <a:r>
              <a:rPr lang="en-US" dirty="0"/>
              <a:t>These variables included Job Role and Marital Status, which are </a:t>
            </a:r>
            <a:r>
              <a:rPr lang="en-US" sz="1800" b="0" i="0" u="none" strike="noStrike" baseline="0" dirty="0">
                <a:latin typeface="SourceSansPro-Regular-Identity-H"/>
              </a:rPr>
              <a:t>mostly dummy features of nominal variables and dummy variables are often correlated because they represent categories of the same nominal variable.</a:t>
            </a:r>
            <a:endParaRPr lang="en-US" dirty="0"/>
          </a:p>
        </p:txBody>
      </p:sp>
      <p:sp>
        <p:nvSpPr>
          <p:cNvPr id="4" name="Slide Number Placeholder 3"/>
          <p:cNvSpPr>
            <a:spLocks noGrp="1"/>
          </p:cNvSpPr>
          <p:nvPr>
            <p:ph type="sldNum" sz="quarter" idx="5"/>
          </p:nvPr>
        </p:nvSpPr>
        <p:spPr/>
        <p:txBody>
          <a:bodyPr/>
          <a:lstStyle/>
          <a:p>
            <a:fld id="{28328521-71C5-4FF4-A309-290FBEE7AB2C}" type="slidenum">
              <a:rPr lang="tr-TR" smtClean="0"/>
              <a:t>17</a:t>
            </a:fld>
            <a:endParaRPr lang="tr-TR"/>
          </a:p>
        </p:txBody>
      </p:sp>
    </p:spTree>
    <p:extLst>
      <p:ext uri="{BB962C8B-B14F-4D97-AF65-F5344CB8AC3E}">
        <p14:creationId xmlns:p14="http://schemas.microsoft.com/office/powerpoint/2010/main" val="648406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improve our model, we performed a backward stepwise search, iteratively removing the least significant features. </a:t>
            </a:r>
          </a:p>
          <a:p>
            <a:r>
              <a:rPr lang="en-US" dirty="0"/>
              <a:t>This process helped us identify the best subset of features that contribute to the model's performance. </a:t>
            </a:r>
          </a:p>
          <a:p>
            <a:r>
              <a:rPr lang="en-US" dirty="0"/>
              <a:t>We used the Bayesian Information Criterion (BIC) to guide our selection.</a:t>
            </a:r>
          </a:p>
          <a:p>
            <a:endParaRPr lang="en-US" dirty="0"/>
          </a:p>
          <a:p>
            <a:r>
              <a:rPr lang="en-US" dirty="0"/>
              <a:t>The model ended up removing the features with high p-values which are the dummy variables created for Job roles, all dummy variables created for education levels except </a:t>
            </a:r>
            <a:r>
              <a:rPr lang="en-US" dirty="0" err="1"/>
              <a:t>Phd</a:t>
            </a:r>
            <a:r>
              <a:rPr lang="en-US" dirty="0"/>
              <a:t>, employee recognition and interestingly Monthly income. </a:t>
            </a:r>
          </a:p>
        </p:txBody>
      </p:sp>
      <p:sp>
        <p:nvSpPr>
          <p:cNvPr id="4" name="Slide Number Placeholder 3"/>
          <p:cNvSpPr>
            <a:spLocks noGrp="1"/>
          </p:cNvSpPr>
          <p:nvPr>
            <p:ph type="sldNum" sz="quarter" idx="5"/>
          </p:nvPr>
        </p:nvSpPr>
        <p:spPr/>
        <p:txBody>
          <a:bodyPr/>
          <a:lstStyle/>
          <a:p>
            <a:fld id="{28328521-71C5-4FF4-A309-290FBEE7AB2C}" type="slidenum">
              <a:rPr lang="tr-TR" smtClean="0"/>
              <a:t>18</a:t>
            </a:fld>
            <a:endParaRPr lang="tr-TR"/>
          </a:p>
        </p:txBody>
      </p:sp>
    </p:spTree>
    <p:extLst>
      <p:ext uri="{BB962C8B-B14F-4D97-AF65-F5344CB8AC3E}">
        <p14:creationId xmlns:p14="http://schemas.microsoft.com/office/powerpoint/2010/main" val="607295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SourceSansPro-Regular-Identity-H"/>
              </a:rPr>
              <a:t>With backward feature selection we were able to decrease the VIF scores, p‑values and AIC score. Although </a:t>
            </a:r>
            <a:r>
              <a:rPr lang="en-US" sz="1800" b="0" i="0" u="none" strike="noStrike" baseline="0" dirty="0">
                <a:solidFill>
                  <a:srgbClr val="000000"/>
                </a:solidFill>
                <a:latin typeface="LatinModernMath-Regular-Identity-H"/>
              </a:rPr>
              <a:t>𝑅2 </a:t>
            </a:r>
            <a:r>
              <a:rPr lang="en-US" sz="1800" b="0" i="0" u="none" strike="noStrike" baseline="0" dirty="0">
                <a:solidFill>
                  <a:srgbClr val="000000"/>
                </a:solidFill>
                <a:latin typeface="SourceSansPro-Regular-Identity-H"/>
              </a:rPr>
              <a:t>slightly decreased to </a:t>
            </a:r>
            <a:r>
              <a:rPr lang="en-US" sz="1800" b="1" dirty="0">
                <a:solidFill>
                  <a:srgbClr val="262836"/>
                </a:solidFill>
                <a:latin typeface="Georgia"/>
                <a:cs typeface="+mj-cs"/>
              </a:rPr>
              <a:t>24</a:t>
            </a:r>
            <a:r>
              <a:rPr lang="tr-TR" sz="1800" b="1" dirty="0">
                <a:solidFill>
                  <a:srgbClr val="262836"/>
                </a:solidFill>
                <a:latin typeface="Georgia"/>
                <a:cs typeface="+mj-cs"/>
              </a:rPr>
              <a:t>.</a:t>
            </a:r>
            <a:r>
              <a:rPr lang="en-US" sz="1800" b="1" dirty="0">
                <a:solidFill>
                  <a:srgbClr val="262836"/>
                </a:solidFill>
                <a:latin typeface="Georgia"/>
                <a:cs typeface="+mj-cs"/>
              </a:rPr>
              <a:t>23</a:t>
            </a:r>
            <a:r>
              <a:rPr lang="tr-TR" sz="1800" b="1" dirty="0">
                <a:solidFill>
                  <a:srgbClr val="262836"/>
                </a:solidFill>
                <a:latin typeface="Georgia"/>
                <a:cs typeface="+mj-cs"/>
              </a:rPr>
              <a:t>%</a:t>
            </a:r>
            <a:r>
              <a:rPr lang="en-US" sz="1800" b="0" i="0" u="none" strike="noStrike" baseline="0" dirty="0">
                <a:solidFill>
                  <a:srgbClr val="000000"/>
                </a:solidFill>
                <a:latin typeface="SourceSansPro-Regular-Identity-H"/>
              </a:rPr>
              <a:t>, this is expectable since the number of features in the model decreased. But most importantly we decreased the VIF score so the model is more stable.</a:t>
            </a:r>
          </a:p>
        </p:txBody>
      </p:sp>
      <p:sp>
        <p:nvSpPr>
          <p:cNvPr id="4" name="Slide Number Placeholder 3"/>
          <p:cNvSpPr>
            <a:spLocks noGrp="1"/>
          </p:cNvSpPr>
          <p:nvPr>
            <p:ph type="sldNum" sz="quarter" idx="5"/>
          </p:nvPr>
        </p:nvSpPr>
        <p:spPr/>
        <p:txBody>
          <a:bodyPr/>
          <a:lstStyle/>
          <a:p>
            <a:fld id="{28328521-71C5-4FF4-A309-290FBEE7AB2C}" type="slidenum">
              <a:rPr lang="tr-TR" smtClean="0"/>
              <a:t>19</a:t>
            </a:fld>
            <a:endParaRPr lang="tr-TR"/>
          </a:p>
        </p:txBody>
      </p:sp>
    </p:spTree>
    <p:extLst>
      <p:ext uri="{BB962C8B-B14F-4D97-AF65-F5344CB8AC3E}">
        <p14:creationId xmlns:p14="http://schemas.microsoft.com/office/powerpoint/2010/main" val="3927894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Additionally, we explored logistic regression with shrinkage methods </a:t>
            </a:r>
            <a:r>
              <a:rPr lang="en-US" sz="1800" b="0" i="0" u="none" strike="noStrike" baseline="0" dirty="0">
                <a:latin typeface="LMRoman10-Regular"/>
              </a:rPr>
              <a:t>such as Ridge and Lasso regression, which are used to control model complexity and reduce overfitting. Instead of selecting a subset of predictors or setting some coefficients to zero, these methods regularize the feature coefficients to </a:t>
            </a:r>
            <a:r>
              <a:rPr lang="en-US" dirty="0"/>
              <a:t>improve model generalizability. In our case we made use of the hybrid method called Elastic Net which combines Lasso and Ridge </a:t>
            </a:r>
            <a:r>
              <a:rPr lang="en-US" sz="1200" dirty="0">
                <a:solidFill>
                  <a:srgbClr val="2B2D3D"/>
                </a:solidFill>
                <a:latin typeface="Georgia"/>
                <a:cs typeface="+mj-cs"/>
              </a:rPr>
              <a:t>leveraging the strengths of both methods. </a:t>
            </a:r>
          </a:p>
          <a:p>
            <a:pPr algn="l"/>
            <a:endParaRPr lang="en-US" sz="1200" dirty="0">
              <a:solidFill>
                <a:srgbClr val="2B2D3D"/>
              </a:solidFill>
              <a:latin typeface="Georgia"/>
              <a:cs typeface="+mj-cs"/>
            </a:endParaRPr>
          </a:p>
          <a:p>
            <a:pPr algn="l"/>
            <a:r>
              <a:rPr lang="en-US" dirty="0" err="1"/>
              <a:t>Employee.Recognition</a:t>
            </a:r>
            <a:r>
              <a:rPr lang="en-US" sz="1200" dirty="0">
                <a:solidFill>
                  <a:srgbClr val="2B2D3D"/>
                </a:solidFill>
                <a:latin typeface="Georgia"/>
                <a:cs typeface="+mj-cs"/>
              </a:rPr>
              <a:t> and </a:t>
            </a:r>
            <a:r>
              <a:rPr lang="en-US" dirty="0" err="1"/>
              <a:t>Education.LevelHigh.School</a:t>
            </a:r>
            <a:r>
              <a:rPr lang="en-US" sz="1200" dirty="0">
                <a:solidFill>
                  <a:srgbClr val="2B2D3D"/>
                </a:solidFill>
                <a:latin typeface="Georgia"/>
                <a:cs typeface="+mj-cs"/>
              </a:rPr>
              <a:t> dropped.</a:t>
            </a:r>
            <a:endParaRPr lang="en-US" dirty="0"/>
          </a:p>
        </p:txBody>
      </p:sp>
      <p:sp>
        <p:nvSpPr>
          <p:cNvPr id="4" name="Slide Number Placeholder 3"/>
          <p:cNvSpPr>
            <a:spLocks noGrp="1"/>
          </p:cNvSpPr>
          <p:nvPr>
            <p:ph type="sldNum" sz="quarter" idx="5"/>
          </p:nvPr>
        </p:nvSpPr>
        <p:spPr/>
        <p:txBody>
          <a:bodyPr/>
          <a:lstStyle/>
          <a:p>
            <a:fld id="{28328521-71C5-4FF4-A309-290FBEE7AB2C}" type="slidenum">
              <a:rPr lang="tr-TR" smtClean="0"/>
              <a:t>20</a:t>
            </a:fld>
            <a:endParaRPr lang="tr-TR"/>
          </a:p>
        </p:txBody>
      </p:sp>
    </p:spTree>
    <p:extLst>
      <p:ext uri="{BB962C8B-B14F-4D97-AF65-F5344CB8AC3E}">
        <p14:creationId xmlns:p14="http://schemas.microsoft.com/office/powerpoint/2010/main" val="4027288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7588" y="1685623"/>
            <a:ext cx="13725525" cy="3585821"/>
          </a:xfrm>
        </p:spPr>
        <p:txBody>
          <a:bodyPr anchor="b"/>
          <a:lstStyle>
            <a:lvl1pPr algn="ctr">
              <a:defRPr sz="9006"/>
            </a:lvl1pPr>
          </a:lstStyle>
          <a:p>
            <a:r>
              <a:rPr lang="en-US"/>
              <a:t>Click to edit Master title style</a:t>
            </a:r>
            <a:endParaRPr lang="en-US" dirty="0"/>
          </a:p>
        </p:txBody>
      </p:sp>
      <p:sp>
        <p:nvSpPr>
          <p:cNvPr id="3" name="Subtitle 2"/>
          <p:cNvSpPr>
            <a:spLocks noGrp="1"/>
          </p:cNvSpPr>
          <p:nvPr>
            <p:ph type="subTitle" idx="1"/>
          </p:nvPr>
        </p:nvSpPr>
        <p:spPr>
          <a:xfrm>
            <a:off x="2287588" y="5409728"/>
            <a:ext cx="13725525" cy="2486709"/>
          </a:xfrm>
        </p:spPr>
        <p:txBody>
          <a:bodyPr/>
          <a:lstStyle>
            <a:lvl1pPr marL="0" indent="0" algn="ctr">
              <a:buNone/>
              <a:defRPr sz="3602"/>
            </a:lvl1pPr>
            <a:lvl2pPr marL="686257" indent="0" algn="ctr">
              <a:buNone/>
              <a:defRPr sz="3002"/>
            </a:lvl2pPr>
            <a:lvl3pPr marL="1372514" indent="0" algn="ctr">
              <a:buNone/>
              <a:defRPr sz="2702"/>
            </a:lvl3pPr>
            <a:lvl4pPr marL="2058772" indent="0" algn="ctr">
              <a:buNone/>
              <a:defRPr sz="2402"/>
            </a:lvl4pPr>
            <a:lvl5pPr marL="2745029" indent="0" algn="ctr">
              <a:buNone/>
              <a:defRPr sz="2402"/>
            </a:lvl5pPr>
            <a:lvl6pPr marL="3431286" indent="0" algn="ctr">
              <a:buNone/>
              <a:defRPr sz="2402"/>
            </a:lvl6pPr>
            <a:lvl7pPr marL="4117543" indent="0" algn="ctr">
              <a:buNone/>
              <a:defRPr sz="2402"/>
            </a:lvl7pPr>
            <a:lvl8pPr marL="4803800" indent="0" algn="ctr">
              <a:buNone/>
              <a:defRPr sz="2402"/>
            </a:lvl8pPr>
            <a:lvl9pPr marL="5490058" indent="0" algn="ctr">
              <a:buNone/>
              <a:defRPr sz="240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236193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1596637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96439" y="548363"/>
            <a:ext cx="3946088" cy="87285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8173" y="548363"/>
            <a:ext cx="11609507" cy="8728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1056219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663454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8641" y="2567774"/>
            <a:ext cx="15784354" cy="4284388"/>
          </a:xfrm>
        </p:spPr>
        <p:txBody>
          <a:bodyPr anchor="b"/>
          <a:lstStyle>
            <a:lvl1pPr>
              <a:defRPr sz="9006"/>
            </a:lvl1pPr>
          </a:lstStyle>
          <a:p>
            <a:r>
              <a:rPr lang="en-US"/>
              <a:t>Click to edit Master title style</a:t>
            </a:r>
            <a:endParaRPr lang="en-US" dirty="0"/>
          </a:p>
        </p:txBody>
      </p:sp>
      <p:sp>
        <p:nvSpPr>
          <p:cNvPr id="3" name="Text Placeholder 2"/>
          <p:cNvSpPr>
            <a:spLocks noGrp="1"/>
          </p:cNvSpPr>
          <p:nvPr>
            <p:ph type="body" idx="1"/>
          </p:nvPr>
        </p:nvSpPr>
        <p:spPr>
          <a:xfrm>
            <a:off x="1248641" y="6892694"/>
            <a:ext cx="15784354" cy="2253059"/>
          </a:xfrm>
        </p:spPr>
        <p:txBody>
          <a:bodyPr/>
          <a:lstStyle>
            <a:lvl1pPr marL="0" indent="0">
              <a:buNone/>
              <a:defRPr sz="3602">
                <a:solidFill>
                  <a:schemeClr val="tx1">
                    <a:tint val="75000"/>
                  </a:schemeClr>
                </a:solidFill>
              </a:defRPr>
            </a:lvl1pPr>
            <a:lvl2pPr marL="686257" indent="0">
              <a:buNone/>
              <a:defRPr sz="3002">
                <a:solidFill>
                  <a:schemeClr val="tx1">
                    <a:tint val="75000"/>
                  </a:schemeClr>
                </a:solidFill>
              </a:defRPr>
            </a:lvl2pPr>
            <a:lvl3pPr marL="1372514" indent="0">
              <a:buNone/>
              <a:defRPr sz="2702">
                <a:solidFill>
                  <a:schemeClr val="tx1">
                    <a:tint val="75000"/>
                  </a:schemeClr>
                </a:solidFill>
              </a:defRPr>
            </a:lvl3pPr>
            <a:lvl4pPr marL="2058772" indent="0">
              <a:buNone/>
              <a:defRPr sz="2402">
                <a:solidFill>
                  <a:schemeClr val="tx1">
                    <a:tint val="75000"/>
                  </a:schemeClr>
                </a:solidFill>
              </a:defRPr>
            </a:lvl4pPr>
            <a:lvl5pPr marL="2745029" indent="0">
              <a:buNone/>
              <a:defRPr sz="2402">
                <a:solidFill>
                  <a:schemeClr val="tx1">
                    <a:tint val="75000"/>
                  </a:schemeClr>
                </a:solidFill>
              </a:defRPr>
            </a:lvl5pPr>
            <a:lvl6pPr marL="3431286" indent="0">
              <a:buNone/>
              <a:defRPr sz="2402">
                <a:solidFill>
                  <a:schemeClr val="tx1">
                    <a:tint val="75000"/>
                  </a:schemeClr>
                </a:solidFill>
              </a:defRPr>
            </a:lvl6pPr>
            <a:lvl7pPr marL="4117543" indent="0">
              <a:buNone/>
              <a:defRPr sz="2402">
                <a:solidFill>
                  <a:schemeClr val="tx1">
                    <a:tint val="75000"/>
                  </a:schemeClr>
                </a:solidFill>
              </a:defRPr>
            </a:lvl7pPr>
            <a:lvl8pPr marL="4803800" indent="0">
              <a:buNone/>
              <a:defRPr sz="2402">
                <a:solidFill>
                  <a:schemeClr val="tx1">
                    <a:tint val="75000"/>
                  </a:schemeClr>
                </a:solidFill>
              </a:defRPr>
            </a:lvl8pPr>
            <a:lvl9pPr marL="5490058" indent="0">
              <a:buNone/>
              <a:defRPr sz="240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200262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8173" y="2741818"/>
            <a:ext cx="7777798" cy="6535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64729" y="2741818"/>
            <a:ext cx="7777798" cy="6535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191945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557" y="548365"/>
            <a:ext cx="15784354" cy="199079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60558" y="2524858"/>
            <a:ext cx="7742053" cy="1237394"/>
          </a:xfrm>
        </p:spPr>
        <p:txBody>
          <a:bodyPr anchor="b"/>
          <a:lstStyle>
            <a:lvl1pPr marL="0" indent="0">
              <a:buNone/>
              <a:defRPr sz="3602" b="1"/>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4" name="Content Placeholder 3"/>
          <p:cNvSpPr>
            <a:spLocks noGrp="1"/>
          </p:cNvSpPr>
          <p:nvPr>
            <p:ph sz="half" idx="2"/>
          </p:nvPr>
        </p:nvSpPr>
        <p:spPr>
          <a:xfrm>
            <a:off x="1260558" y="3762252"/>
            <a:ext cx="7742053" cy="5533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64729" y="2524858"/>
            <a:ext cx="7780181" cy="1237394"/>
          </a:xfrm>
        </p:spPr>
        <p:txBody>
          <a:bodyPr anchor="b"/>
          <a:lstStyle>
            <a:lvl1pPr marL="0" indent="0">
              <a:buNone/>
              <a:defRPr sz="3602" b="1"/>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6" name="Content Placeholder 5"/>
          <p:cNvSpPr>
            <a:spLocks noGrp="1"/>
          </p:cNvSpPr>
          <p:nvPr>
            <p:ph sz="quarter" idx="4"/>
          </p:nvPr>
        </p:nvSpPr>
        <p:spPr>
          <a:xfrm>
            <a:off x="9264729" y="3762252"/>
            <a:ext cx="7780181" cy="5533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7/11/2024</a:t>
            </a:fld>
            <a:endParaRPr lang="en-US"/>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627333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7/11/2024</a:t>
            </a:fld>
            <a:endParaRPr lang="en-US"/>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115106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7/11/2024</a:t>
            </a:fld>
            <a:endParaRPr lang="en-US"/>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320318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557" y="686647"/>
            <a:ext cx="5902452" cy="2403263"/>
          </a:xfrm>
        </p:spPr>
        <p:txBody>
          <a:bodyPr anchor="b"/>
          <a:lstStyle>
            <a:lvl1pPr>
              <a:defRPr sz="4803"/>
            </a:lvl1pPr>
          </a:lstStyle>
          <a:p>
            <a:r>
              <a:rPr lang="en-US"/>
              <a:t>Click to edit Master title style</a:t>
            </a:r>
            <a:endParaRPr lang="en-US" dirty="0"/>
          </a:p>
        </p:txBody>
      </p:sp>
      <p:sp>
        <p:nvSpPr>
          <p:cNvPr id="3" name="Content Placeholder 2"/>
          <p:cNvSpPr>
            <a:spLocks noGrp="1"/>
          </p:cNvSpPr>
          <p:nvPr>
            <p:ph idx="1"/>
          </p:nvPr>
        </p:nvSpPr>
        <p:spPr>
          <a:xfrm>
            <a:off x="7780181" y="1482967"/>
            <a:ext cx="9264729" cy="7319463"/>
          </a:xfrm>
        </p:spPr>
        <p:txBody>
          <a:bodyPr/>
          <a:lstStyle>
            <a:lvl1pPr>
              <a:defRPr sz="4803"/>
            </a:lvl1pPr>
            <a:lvl2pPr>
              <a:defRPr sz="4203"/>
            </a:lvl2pPr>
            <a:lvl3pPr>
              <a:defRPr sz="3602"/>
            </a:lvl3pPr>
            <a:lvl4pPr>
              <a:defRPr sz="3002"/>
            </a:lvl4pPr>
            <a:lvl5pPr>
              <a:defRPr sz="3002"/>
            </a:lvl5pPr>
            <a:lvl6pPr>
              <a:defRPr sz="3002"/>
            </a:lvl6pPr>
            <a:lvl7pPr>
              <a:defRPr sz="3002"/>
            </a:lvl7pPr>
            <a:lvl8pPr>
              <a:defRPr sz="3002"/>
            </a:lvl8pPr>
            <a:lvl9pPr>
              <a:defRPr sz="30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60557" y="3089910"/>
            <a:ext cx="5902452" cy="5724440"/>
          </a:xfrm>
        </p:spPr>
        <p:txBody>
          <a:bodyPr/>
          <a:lstStyle>
            <a:lvl1pPr marL="0" indent="0">
              <a:buNone/>
              <a:defRPr sz="2402"/>
            </a:lvl1pPr>
            <a:lvl2pPr marL="686257" indent="0">
              <a:buNone/>
              <a:defRPr sz="2101"/>
            </a:lvl2pPr>
            <a:lvl3pPr marL="1372514" indent="0">
              <a:buNone/>
              <a:defRPr sz="1801"/>
            </a:lvl3pPr>
            <a:lvl4pPr marL="2058772" indent="0">
              <a:buNone/>
              <a:defRPr sz="1501"/>
            </a:lvl4pPr>
            <a:lvl5pPr marL="2745029" indent="0">
              <a:buNone/>
              <a:defRPr sz="1501"/>
            </a:lvl5pPr>
            <a:lvl6pPr marL="3431286" indent="0">
              <a:buNone/>
              <a:defRPr sz="1501"/>
            </a:lvl6pPr>
            <a:lvl7pPr marL="4117543" indent="0">
              <a:buNone/>
              <a:defRPr sz="1501"/>
            </a:lvl7pPr>
            <a:lvl8pPr marL="4803800" indent="0">
              <a:buNone/>
              <a:defRPr sz="1501"/>
            </a:lvl8pPr>
            <a:lvl9pPr marL="5490058" indent="0">
              <a:buNone/>
              <a:defRPr sz="150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116170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557" y="686647"/>
            <a:ext cx="5902452" cy="2403263"/>
          </a:xfrm>
        </p:spPr>
        <p:txBody>
          <a:bodyPr anchor="b"/>
          <a:lstStyle>
            <a:lvl1pPr>
              <a:defRPr sz="4803"/>
            </a:lvl1pPr>
          </a:lstStyle>
          <a:p>
            <a:r>
              <a:rPr lang="en-US"/>
              <a:t>Click to edit Master title style</a:t>
            </a:r>
            <a:endParaRPr lang="en-US" dirty="0"/>
          </a:p>
        </p:txBody>
      </p:sp>
      <p:sp>
        <p:nvSpPr>
          <p:cNvPr id="3" name="Picture Placeholder 2"/>
          <p:cNvSpPr>
            <a:spLocks noGrp="1" noChangeAspect="1"/>
          </p:cNvSpPr>
          <p:nvPr>
            <p:ph type="pic" idx="1"/>
          </p:nvPr>
        </p:nvSpPr>
        <p:spPr>
          <a:xfrm>
            <a:off x="7780181" y="1482967"/>
            <a:ext cx="9264729" cy="7319463"/>
          </a:xfrm>
        </p:spPr>
        <p:txBody>
          <a:bodyPr anchor="t"/>
          <a:lstStyle>
            <a:lvl1pPr marL="0" indent="0">
              <a:buNone/>
              <a:defRPr sz="4803"/>
            </a:lvl1pPr>
            <a:lvl2pPr marL="686257" indent="0">
              <a:buNone/>
              <a:defRPr sz="4203"/>
            </a:lvl2pPr>
            <a:lvl3pPr marL="1372514" indent="0">
              <a:buNone/>
              <a:defRPr sz="3602"/>
            </a:lvl3pPr>
            <a:lvl4pPr marL="2058772" indent="0">
              <a:buNone/>
              <a:defRPr sz="3002"/>
            </a:lvl4pPr>
            <a:lvl5pPr marL="2745029" indent="0">
              <a:buNone/>
              <a:defRPr sz="3002"/>
            </a:lvl5pPr>
            <a:lvl6pPr marL="3431286" indent="0">
              <a:buNone/>
              <a:defRPr sz="3002"/>
            </a:lvl6pPr>
            <a:lvl7pPr marL="4117543" indent="0">
              <a:buNone/>
              <a:defRPr sz="3002"/>
            </a:lvl7pPr>
            <a:lvl8pPr marL="4803800" indent="0">
              <a:buNone/>
              <a:defRPr sz="3002"/>
            </a:lvl8pPr>
            <a:lvl9pPr marL="5490058" indent="0">
              <a:buNone/>
              <a:defRPr sz="3002"/>
            </a:lvl9pPr>
          </a:lstStyle>
          <a:p>
            <a:r>
              <a:rPr lang="en-US"/>
              <a:t>Click icon to add picture</a:t>
            </a:r>
            <a:endParaRPr lang="en-US" dirty="0"/>
          </a:p>
        </p:txBody>
      </p:sp>
      <p:sp>
        <p:nvSpPr>
          <p:cNvPr id="4" name="Text Placeholder 3"/>
          <p:cNvSpPr>
            <a:spLocks noGrp="1"/>
          </p:cNvSpPr>
          <p:nvPr>
            <p:ph type="body" sz="half" idx="2"/>
          </p:nvPr>
        </p:nvSpPr>
        <p:spPr>
          <a:xfrm>
            <a:off x="1260557" y="3089910"/>
            <a:ext cx="5902452" cy="5724440"/>
          </a:xfrm>
        </p:spPr>
        <p:txBody>
          <a:bodyPr/>
          <a:lstStyle>
            <a:lvl1pPr marL="0" indent="0">
              <a:buNone/>
              <a:defRPr sz="2402"/>
            </a:lvl1pPr>
            <a:lvl2pPr marL="686257" indent="0">
              <a:buNone/>
              <a:defRPr sz="2101"/>
            </a:lvl2pPr>
            <a:lvl3pPr marL="1372514" indent="0">
              <a:buNone/>
              <a:defRPr sz="1801"/>
            </a:lvl3pPr>
            <a:lvl4pPr marL="2058772" indent="0">
              <a:buNone/>
              <a:defRPr sz="1501"/>
            </a:lvl4pPr>
            <a:lvl5pPr marL="2745029" indent="0">
              <a:buNone/>
              <a:defRPr sz="1501"/>
            </a:lvl5pPr>
            <a:lvl6pPr marL="3431286" indent="0">
              <a:buNone/>
              <a:defRPr sz="1501"/>
            </a:lvl6pPr>
            <a:lvl7pPr marL="4117543" indent="0">
              <a:buNone/>
              <a:defRPr sz="1501"/>
            </a:lvl7pPr>
            <a:lvl8pPr marL="4803800" indent="0">
              <a:buNone/>
              <a:defRPr sz="1501"/>
            </a:lvl8pPr>
            <a:lvl9pPr marL="5490058" indent="0">
              <a:buNone/>
              <a:defRPr sz="150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87315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8173" y="548365"/>
            <a:ext cx="15784354" cy="199079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8173" y="2741818"/>
            <a:ext cx="15784354" cy="65350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8173" y="9546297"/>
            <a:ext cx="4117658" cy="548364"/>
          </a:xfrm>
          <a:prstGeom prst="rect">
            <a:avLst/>
          </a:prstGeom>
        </p:spPr>
        <p:txBody>
          <a:bodyPr vert="horz" lIns="91440" tIns="45720" rIns="91440" bIns="45720" rtlCol="0" anchor="ctr"/>
          <a:lstStyle>
            <a:lvl1pPr algn="l">
              <a:defRPr sz="1801">
                <a:solidFill>
                  <a:schemeClr val="tx1">
                    <a:tint val="75000"/>
                  </a:schemeClr>
                </a:solidFill>
              </a:defRPr>
            </a:lvl1pPr>
          </a:lstStyle>
          <a:p>
            <a:fld id="{1D8BD707-D9CF-40AE-B4C6-C98DA3205C09}" type="datetimeFigureOut">
              <a:rPr lang="en-US" smtClean="0"/>
              <a:t>7/11/2024</a:t>
            </a:fld>
            <a:endParaRPr lang="en-US"/>
          </a:p>
        </p:txBody>
      </p:sp>
      <p:sp>
        <p:nvSpPr>
          <p:cNvPr id="5" name="Footer Placeholder 4"/>
          <p:cNvSpPr>
            <a:spLocks noGrp="1"/>
          </p:cNvSpPr>
          <p:nvPr>
            <p:ph type="ftr" sz="quarter" idx="3"/>
          </p:nvPr>
        </p:nvSpPr>
        <p:spPr>
          <a:xfrm>
            <a:off x="6062107" y="9546297"/>
            <a:ext cx="6176486" cy="548364"/>
          </a:xfrm>
          <a:prstGeom prst="rect">
            <a:avLst/>
          </a:prstGeom>
        </p:spPr>
        <p:txBody>
          <a:bodyPr vert="horz" lIns="91440" tIns="45720" rIns="91440" bIns="45720" rtlCol="0" anchor="ctr"/>
          <a:lstStyle>
            <a:lvl1pPr algn="ctr">
              <a:defRPr sz="1801">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2924869" y="9546297"/>
            <a:ext cx="4117658" cy="548364"/>
          </a:xfrm>
          <a:prstGeom prst="rect">
            <a:avLst/>
          </a:prstGeom>
        </p:spPr>
        <p:txBody>
          <a:bodyPr vert="horz" lIns="91440" tIns="45720" rIns="91440" bIns="45720" rtlCol="0" anchor="ctr"/>
          <a:lstStyle>
            <a:lvl1pPr algn="r">
              <a:defRPr sz="1801">
                <a:solidFill>
                  <a:schemeClr val="tx1">
                    <a:tint val="75000"/>
                  </a:schemeClr>
                </a:solidFill>
              </a:defRPr>
            </a:lvl1pPr>
          </a:lstStyle>
          <a:p>
            <a:fld id="{B6F15528-21DE-4FAA-801E-634DDDAF4B2B}" type="slidenum">
              <a:rPr lang="tr-TR" smtClean="0"/>
              <a:t>‹#›</a:t>
            </a:fld>
            <a:endParaRPr lang="tr-TR"/>
          </a:p>
        </p:txBody>
      </p:sp>
    </p:spTree>
    <p:extLst>
      <p:ext uri="{BB962C8B-B14F-4D97-AF65-F5344CB8AC3E}">
        <p14:creationId xmlns:p14="http://schemas.microsoft.com/office/powerpoint/2010/main" val="344247234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1372514" rtl="0" eaLnBrk="1" latinLnBrk="0" hangingPunct="1">
        <a:lnSpc>
          <a:spcPct val="90000"/>
        </a:lnSpc>
        <a:spcBef>
          <a:spcPct val="0"/>
        </a:spcBef>
        <a:buNone/>
        <a:defRPr sz="6604" kern="1200">
          <a:solidFill>
            <a:schemeClr val="tx1"/>
          </a:solidFill>
          <a:latin typeface="+mj-lt"/>
          <a:ea typeface="+mj-ea"/>
          <a:cs typeface="+mj-cs"/>
        </a:defRPr>
      </a:lvl1pPr>
    </p:titleStyle>
    <p:bodyStyle>
      <a:lvl1pPr marL="343129" indent="-343129" algn="l" defTabSz="1372514" rtl="0" eaLnBrk="1" latinLnBrk="0" hangingPunct="1">
        <a:lnSpc>
          <a:spcPct val="90000"/>
        </a:lnSpc>
        <a:spcBef>
          <a:spcPts val="1501"/>
        </a:spcBef>
        <a:buFont typeface="Arial" panose="020B0604020202020204" pitchFamily="34" charset="0"/>
        <a:buChar char="•"/>
        <a:defRPr sz="4203" kern="1200">
          <a:solidFill>
            <a:schemeClr val="tx1"/>
          </a:solidFill>
          <a:latin typeface="+mn-lt"/>
          <a:ea typeface="+mn-ea"/>
          <a:cs typeface="+mn-cs"/>
        </a:defRPr>
      </a:lvl1pPr>
      <a:lvl2pPr marL="1029386" indent="-343129" algn="l" defTabSz="1372514" rtl="0" eaLnBrk="1" latinLnBrk="0" hangingPunct="1">
        <a:lnSpc>
          <a:spcPct val="90000"/>
        </a:lnSpc>
        <a:spcBef>
          <a:spcPts val="751"/>
        </a:spcBef>
        <a:buFont typeface="Arial" panose="020B0604020202020204" pitchFamily="34" charset="0"/>
        <a:buChar char="•"/>
        <a:defRPr sz="3602" kern="1200">
          <a:solidFill>
            <a:schemeClr val="tx1"/>
          </a:solidFill>
          <a:latin typeface="+mn-lt"/>
          <a:ea typeface="+mn-ea"/>
          <a:cs typeface="+mn-cs"/>
        </a:defRPr>
      </a:lvl2pPr>
      <a:lvl3pPr marL="1715643" indent="-343129" algn="l" defTabSz="1372514" rtl="0" eaLnBrk="1" latinLnBrk="0" hangingPunct="1">
        <a:lnSpc>
          <a:spcPct val="90000"/>
        </a:lnSpc>
        <a:spcBef>
          <a:spcPts val="751"/>
        </a:spcBef>
        <a:buFont typeface="Arial" panose="020B0604020202020204" pitchFamily="34" charset="0"/>
        <a:buChar char="•"/>
        <a:defRPr sz="3002" kern="1200">
          <a:solidFill>
            <a:schemeClr val="tx1"/>
          </a:solidFill>
          <a:latin typeface="+mn-lt"/>
          <a:ea typeface="+mn-ea"/>
          <a:cs typeface="+mn-cs"/>
        </a:defRPr>
      </a:lvl3pPr>
      <a:lvl4pPr marL="2401900"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4pPr>
      <a:lvl5pPr marL="3088157"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5pPr>
      <a:lvl6pPr marL="3774415"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6pPr>
      <a:lvl7pPr marL="4460672"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7pPr>
      <a:lvl8pPr marL="5146929"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8pPr>
      <a:lvl9pPr marL="5833186"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9pPr>
    </p:bodyStyle>
    <p:otherStyle>
      <a:defPPr>
        <a:defRPr lang="en-US"/>
      </a:defPPr>
      <a:lvl1pPr marL="0" algn="l" defTabSz="1372514" rtl="0" eaLnBrk="1" latinLnBrk="0" hangingPunct="1">
        <a:defRPr sz="2702" kern="1200">
          <a:solidFill>
            <a:schemeClr val="tx1"/>
          </a:solidFill>
          <a:latin typeface="+mn-lt"/>
          <a:ea typeface="+mn-ea"/>
          <a:cs typeface="+mn-cs"/>
        </a:defRPr>
      </a:lvl1pPr>
      <a:lvl2pPr marL="686257" algn="l" defTabSz="1372514" rtl="0" eaLnBrk="1" latinLnBrk="0" hangingPunct="1">
        <a:defRPr sz="2702" kern="1200">
          <a:solidFill>
            <a:schemeClr val="tx1"/>
          </a:solidFill>
          <a:latin typeface="+mn-lt"/>
          <a:ea typeface="+mn-ea"/>
          <a:cs typeface="+mn-cs"/>
        </a:defRPr>
      </a:lvl2pPr>
      <a:lvl3pPr marL="1372514" algn="l" defTabSz="1372514" rtl="0" eaLnBrk="1" latinLnBrk="0" hangingPunct="1">
        <a:defRPr sz="2702" kern="1200">
          <a:solidFill>
            <a:schemeClr val="tx1"/>
          </a:solidFill>
          <a:latin typeface="+mn-lt"/>
          <a:ea typeface="+mn-ea"/>
          <a:cs typeface="+mn-cs"/>
        </a:defRPr>
      </a:lvl3pPr>
      <a:lvl4pPr marL="2058772" algn="l" defTabSz="1372514" rtl="0" eaLnBrk="1" latinLnBrk="0" hangingPunct="1">
        <a:defRPr sz="2702" kern="1200">
          <a:solidFill>
            <a:schemeClr val="tx1"/>
          </a:solidFill>
          <a:latin typeface="+mn-lt"/>
          <a:ea typeface="+mn-ea"/>
          <a:cs typeface="+mn-cs"/>
        </a:defRPr>
      </a:lvl4pPr>
      <a:lvl5pPr marL="2745029" algn="l" defTabSz="1372514" rtl="0" eaLnBrk="1" latinLnBrk="0" hangingPunct="1">
        <a:defRPr sz="2702" kern="1200">
          <a:solidFill>
            <a:schemeClr val="tx1"/>
          </a:solidFill>
          <a:latin typeface="+mn-lt"/>
          <a:ea typeface="+mn-ea"/>
          <a:cs typeface="+mn-cs"/>
        </a:defRPr>
      </a:lvl5pPr>
      <a:lvl6pPr marL="3431286" algn="l" defTabSz="1372514" rtl="0" eaLnBrk="1" latinLnBrk="0" hangingPunct="1">
        <a:defRPr sz="2702" kern="1200">
          <a:solidFill>
            <a:schemeClr val="tx1"/>
          </a:solidFill>
          <a:latin typeface="+mn-lt"/>
          <a:ea typeface="+mn-ea"/>
          <a:cs typeface="+mn-cs"/>
        </a:defRPr>
      </a:lvl6pPr>
      <a:lvl7pPr marL="4117543" algn="l" defTabSz="1372514" rtl="0" eaLnBrk="1" latinLnBrk="0" hangingPunct="1">
        <a:defRPr sz="2702" kern="1200">
          <a:solidFill>
            <a:schemeClr val="tx1"/>
          </a:solidFill>
          <a:latin typeface="+mn-lt"/>
          <a:ea typeface="+mn-ea"/>
          <a:cs typeface="+mn-cs"/>
        </a:defRPr>
      </a:lvl7pPr>
      <a:lvl8pPr marL="4803800" algn="l" defTabSz="1372514" rtl="0" eaLnBrk="1" latinLnBrk="0" hangingPunct="1">
        <a:defRPr sz="2702" kern="1200">
          <a:solidFill>
            <a:schemeClr val="tx1"/>
          </a:solidFill>
          <a:latin typeface="+mn-lt"/>
          <a:ea typeface="+mn-ea"/>
          <a:cs typeface="+mn-cs"/>
        </a:defRPr>
      </a:lvl8pPr>
      <a:lvl9pPr marL="5490058" algn="l" defTabSz="1372514" rtl="0" eaLnBrk="1" latinLnBrk="0" hangingPunct="1">
        <a:defRPr sz="27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855061" y="5907506"/>
            <a:ext cx="2433320" cy="3476625"/>
          </a:xfrm>
          <a:custGeom>
            <a:avLst/>
            <a:gdLst/>
            <a:ahLst/>
            <a:cxnLst/>
            <a:rect l="l" t="t" r="r" b="b"/>
            <a:pathLst>
              <a:path w="2433319" h="3476625">
                <a:moveTo>
                  <a:pt x="1738249" y="0"/>
                </a:moveTo>
                <a:lnTo>
                  <a:pt x="0" y="1738312"/>
                </a:lnTo>
                <a:lnTo>
                  <a:pt x="1738249" y="3476621"/>
                </a:lnTo>
                <a:lnTo>
                  <a:pt x="2433001" y="2781896"/>
                </a:lnTo>
                <a:lnTo>
                  <a:pt x="2433001" y="694726"/>
                </a:lnTo>
                <a:lnTo>
                  <a:pt x="1738249" y="0"/>
                </a:lnTo>
                <a:close/>
              </a:path>
            </a:pathLst>
          </a:custGeom>
          <a:solidFill>
            <a:srgbClr val="484C68"/>
          </a:solidFill>
        </p:spPr>
        <p:txBody>
          <a:bodyPr wrap="square" lIns="0" tIns="0" rIns="0" bIns="0" rtlCol="0"/>
          <a:lstStyle/>
          <a:p>
            <a:endParaRPr/>
          </a:p>
        </p:txBody>
      </p:sp>
      <p:grpSp>
        <p:nvGrpSpPr>
          <p:cNvPr id="3" name="object 3"/>
          <p:cNvGrpSpPr/>
          <p:nvPr/>
        </p:nvGrpSpPr>
        <p:grpSpPr>
          <a:xfrm>
            <a:off x="8132495" y="8057502"/>
            <a:ext cx="3476625" cy="2230120"/>
            <a:chOff x="8132495" y="8057502"/>
            <a:chExt cx="3476625" cy="2230120"/>
          </a:xfrm>
        </p:grpSpPr>
        <p:sp>
          <p:nvSpPr>
            <p:cNvPr id="4" name="object 4"/>
            <p:cNvSpPr/>
            <p:nvPr/>
          </p:nvSpPr>
          <p:spPr>
            <a:xfrm>
              <a:off x="8716815" y="8595246"/>
              <a:ext cx="2892425" cy="1692275"/>
            </a:xfrm>
            <a:custGeom>
              <a:avLst/>
              <a:gdLst/>
              <a:ahLst/>
              <a:cxnLst/>
              <a:rect l="l" t="t" r="r" b="b"/>
              <a:pathLst>
                <a:path w="2892425" h="1692275">
                  <a:moveTo>
                    <a:pt x="1691749" y="0"/>
                  </a:moveTo>
                  <a:lnTo>
                    <a:pt x="0" y="1691752"/>
                  </a:lnTo>
                  <a:lnTo>
                    <a:pt x="2401118" y="1691752"/>
                  </a:lnTo>
                  <a:lnTo>
                    <a:pt x="2892304" y="1200564"/>
                  </a:lnTo>
                  <a:lnTo>
                    <a:pt x="1691749" y="0"/>
                  </a:lnTo>
                  <a:close/>
                </a:path>
              </a:pathLst>
            </a:custGeom>
            <a:solidFill>
              <a:srgbClr val="484C68"/>
            </a:solidFill>
          </p:spPr>
          <p:txBody>
            <a:bodyPr wrap="square" lIns="0" tIns="0" rIns="0" bIns="0" rtlCol="0"/>
            <a:lstStyle/>
            <a:p>
              <a:endParaRPr/>
            </a:p>
          </p:txBody>
        </p:sp>
        <p:sp>
          <p:nvSpPr>
            <p:cNvPr id="5" name="object 5"/>
            <p:cNvSpPr/>
            <p:nvPr/>
          </p:nvSpPr>
          <p:spPr>
            <a:xfrm>
              <a:off x="8132495" y="8057502"/>
              <a:ext cx="2371725" cy="2230120"/>
            </a:xfrm>
            <a:custGeom>
              <a:avLst/>
              <a:gdLst/>
              <a:ahLst/>
              <a:cxnLst/>
              <a:rect l="l" t="t" r="r" b="b"/>
              <a:pathLst>
                <a:path w="2371725" h="2230120">
                  <a:moveTo>
                    <a:pt x="1738312" y="0"/>
                  </a:moveTo>
                  <a:lnTo>
                    <a:pt x="0" y="1740808"/>
                  </a:lnTo>
                  <a:lnTo>
                    <a:pt x="490630" y="2229495"/>
                  </a:lnTo>
                  <a:lnTo>
                    <a:pt x="774412" y="2229495"/>
                  </a:lnTo>
                  <a:lnTo>
                    <a:pt x="2371115" y="632790"/>
                  </a:lnTo>
                  <a:lnTo>
                    <a:pt x="1738312" y="0"/>
                  </a:lnTo>
                  <a:close/>
                </a:path>
              </a:pathLst>
            </a:custGeom>
            <a:solidFill>
              <a:srgbClr val="70B1DA"/>
            </a:solidFill>
          </p:spPr>
          <p:txBody>
            <a:bodyPr wrap="square" lIns="0" tIns="0" rIns="0" bIns="0" rtlCol="0"/>
            <a:lstStyle/>
            <a:p>
              <a:endParaRPr/>
            </a:p>
          </p:txBody>
        </p:sp>
      </p:grpSp>
      <p:sp>
        <p:nvSpPr>
          <p:cNvPr id="6" name="object 6"/>
          <p:cNvSpPr/>
          <p:nvPr/>
        </p:nvSpPr>
        <p:spPr>
          <a:xfrm>
            <a:off x="11900028" y="6899998"/>
            <a:ext cx="5772150" cy="3387090"/>
          </a:xfrm>
          <a:custGeom>
            <a:avLst/>
            <a:gdLst/>
            <a:ahLst/>
            <a:cxnLst/>
            <a:rect l="l" t="t" r="r" b="b"/>
            <a:pathLst>
              <a:path w="5772150" h="3387090">
                <a:moveTo>
                  <a:pt x="2887343" y="0"/>
                </a:moveTo>
                <a:lnTo>
                  <a:pt x="0" y="2886046"/>
                </a:lnTo>
                <a:lnTo>
                  <a:pt x="501123" y="3386999"/>
                </a:lnTo>
                <a:lnTo>
                  <a:pt x="5271443" y="3386999"/>
                </a:lnTo>
                <a:lnTo>
                  <a:pt x="5772121" y="2886100"/>
                </a:lnTo>
                <a:lnTo>
                  <a:pt x="2887343" y="0"/>
                </a:lnTo>
                <a:close/>
              </a:path>
            </a:pathLst>
          </a:custGeom>
          <a:solidFill>
            <a:srgbClr val="70B1DA"/>
          </a:solidFill>
        </p:spPr>
        <p:txBody>
          <a:bodyPr wrap="square" lIns="0" tIns="0" rIns="0" bIns="0" rtlCol="0"/>
          <a:lstStyle/>
          <a:p>
            <a:endParaRPr/>
          </a:p>
        </p:txBody>
      </p:sp>
      <p:sp>
        <p:nvSpPr>
          <p:cNvPr id="7" name="object 7"/>
          <p:cNvSpPr/>
          <p:nvPr/>
        </p:nvSpPr>
        <p:spPr>
          <a:xfrm>
            <a:off x="0" y="0"/>
            <a:ext cx="2344420" cy="2506345"/>
          </a:xfrm>
          <a:custGeom>
            <a:avLst/>
            <a:gdLst/>
            <a:ahLst/>
            <a:cxnLst/>
            <a:rect l="l" t="t" r="r" b="b"/>
            <a:pathLst>
              <a:path w="2344420" h="2506345">
                <a:moveTo>
                  <a:pt x="1909361" y="0"/>
                </a:moveTo>
                <a:lnTo>
                  <a:pt x="0" y="0"/>
                </a:lnTo>
                <a:lnTo>
                  <a:pt x="0" y="2234838"/>
                </a:lnTo>
                <a:lnTo>
                  <a:pt x="271011" y="2506014"/>
                </a:lnTo>
                <a:lnTo>
                  <a:pt x="2343949" y="434326"/>
                </a:lnTo>
                <a:lnTo>
                  <a:pt x="1909361" y="0"/>
                </a:lnTo>
                <a:close/>
              </a:path>
            </a:pathLst>
          </a:custGeom>
          <a:solidFill>
            <a:srgbClr val="70B1DA"/>
          </a:solidFill>
        </p:spPr>
        <p:txBody>
          <a:bodyPr wrap="square" lIns="0" tIns="0" rIns="0" bIns="0" rtlCol="0"/>
          <a:lstStyle/>
          <a:p>
            <a:endParaRPr/>
          </a:p>
        </p:txBody>
      </p:sp>
      <p:pic>
        <p:nvPicPr>
          <p:cNvPr id="10" name="object 10"/>
          <p:cNvPicPr/>
          <p:nvPr/>
        </p:nvPicPr>
        <p:blipFill>
          <a:blip r:embed="rId3" cstate="print"/>
          <a:stretch>
            <a:fillRect/>
          </a:stretch>
        </p:blipFill>
        <p:spPr>
          <a:xfrm>
            <a:off x="11809717" y="0"/>
            <a:ext cx="6478282" cy="7407414"/>
          </a:xfrm>
          <a:prstGeom prst="rect">
            <a:avLst/>
          </a:prstGeom>
        </p:spPr>
      </p:pic>
      <p:sp>
        <p:nvSpPr>
          <p:cNvPr id="11" name="object 2"/>
          <p:cNvSpPr txBox="1">
            <a:spLocks/>
          </p:cNvSpPr>
          <p:nvPr/>
        </p:nvSpPr>
        <p:spPr>
          <a:xfrm>
            <a:off x="1352483" y="2321861"/>
            <a:ext cx="10225007" cy="2827697"/>
          </a:xfrm>
          <a:prstGeom prst="rect">
            <a:avLst/>
          </a:prstGeom>
        </p:spPr>
        <p:txBody>
          <a:bodyPr vert="horz" wrap="square" lIns="0" tIns="209550" rIns="0" bIns="0" rtlCol="0">
            <a:spAutoFit/>
          </a:bodyPr>
          <a:lstStyle>
            <a:lvl1pPr algn="l" defTabSz="1372514" rtl="0" eaLnBrk="1" latinLnBrk="0" hangingPunct="1">
              <a:lnSpc>
                <a:spcPct val="90000"/>
              </a:lnSpc>
              <a:spcBef>
                <a:spcPct val="0"/>
              </a:spcBef>
              <a:buNone/>
              <a:defRPr sz="6604" kern="1200">
                <a:solidFill>
                  <a:schemeClr val="tx1"/>
                </a:solidFill>
                <a:latin typeface="+mj-lt"/>
                <a:ea typeface="+mj-ea"/>
                <a:cs typeface="+mj-cs"/>
              </a:defRPr>
            </a:lvl1pPr>
          </a:lstStyle>
          <a:p>
            <a:pPr marL="12700" marR="902335" defTabSz="457200">
              <a:lnSpc>
                <a:spcPct val="100000"/>
              </a:lnSpc>
              <a:spcBef>
                <a:spcPts val="1195"/>
              </a:spcBef>
            </a:pPr>
            <a:r>
              <a:rPr lang="tr-TR" sz="8000" dirty="0" err="1">
                <a:solidFill>
                  <a:srgbClr val="2B2D3D"/>
                </a:solidFill>
                <a:latin typeface="Georgia"/>
                <a:ea typeface="+mn-ea"/>
              </a:rPr>
              <a:t>Employee</a:t>
            </a:r>
            <a:r>
              <a:rPr lang="tr-TR" sz="8000" dirty="0">
                <a:solidFill>
                  <a:srgbClr val="2B2D3D"/>
                </a:solidFill>
                <a:latin typeface="Georgia"/>
                <a:ea typeface="+mn-ea"/>
              </a:rPr>
              <a:t> </a:t>
            </a:r>
            <a:r>
              <a:rPr lang="tr-TR" sz="8000" dirty="0" err="1">
                <a:solidFill>
                  <a:srgbClr val="2B2D3D"/>
                </a:solidFill>
                <a:latin typeface="Georgia"/>
                <a:ea typeface="+mn-ea"/>
              </a:rPr>
              <a:t>Attrition</a:t>
            </a:r>
            <a:endParaRPr lang="tr-TR" sz="8000" dirty="0">
              <a:solidFill>
                <a:srgbClr val="2B2D3D"/>
              </a:solidFill>
              <a:latin typeface="Georgia"/>
              <a:ea typeface="+mn-ea"/>
            </a:endParaRPr>
          </a:p>
          <a:p>
            <a:pPr marL="12700" marR="902335" defTabSz="457200">
              <a:lnSpc>
                <a:spcPct val="100000"/>
              </a:lnSpc>
              <a:spcBef>
                <a:spcPts val="1195"/>
              </a:spcBef>
            </a:pPr>
            <a:r>
              <a:rPr lang="tr-TR" sz="8000" dirty="0" err="1">
                <a:solidFill>
                  <a:srgbClr val="2B2D3D"/>
                </a:solidFill>
                <a:latin typeface="Georgia"/>
                <a:ea typeface="+mn-ea"/>
              </a:rPr>
              <a:t>Classification</a:t>
            </a:r>
            <a:endParaRPr lang="tr-TR" sz="8000" dirty="0">
              <a:solidFill>
                <a:srgbClr val="2B2D3D"/>
              </a:solidFill>
              <a:latin typeface="Georgia"/>
              <a:ea typeface="+mn-ea"/>
            </a:endParaRPr>
          </a:p>
        </p:txBody>
      </p:sp>
      <p:sp>
        <p:nvSpPr>
          <p:cNvPr id="12" name="object 3">
            <a:extLst>
              <a:ext uri="{FF2B5EF4-FFF2-40B4-BE49-F238E27FC236}">
                <a16:creationId xmlns:a16="http://schemas.microsoft.com/office/drawing/2014/main" id="{8D296473-7348-F438-6D70-21B4C99D1EF9}"/>
              </a:ext>
            </a:extLst>
          </p:cNvPr>
          <p:cNvSpPr txBox="1"/>
          <p:nvPr/>
        </p:nvSpPr>
        <p:spPr>
          <a:xfrm>
            <a:off x="1172210" y="7300794"/>
            <a:ext cx="10172700" cy="1354089"/>
          </a:xfrm>
          <a:prstGeom prst="rect">
            <a:avLst/>
          </a:prstGeom>
        </p:spPr>
        <p:txBody>
          <a:bodyPr vert="horz" wrap="square" lIns="0" tIns="12065" rIns="0" bIns="0" rtlCol="0">
            <a:spAutoFit/>
          </a:bodyPr>
          <a:lstStyle/>
          <a:p>
            <a:pPr marL="12700" marR="902335">
              <a:lnSpc>
                <a:spcPts val="4850"/>
              </a:lnSpc>
              <a:spcBef>
                <a:spcPts val="1195"/>
              </a:spcBef>
            </a:pPr>
            <a:r>
              <a:rPr lang="tr-TR" sz="3200" dirty="0" err="1">
                <a:solidFill>
                  <a:srgbClr val="2B2D3D"/>
                </a:solidFill>
                <a:latin typeface="Georgia"/>
                <a:cs typeface="+mj-cs"/>
              </a:rPr>
              <a:t>Aysenur</a:t>
            </a:r>
            <a:r>
              <a:rPr lang="tr-TR" sz="3200" dirty="0">
                <a:solidFill>
                  <a:srgbClr val="2B2D3D"/>
                </a:solidFill>
                <a:latin typeface="Georgia"/>
                <a:cs typeface="+mj-cs"/>
              </a:rPr>
              <a:t> Oya OZEN -  2107501</a:t>
            </a:r>
          </a:p>
          <a:p>
            <a:pPr marL="12700" marR="902335">
              <a:lnSpc>
                <a:spcPts val="4850"/>
              </a:lnSpc>
              <a:spcBef>
                <a:spcPts val="1195"/>
              </a:spcBef>
            </a:pPr>
            <a:r>
              <a:rPr lang="en-US" sz="3200" dirty="0">
                <a:solidFill>
                  <a:srgbClr val="2B2D3D"/>
                </a:solidFill>
                <a:latin typeface="Georgia"/>
                <a:cs typeface="+mj-cs"/>
              </a:rPr>
              <a:t>Zeynep T</a:t>
            </a:r>
            <a:r>
              <a:rPr lang="tr-TR" sz="3200" dirty="0">
                <a:solidFill>
                  <a:srgbClr val="2B2D3D"/>
                </a:solidFill>
                <a:latin typeface="Georgia"/>
                <a:cs typeface="+mj-cs"/>
              </a:rPr>
              <a:t>UTAR</a:t>
            </a:r>
            <a:r>
              <a:rPr lang="en-US" sz="3200" dirty="0">
                <a:solidFill>
                  <a:srgbClr val="2B2D3D"/>
                </a:solidFill>
                <a:latin typeface="Georgia"/>
                <a:cs typeface="+mj-cs"/>
              </a:rPr>
              <a:t> - 2106038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797FE3F2-B00B-EC5B-0EFF-7F7414A290AB}"/>
              </a:ext>
            </a:extLst>
          </p:cNvPr>
          <p:cNvPicPr>
            <a:picLocks noChangeAspect="1"/>
          </p:cNvPicPr>
          <p:nvPr/>
        </p:nvPicPr>
        <p:blipFill rotWithShape="1">
          <a:blip r:embed="rId2"/>
          <a:srcRect t="1" b="65067"/>
          <a:stretch/>
        </p:blipFill>
        <p:spPr>
          <a:xfrm>
            <a:off x="869950" y="7178675"/>
            <a:ext cx="17430750" cy="3121025"/>
          </a:xfrm>
          <a:prstGeom prst="rect">
            <a:avLst/>
          </a:prstGeom>
        </p:spPr>
      </p:pic>
      <p:pic>
        <p:nvPicPr>
          <p:cNvPr id="22" name="Picture 21">
            <a:extLst>
              <a:ext uri="{FF2B5EF4-FFF2-40B4-BE49-F238E27FC236}">
                <a16:creationId xmlns:a16="http://schemas.microsoft.com/office/drawing/2014/main" id="{9CDD5649-83E9-6C37-2665-37E3FEF3C240}"/>
              </a:ext>
            </a:extLst>
          </p:cNvPr>
          <p:cNvPicPr>
            <a:picLocks noChangeAspect="1"/>
          </p:cNvPicPr>
          <p:nvPr/>
        </p:nvPicPr>
        <p:blipFill>
          <a:blip r:embed="rId3"/>
          <a:stretch>
            <a:fillRect/>
          </a:stretch>
        </p:blipFill>
        <p:spPr>
          <a:xfrm>
            <a:off x="234950" y="273050"/>
            <a:ext cx="13472595" cy="6905625"/>
          </a:xfrm>
          <a:prstGeom prst="rect">
            <a:avLst/>
          </a:prstGeom>
        </p:spPr>
      </p:pic>
      <p:sp>
        <p:nvSpPr>
          <p:cNvPr id="5" name="TextBox 4">
            <a:extLst>
              <a:ext uri="{FF2B5EF4-FFF2-40B4-BE49-F238E27FC236}">
                <a16:creationId xmlns:a16="http://schemas.microsoft.com/office/drawing/2014/main" id="{4E101EA3-8055-5A94-5EA2-BFEE46B6CB0C}"/>
              </a:ext>
            </a:extLst>
          </p:cNvPr>
          <p:cNvSpPr txBox="1"/>
          <p:nvPr/>
        </p:nvSpPr>
        <p:spPr>
          <a:xfrm flipH="1">
            <a:off x="13950950" y="555129"/>
            <a:ext cx="3883025" cy="5940088"/>
          </a:xfrm>
          <a:prstGeom prst="rect">
            <a:avLst/>
          </a:prstGeom>
          <a:noFill/>
        </p:spPr>
        <p:txBody>
          <a:bodyPr wrap="square">
            <a:spAutoFit/>
          </a:bodyPr>
          <a:lstStyle/>
          <a:p>
            <a:endParaRPr lang="en-US" sz="1600" dirty="0">
              <a:solidFill>
                <a:srgbClr val="262836"/>
              </a:solidFill>
              <a:latin typeface="Georgia"/>
              <a:cs typeface="+mj-cs"/>
            </a:endParaRPr>
          </a:p>
          <a:p>
            <a:r>
              <a:rPr lang="en-US" sz="2000" b="1" dirty="0">
                <a:solidFill>
                  <a:srgbClr val="262836"/>
                </a:solidFill>
                <a:latin typeface="Georgia"/>
                <a:cs typeface="+mj-cs"/>
              </a:rPr>
              <a:t>43% </a:t>
            </a:r>
            <a:r>
              <a:rPr lang="en-US" sz="1600" dirty="0">
                <a:solidFill>
                  <a:srgbClr val="262836"/>
                </a:solidFill>
                <a:latin typeface="Georgia"/>
                <a:cs typeface="+mj-cs"/>
              </a:rPr>
              <a:t>of employees who did not have a remote work option left the company.</a:t>
            </a:r>
          </a:p>
          <a:p>
            <a:endParaRPr lang="en-US" sz="1600" dirty="0">
              <a:solidFill>
                <a:srgbClr val="262836"/>
              </a:solidFill>
              <a:latin typeface="Georgia"/>
              <a:cs typeface="+mj-cs"/>
            </a:endParaRPr>
          </a:p>
          <a:p>
            <a:r>
              <a:rPr lang="en-US" sz="1600" dirty="0">
                <a:solidFill>
                  <a:srgbClr val="262836"/>
                </a:solidFill>
                <a:latin typeface="Georgia"/>
                <a:cs typeface="+mj-cs"/>
              </a:rPr>
              <a:t>Employees who did not have a remote work option and  do overtime work take place </a:t>
            </a:r>
            <a:r>
              <a:rPr lang="en-US" sz="2000" b="1" dirty="0">
                <a:solidFill>
                  <a:srgbClr val="262836"/>
                </a:solidFill>
                <a:latin typeface="Georgia"/>
                <a:cs typeface="+mj-cs"/>
              </a:rPr>
              <a:t>26%</a:t>
            </a:r>
            <a:r>
              <a:rPr lang="en-US" sz="1600" b="1" dirty="0">
                <a:solidFill>
                  <a:srgbClr val="262836"/>
                </a:solidFill>
                <a:latin typeface="Georgia"/>
                <a:cs typeface="+mj-cs"/>
              </a:rPr>
              <a:t> </a:t>
            </a:r>
            <a:r>
              <a:rPr lang="en-US" sz="1600" dirty="0">
                <a:solidFill>
                  <a:srgbClr val="262836"/>
                </a:solidFill>
                <a:latin typeface="Georgia"/>
                <a:cs typeface="+mj-cs"/>
              </a:rPr>
              <a:t>of the data. </a:t>
            </a:r>
          </a:p>
          <a:p>
            <a:endParaRPr lang="en-US" sz="1600" dirty="0">
              <a:solidFill>
                <a:srgbClr val="262836"/>
              </a:solidFill>
              <a:latin typeface="Georgia"/>
              <a:cs typeface="+mj-cs"/>
            </a:endParaRPr>
          </a:p>
          <a:p>
            <a:r>
              <a:rPr lang="en-US" sz="1600" dirty="0">
                <a:solidFill>
                  <a:srgbClr val="262836"/>
                </a:solidFill>
                <a:latin typeface="Georgia"/>
                <a:cs typeface="+mj-cs"/>
              </a:rPr>
              <a:t>Among these </a:t>
            </a:r>
            <a:r>
              <a:rPr lang="en-US" sz="2000" b="1" dirty="0">
                <a:solidFill>
                  <a:srgbClr val="262836"/>
                </a:solidFill>
                <a:latin typeface="Georgia"/>
                <a:cs typeface="+mj-cs"/>
              </a:rPr>
              <a:t>57%</a:t>
            </a:r>
            <a:r>
              <a:rPr lang="en-US" sz="1600" b="1" dirty="0">
                <a:solidFill>
                  <a:srgbClr val="262836"/>
                </a:solidFill>
                <a:latin typeface="Georgia"/>
                <a:cs typeface="+mj-cs"/>
              </a:rPr>
              <a:t> </a:t>
            </a:r>
            <a:r>
              <a:rPr lang="en-US" sz="1600" dirty="0">
                <a:solidFill>
                  <a:srgbClr val="262836"/>
                </a:solidFill>
                <a:latin typeface="Georgia"/>
                <a:cs typeface="+mj-cs"/>
              </a:rPr>
              <a:t>left the company.</a:t>
            </a:r>
          </a:p>
          <a:p>
            <a:endParaRPr lang="en-US" sz="1600" b="1" dirty="0">
              <a:solidFill>
                <a:srgbClr val="262836"/>
              </a:solidFill>
              <a:latin typeface="Georgia"/>
              <a:cs typeface="+mj-cs"/>
            </a:endParaRPr>
          </a:p>
          <a:p>
            <a:r>
              <a:rPr lang="en-US" sz="2000" b="1" dirty="0">
                <a:solidFill>
                  <a:srgbClr val="262836"/>
                </a:solidFill>
                <a:latin typeface="Georgia"/>
                <a:cs typeface="+mj-cs"/>
              </a:rPr>
              <a:t>36% </a:t>
            </a:r>
            <a:r>
              <a:rPr lang="en-US" sz="1600" dirty="0">
                <a:solidFill>
                  <a:srgbClr val="262836"/>
                </a:solidFill>
                <a:latin typeface="Georgia"/>
                <a:cs typeface="+mj-cs"/>
              </a:rPr>
              <a:t>of employees with monthly income between 3000-9000 left the company.</a:t>
            </a:r>
          </a:p>
          <a:p>
            <a:endParaRPr lang="en-US" sz="1600" dirty="0">
              <a:solidFill>
                <a:srgbClr val="262836"/>
              </a:solidFill>
              <a:latin typeface="Georgia"/>
              <a:cs typeface="+mj-cs"/>
            </a:endParaRPr>
          </a:p>
          <a:p>
            <a:r>
              <a:rPr lang="en-US" sz="2000" b="1" dirty="0">
                <a:solidFill>
                  <a:srgbClr val="262836"/>
                </a:solidFill>
                <a:latin typeface="Georgia"/>
                <a:cs typeface="+mj-cs"/>
              </a:rPr>
              <a:t>45% </a:t>
            </a:r>
            <a:r>
              <a:rPr lang="en-US" sz="1600" dirty="0">
                <a:solidFill>
                  <a:srgbClr val="262836"/>
                </a:solidFill>
                <a:latin typeface="Georgia"/>
                <a:cs typeface="+mj-cs"/>
              </a:rPr>
              <a:t>of those who worked in a job without leadership opportunities left the company.</a:t>
            </a:r>
          </a:p>
          <a:p>
            <a:endParaRPr lang="en-US" sz="1600" dirty="0">
              <a:solidFill>
                <a:srgbClr val="262836"/>
              </a:solidFill>
              <a:latin typeface="Georgia"/>
              <a:cs typeface="+mj-cs"/>
            </a:endParaRPr>
          </a:p>
          <a:p>
            <a:r>
              <a:rPr lang="en-US" sz="1600" dirty="0">
                <a:solidFill>
                  <a:srgbClr val="262836"/>
                </a:solidFill>
                <a:latin typeface="Georgia"/>
                <a:cs typeface="+mj-cs"/>
              </a:rPr>
              <a:t>Employees at the entry level with low employee recognition take place of </a:t>
            </a:r>
            <a:r>
              <a:rPr lang="en-US" sz="2000" b="1" dirty="0">
                <a:solidFill>
                  <a:srgbClr val="262836"/>
                </a:solidFill>
                <a:latin typeface="Georgia"/>
                <a:cs typeface="+mj-cs"/>
              </a:rPr>
              <a:t>16% </a:t>
            </a:r>
            <a:r>
              <a:rPr lang="en-US" sz="1600" dirty="0">
                <a:solidFill>
                  <a:srgbClr val="262836"/>
                </a:solidFill>
                <a:latin typeface="Georgia"/>
                <a:cs typeface="+mj-cs"/>
              </a:rPr>
              <a:t>of the data. Among these </a:t>
            </a:r>
            <a:r>
              <a:rPr lang="en-US" sz="2000" b="1" dirty="0">
                <a:solidFill>
                  <a:srgbClr val="262836"/>
                </a:solidFill>
                <a:latin typeface="Georgia"/>
                <a:cs typeface="+mj-cs"/>
              </a:rPr>
              <a:t>64% </a:t>
            </a:r>
            <a:r>
              <a:rPr lang="en-US" sz="1600" dirty="0">
                <a:solidFill>
                  <a:srgbClr val="262836"/>
                </a:solidFill>
                <a:latin typeface="Georgia"/>
                <a:cs typeface="+mj-cs"/>
              </a:rPr>
              <a:t>left the company.</a:t>
            </a:r>
            <a:endParaRPr lang="tr-TR" sz="1600" dirty="0">
              <a:solidFill>
                <a:srgbClr val="262836"/>
              </a:solidFill>
              <a:latin typeface="Georgia"/>
              <a:cs typeface="+mj-cs"/>
            </a:endParaRPr>
          </a:p>
        </p:txBody>
      </p:sp>
    </p:spTree>
    <p:extLst>
      <p:ext uri="{BB962C8B-B14F-4D97-AF65-F5344CB8AC3E}">
        <p14:creationId xmlns:p14="http://schemas.microsoft.com/office/powerpoint/2010/main" val="1912918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0783" y="0"/>
            <a:ext cx="5647690" cy="5734685"/>
            <a:chOff x="12640783" y="0"/>
            <a:chExt cx="5647690" cy="5734685"/>
          </a:xfrm>
        </p:grpSpPr>
        <p:sp>
          <p:nvSpPr>
            <p:cNvPr id="3" name="object 3"/>
            <p:cNvSpPr/>
            <p:nvPr/>
          </p:nvSpPr>
          <p:spPr>
            <a:xfrm>
              <a:off x="16373094" y="2795257"/>
              <a:ext cx="1915160" cy="2939415"/>
            </a:xfrm>
            <a:custGeom>
              <a:avLst/>
              <a:gdLst/>
              <a:ahLst/>
              <a:cxnLst/>
              <a:rect l="l" t="t" r="r" b="b"/>
              <a:pathLst>
                <a:path w="1915159" h="2939415">
                  <a:moveTo>
                    <a:pt x="1739646" y="0"/>
                  </a:moveTo>
                  <a:lnTo>
                    <a:pt x="0" y="1738312"/>
                  </a:lnTo>
                  <a:lnTo>
                    <a:pt x="1201420" y="2938868"/>
                  </a:lnTo>
                  <a:lnTo>
                    <a:pt x="1914942" y="2225893"/>
                  </a:lnTo>
                  <a:lnTo>
                    <a:pt x="1914942" y="175170"/>
                  </a:lnTo>
                  <a:lnTo>
                    <a:pt x="1739646" y="0"/>
                  </a:lnTo>
                  <a:close/>
                </a:path>
              </a:pathLst>
            </a:custGeom>
            <a:solidFill>
              <a:srgbClr val="484C68"/>
            </a:solidFill>
          </p:spPr>
          <p:txBody>
            <a:bodyPr wrap="square" lIns="0" tIns="0" rIns="0" bIns="0" rtlCol="0"/>
            <a:lstStyle/>
            <a:p>
              <a:endParaRPr/>
            </a:p>
          </p:txBody>
        </p:sp>
        <p:sp>
          <p:nvSpPr>
            <p:cNvPr id="4" name="object 4"/>
            <p:cNvSpPr/>
            <p:nvPr/>
          </p:nvSpPr>
          <p:spPr>
            <a:xfrm>
              <a:off x="12640780" y="12"/>
              <a:ext cx="5647690" cy="4629150"/>
            </a:xfrm>
            <a:custGeom>
              <a:avLst/>
              <a:gdLst/>
              <a:ahLst/>
              <a:cxnLst/>
              <a:rect l="l" t="t" r="r" b="b"/>
              <a:pathLst>
                <a:path w="5647690" h="4629150">
                  <a:moveTo>
                    <a:pt x="5567083" y="2890278"/>
                  </a:moveTo>
                  <a:lnTo>
                    <a:pt x="4936274" y="2257488"/>
                  </a:lnTo>
                  <a:lnTo>
                    <a:pt x="3196755" y="3995801"/>
                  </a:lnTo>
                  <a:lnTo>
                    <a:pt x="3827437" y="4628591"/>
                  </a:lnTo>
                  <a:lnTo>
                    <a:pt x="5567083" y="2890278"/>
                  </a:lnTo>
                  <a:close/>
                </a:path>
                <a:path w="5647690" h="4629150">
                  <a:moveTo>
                    <a:pt x="5647207" y="0"/>
                  </a:moveTo>
                  <a:lnTo>
                    <a:pt x="0" y="0"/>
                  </a:lnTo>
                  <a:lnTo>
                    <a:pt x="3075978" y="3075914"/>
                  </a:lnTo>
                  <a:lnTo>
                    <a:pt x="5647207" y="504634"/>
                  </a:lnTo>
                  <a:lnTo>
                    <a:pt x="5647207" y="0"/>
                  </a:lnTo>
                  <a:close/>
                </a:path>
              </a:pathLst>
            </a:custGeom>
            <a:solidFill>
              <a:srgbClr val="70B1DA"/>
            </a:solidFill>
          </p:spPr>
          <p:txBody>
            <a:bodyPr wrap="square" lIns="0" tIns="0" rIns="0" bIns="0" rtlCol="0"/>
            <a:lstStyle/>
            <a:p>
              <a:endParaRPr/>
            </a:p>
          </p:txBody>
        </p:sp>
      </p:grpSp>
      <p:sp>
        <p:nvSpPr>
          <p:cNvPr id="5" name="object 5"/>
          <p:cNvSpPr/>
          <p:nvPr/>
        </p:nvSpPr>
        <p:spPr>
          <a:xfrm>
            <a:off x="15062454" y="6675004"/>
            <a:ext cx="3225800" cy="3612515"/>
          </a:xfrm>
          <a:custGeom>
            <a:avLst/>
            <a:gdLst/>
            <a:ahLst/>
            <a:cxnLst/>
            <a:rect l="l" t="t" r="r" b="b"/>
            <a:pathLst>
              <a:path w="3225800" h="3612515">
                <a:moveTo>
                  <a:pt x="3224287" y="0"/>
                </a:moveTo>
                <a:lnTo>
                  <a:pt x="0" y="3225457"/>
                </a:lnTo>
                <a:lnTo>
                  <a:pt x="386694" y="3611994"/>
                </a:lnTo>
                <a:lnTo>
                  <a:pt x="3225506" y="3611994"/>
                </a:lnTo>
                <a:lnTo>
                  <a:pt x="3225506" y="1219"/>
                </a:lnTo>
                <a:lnTo>
                  <a:pt x="3224287" y="0"/>
                </a:lnTo>
                <a:close/>
              </a:path>
            </a:pathLst>
          </a:custGeom>
          <a:solidFill>
            <a:srgbClr val="70B1DA"/>
          </a:solidFill>
        </p:spPr>
        <p:txBody>
          <a:bodyPr wrap="square" lIns="0" tIns="0" rIns="0" bIns="0" rtlCol="0"/>
          <a:lstStyle/>
          <a:p>
            <a:endParaRPr/>
          </a:p>
        </p:txBody>
      </p:sp>
      <p:sp>
        <p:nvSpPr>
          <p:cNvPr id="7" name="object 7"/>
          <p:cNvSpPr/>
          <p:nvPr/>
        </p:nvSpPr>
        <p:spPr>
          <a:xfrm>
            <a:off x="15857474" y="815687"/>
            <a:ext cx="2430780" cy="2623185"/>
          </a:xfrm>
          <a:custGeom>
            <a:avLst/>
            <a:gdLst/>
            <a:ahLst/>
            <a:cxnLst/>
            <a:rect l="l" t="t" r="r" b="b"/>
            <a:pathLst>
              <a:path w="2430780" h="2623185">
                <a:moveTo>
                  <a:pt x="2430499" y="0"/>
                </a:moveTo>
                <a:lnTo>
                  <a:pt x="0" y="2430433"/>
                </a:lnTo>
                <a:lnTo>
                  <a:pt x="194818" y="2622660"/>
                </a:lnTo>
                <a:lnTo>
                  <a:pt x="2430499" y="386907"/>
                </a:lnTo>
                <a:lnTo>
                  <a:pt x="2430499" y="0"/>
                </a:lnTo>
                <a:close/>
              </a:path>
            </a:pathLst>
          </a:custGeom>
          <a:solidFill>
            <a:srgbClr val="70B1DA"/>
          </a:solidFill>
        </p:spPr>
        <p:txBody>
          <a:bodyPr wrap="square" lIns="0" tIns="0" rIns="0" bIns="0" rtlCol="0"/>
          <a:lstStyle/>
          <a:p>
            <a:endParaRPr/>
          </a:p>
        </p:txBody>
      </p:sp>
      <p:sp>
        <p:nvSpPr>
          <p:cNvPr id="9" name="object 9"/>
          <p:cNvSpPr txBox="1">
            <a:spLocks noGrp="1"/>
          </p:cNvSpPr>
          <p:nvPr>
            <p:ph type="title"/>
          </p:nvPr>
        </p:nvSpPr>
        <p:spPr>
          <a:xfrm>
            <a:off x="8076058" y="808618"/>
            <a:ext cx="5189092" cy="618118"/>
          </a:xfrm>
          <a:prstGeom prst="rect">
            <a:avLst/>
          </a:prstGeom>
        </p:spPr>
        <p:txBody>
          <a:bodyPr vert="horz" wrap="square" lIns="0" tIns="124460" rIns="0" bIns="0" rtlCol="0">
            <a:spAutoFit/>
          </a:bodyPr>
          <a:lstStyle/>
          <a:p>
            <a:pPr marL="12700" marR="902335" algn="r" defTabSz="457200">
              <a:lnSpc>
                <a:spcPct val="100000"/>
              </a:lnSpc>
              <a:spcBef>
                <a:spcPts val="1195"/>
              </a:spcBef>
            </a:pPr>
            <a:r>
              <a:rPr lang="tr-TR" sz="3200" dirty="0" err="1">
                <a:solidFill>
                  <a:srgbClr val="2B2D3D"/>
                </a:solidFill>
                <a:latin typeface="Georgia"/>
                <a:ea typeface="+mn-ea"/>
              </a:rPr>
              <a:t>Outlier</a:t>
            </a:r>
            <a:r>
              <a:rPr lang="tr-TR" sz="3200" dirty="0">
                <a:solidFill>
                  <a:srgbClr val="2B2D3D"/>
                </a:solidFill>
                <a:latin typeface="Georgia"/>
                <a:ea typeface="+mn-ea"/>
              </a:rPr>
              <a:t> Analysis</a:t>
            </a:r>
          </a:p>
        </p:txBody>
      </p:sp>
      <p:pic>
        <p:nvPicPr>
          <p:cNvPr id="10" name="object 10"/>
          <p:cNvPicPr/>
          <p:nvPr/>
        </p:nvPicPr>
        <p:blipFill>
          <a:blip r:embed="rId2" cstate="print"/>
          <a:stretch>
            <a:fillRect/>
          </a:stretch>
        </p:blipFill>
        <p:spPr>
          <a:xfrm>
            <a:off x="8064068" y="2902546"/>
            <a:ext cx="1490319" cy="309016"/>
          </a:xfrm>
          <a:prstGeom prst="rect">
            <a:avLst/>
          </a:prstGeom>
        </p:spPr>
      </p:pic>
      <p:pic>
        <p:nvPicPr>
          <p:cNvPr id="11" name="object 11"/>
          <p:cNvPicPr/>
          <p:nvPr/>
        </p:nvPicPr>
        <p:blipFill>
          <a:blip r:embed="rId3" cstate="print"/>
          <a:stretch>
            <a:fillRect/>
          </a:stretch>
        </p:blipFill>
        <p:spPr>
          <a:xfrm>
            <a:off x="4609693" y="3359746"/>
            <a:ext cx="2256421" cy="309016"/>
          </a:xfrm>
          <a:prstGeom prst="rect">
            <a:avLst/>
          </a:prstGeom>
        </p:spPr>
      </p:pic>
      <p:pic>
        <p:nvPicPr>
          <p:cNvPr id="12" name="object 12"/>
          <p:cNvPicPr/>
          <p:nvPr/>
        </p:nvPicPr>
        <p:blipFill>
          <a:blip r:embed="rId4" cstate="print"/>
          <a:stretch>
            <a:fillRect/>
          </a:stretch>
        </p:blipFill>
        <p:spPr>
          <a:xfrm>
            <a:off x="8376043" y="3816946"/>
            <a:ext cx="1165517" cy="309016"/>
          </a:xfrm>
          <a:prstGeom prst="rect">
            <a:avLst/>
          </a:prstGeom>
        </p:spPr>
      </p:pic>
      <p:pic>
        <p:nvPicPr>
          <p:cNvPr id="13" name="object 13"/>
          <p:cNvPicPr/>
          <p:nvPr/>
        </p:nvPicPr>
        <p:blipFill>
          <a:blip r:embed="rId5" cstate="print"/>
          <a:stretch>
            <a:fillRect/>
          </a:stretch>
        </p:blipFill>
        <p:spPr>
          <a:xfrm>
            <a:off x="4978336" y="4274146"/>
            <a:ext cx="2102751" cy="396455"/>
          </a:xfrm>
          <a:prstGeom prst="rect">
            <a:avLst/>
          </a:prstGeom>
        </p:spPr>
      </p:pic>
      <p:pic>
        <p:nvPicPr>
          <p:cNvPr id="14" name="object 14"/>
          <p:cNvPicPr/>
          <p:nvPr/>
        </p:nvPicPr>
        <p:blipFill>
          <a:blip r:embed="rId6" cstate="print"/>
          <a:stretch>
            <a:fillRect/>
          </a:stretch>
        </p:blipFill>
        <p:spPr>
          <a:xfrm>
            <a:off x="5085562" y="4729315"/>
            <a:ext cx="4457776" cy="398856"/>
          </a:xfrm>
          <a:prstGeom prst="rect">
            <a:avLst/>
          </a:prstGeom>
        </p:spPr>
      </p:pic>
      <p:pic>
        <p:nvPicPr>
          <p:cNvPr id="15" name="object 15"/>
          <p:cNvPicPr/>
          <p:nvPr/>
        </p:nvPicPr>
        <p:blipFill>
          <a:blip r:embed="rId7" cstate="print"/>
          <a:stretch>
            <a:fillRect/>
          </a:stretch>
        </p:blipFill>
        <p:spPr>
          <a:xfrm>
            <a:off x="7155434" y="5188546"/>
            <a:ext cx="3091345" cy="309016"/>
          </a:xfrm>
          <a:prstGeom prst="rect">
            <a:avLst/>
          </a:prstGeom>
        </p:spPr>
      </p:pic>
      <p:sp>
        <p:nvSpPr>
          <p:cNvPr id="17" name="object 17"/>
          <p:cNvSpPr/>
          <p:nvPr/>
        </p:nvSpPr>
        <p:spPr>
          <a:xfrm>
            <a:off x="8704617" y="1613282"/>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pic>
        <p:nvPicPr>
          <p:cNvPr id="8" name="Picture 7">
            <a:extLst>
              <a:ext uri="{FF2B5EF4-FFF2-40B4-BE49-F238E27FC236}">
                <a16:creationId xmlns:a16="http://schemas.microsoft.com/office/drawing/2014/main" id="{3EAF8BF9-A6F4-1F85-BCB5-1B5371C07DCA}"/>
              </a:ext>
            </a:extLst>
          </p:cNvPr>
          <p:cNvPicPr>
            <a:picLocks noChangeAspect="1"/>
          </p:cNvPicPr>
          <p:nvPr/>
        </p:nvPicPr>
        <p:blipFill>
          <a:blip r:embed="rId8"/>
          <a:stretch>
            <a:fillRect/>
          </a:stretch>
        </p:blipFill>
        <p:spPr>
          <a:xfrm>
            <a:off x="747005" y="997143"/>
            <a:ext cx="7102014" cy="3847512"/>
          </a:xfrm>
          <a:prstGeom prst="rect">
            <a:avLst/>
          </a:prstGeom>
        </p:spPr>
      </p:pic>
      <p:pic>
        <p:nvPicPr>
          <p:cNvPr id="21" name="Picture 20">
            <a:extLst>
              <a:ext uri="{FF2B5EF4-FFF2-40B4-BE49-F238E27FC236}">
                <a16:creationId xmlns:a16="http://schemas.microsoft.com/office/drawing/2014/main" id="{B2308846-3A76-CF41-D786-3F2873627575}"/>
              </a:ext>
            </a:extLst>
          </p:cNvPr>
          <p:cNvPicPr>
            <a:picLocks noChangeAspect="1"/>
          </p:cNvPicPr>
          <p:nvPr/>
        </p:nvPicPr>
        <p:blipFill>
          <a:blip r:embed="rId9"/>
          <a:stretch>
            <a:fillRect/>
          </a:stretch>
        </p:blipFill>
        <p:spPr>
          <a:xfrm>
            <a:off x="8495626" y="2314587"/>
            <a:ext cx="9582150" cy="7429500"/>
          </a:xfrm>
          <a:prstGeom prst="rect">
            <a:avLst/>
          </a:prstGeom>
        </p:spPr>
      </p:pic>
      <p:pic>
        <p:nvPicPr>
          <p:cNvPr id="23" name="Picture 22">
            <a:extLst>
              <a:ext uri="{FF2B5EF4-FFF2-40B4-BE49-F238E27FC236}">
                <a16:creationId xmlns:a16="http://schemas.microsoft.com/office/drawing/2014/main" id="{FF70547D-3C1A-1085-2BBC-241741CA00D9}"/>
              </a:ext>
            </a:extLst>
          </p:cNvPr>
          <p:cNvPicPr>
            <a:picLocks noChangeAspect="1"/>
          </p:cNvPicPr>
          <p:nvPr/>
        </p:nvPicPr>
        <p:blipFill>
          <a:blip r:embed="rId10"/>
          <a:stretch>
            <a:fillRect/>
          </a:stretch>
        </p:blipFill>
        <p:spPr>
          <a:xfrm>
            <a:off x="1029118" y="5031244"/>
            <a:ext cx="7046939" cy="48697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FFA940C-197F-3152-16A4-053374BE2792}"/>
              </a:ext>
            </a:extLst>
          </p:cNvPr>
          <p:cNvPicPr>
            <a:picLocks noChangeAspect="1"/>
          </p:cNvPicPr>
          <p:nvPr/>
        </p:nvPicPr>
        <p:blipFill rotWithShape="1">
          <a:blip r:embed="rId2"/>
          <a:srcRect r="20068"/>
          <a:stretch/>
        </p:blipFill>
        <p:spPr>
          <a:xfrm>
            <a:off x="2984500" y="1528420"/>
            <a:ext cx="14097000" cy="8762050"/>
          </a:xfrm>
          <a:prstGeom prst="rect">
            <a:avLst/>
          </a:prstGeom>
        </p:spPr>
      </p:pic>
      <p:grpSp>
        <p:nvGrpSpPr>
          <p:cNvPr id="5" name="object 5"/>
          <p:cNvGrpSpPr/>
          <p:nvPr/>
        </p:nvGrpSpPr>
        <p:grpSpPr>
          <a:xfrm>
            <a:off x="1" y="1"/>
            <a:ext cx="5016374" cy="5530850"/>
            <a:chOff x="0" y="0"/>
            <a:chExt cx="6746875" cy="7459345"/>
          </a:xfrm>
        </p:grpSpPr>
        <p:sp>
          <p:nvSpPr>
            <p:cNvPr id="6" name="object 6"/>
            <p:cNvSpPr/>
            <p:nvPr/>
          </p:nvSpPr>
          <p:spPr>
            <a:xfrm>
              <a:off x="5334279" y="0"/>
              <a:ext cx="1412240" cy="1219200"/>
            </a:xfrm>
            <a:custGeom>
              <a:avLst/>
              <a:gdLst/>
              <a:ahLst/>
              <a:cxnLst/>
              <a:rect l="l" t="t" r="r" b="b"/>
              <a:pathLst>
                <a:path w="1412240" h="1219200">
                  <a:moveTo>
                    <a:pt x="1412224" y="0"/>
                  </a:moveTo>
                  <a:lnTo>
                    <a:pt x="1025754" y="0"/>
                  </a:lnTo>
                  <a:lnTo>
                    <a:pt x="0" y="1026667"/>
                  </a:lnTo>
                  <a:lnTo>
                    <a:pt x="192227" y="1218907"/>
                  </a:lnTo>
                  <a:lnTo>
                    <a:pt x="1412224" y="0"/>
                  </a:lnTo>
                  <a:close/>
                </a:path>
              </a:pathLst>
            </a:custGeom>
            <a:solidFill>
              <a:srgbClr val="70B1DA"/>
            </a:solidFill>
          </p:spPr>
          <p:txBody>
            <a:bodyPr wrap="square" lIns="0" tIns="0" rIns="0" bIns="0" rtlCol="0"/>
            <a:lstStyle/>
            <a:p>
              <a:endParaRPr/>
            </a:p>
          </p:txBody>
        </p:sp>
        <p:sp>
          <p:nvSpPr>
            <p:cNvPr id="7" name="object 7"/>
            <p:cNvSpPr/>
            <p:nvPr/>
          </p:nvSpPr>
          <p:spPr>
            <a:xfrm>
              <a:off x="2881782" y="605561"/>
              <a:ext cx="3476625" cy="3476625"/>
            </a:xfrm>
            <a:custGeom>
              <a:avLst/>
              <a:gdLst/>
              <a:ahLst/>
              <a:cxnLst/>
              <a:rect l="l" t="t" r="r" b="b"/>
              <a:pathLst>
                <a:path w="3476625" h="3476625">
                  <a:moveTo>
                    <a:pt x="1739557" y="0"/>
                  </a:moveTo>
                  <a:lnTo>
                    <a:pt x="0" y="1738312"/>
                  </a:lnTo>
                  <a:lnTo>
                    <a:pt x="1739557" y="3476625"/>
                  </a:lnTo>
                  <a:lnTo>
                    <a:pt x="3476612" y="1738312"/>
                  </a:lnTo>
                  <a:lnTo>
                    <a:pt x="1739557" y="0"/>
                  </a:lnTo>
                  <a:close/>
                </a:path>
              </a:pathLst>
            </a:custGeom>
            <a:solidFill>
              <a:srgbClr val="484C68"/>
            </a:solidFill>
          </p:spPr>
          <p:txBody>
            <a:bodyPr wrap="square" lIns="0" tIns="0" rIns="0" bIns="0" rtlCol="0"/>
            <a:lstStyle/>
            <a:p>
              <a:endParaRPr/>
            </a:p>
          </p:txBody>
        </p:sp>
        <p:sp>
          <p:nvSpPr>
            <p:cNvPr id="8" name="object 8"/>
            <p:cNvSpPr/>
            <p:nvPr/>
          </p:nvSpPr>
          <p:spPr>
            <a:xfrm>
              <a:off x="0" y="1010552"/>
              <a:ext cx="4470400" cy="6448425"/>
            </a:xfrm>
            <a:custGeom>
              <a:avLst/>
              <a:gdLst/>
              <a:ahLst/>
              <a:cxnLst/>
              <a:rect l="l" t="t" r="r" b="b"/>
              <a:pathLst>
                <a:path w="4470400" h="6448425">
                  <a:moveTo>
                    <a:pt x="1247238" y="0"/>
                  </a:moveTo>
                  <a:lnTo>
                    <a:pt x="0" y="1247239"/>
                  </a:lnTo>
                  <a:lnTo>
                    <a:pt x="0" y="5202156"/>
                  </a:lnTo>
                  <a:lnTo>
                    <a:pt x="1247239" y="6448424"/>
                  </a:lnTo>
                  <a:lnTo>
                    <a:pt x="4470196" y="3225468"/>
                  </a:lnTo>
                  <a:lnTo>
                    <a:pt x="1247238" y="0"/>
                  </a:lnTo>
                  <a:close/>
                </a:path>
              </a:pathLst>
            </a:custGeom>
            <a:solidFill>
              <a:srgbClr val="70B1DA"/>
            </a:solidFill>
          </p:spPr>
          <p:txBody>
            <a:bodyPr wrap="square" lIns="0" tIns="0" rIns="0" bIns="0" rtlCol="0"/>
            <a:lstStyle/>
            <a:p>
              <a:endParaRPr/>
            </a:p>
          </p:txBody>
        </p:sp>
      </p:grpSp>
      <p:sp>
        <p:nvSpPr>
          <p:cNvPr id="10" name="object 10"/>
          <p:cNvSpPr/>
          <p:nvPr/>
        </p:nvSpPr>
        <p:spPr>
          <a:xfrm>
            <a:off x="566176" y="0"/>
            <a:ext cx="3111353" cy="1568450"/>
          </a:xfrm>
          <a:custGeom>
            <a:avLst/>
            <a:gdLst/>
            <a:ahLst/>
            <a:cxnLst/>
            <a:rect l="l" t="t" r="r" b="b"/>
            <a:pathLst>
              <a:path w="4335145" h="2166620">
                <a:moveTo>
                  <a:pt x="4334636" y="0"/>
                </a:moveTo>
                <a:lnTo>
                  <a:pt x="0" y="0"/>
                </a:lnTo>
                <a:lnTo>
                  <a:pt x="2167320" y="2166479"/>
                </a:lnTo>
                <a:lnTo>
                  <a:pt x="4334636" y="0"/>
                </a:lnTo>
                <a:close/>
              </a:path>
            </a:pathLst>
          </a:custGeom>
          <a:solidFill>
            <a:srgbClr val="484C68"/>
          </a:solidFill>
        </p:spPr>
        <p:txBody>
          <a:bodyPr wrap="square" lIns="0" tIns="0" rIns="0" bIns="0" rtlCol="0"/>
          <a:lstStyle/>
          <a:p>
            <a:endParaRPr/>
          </a:p>
        </p:txBody>
      </p:sp>
      <p:sp>
        <p:nvSpPr>
          <p:cNvPr id="12" name="TextBox 11">
            <a:extLst>
              <a:ext uri="{FF2B5EF4-FFF2-40B4-BE49-F238E27FC236}">
                <a16:creationId xmlns:a16="http://schemas.microsoft.com/office/drawing/2014/main" id="{C40FD8EF-8C5E-26DF-5454-8A000D324ED3}"/>
              </a:ext>
            </a:extLst>
          </p:cNvPr>
          <p:cNvSpPr txBox="1"/>
          <p:nvPr/>
        </p:nvSpPr>
        <p:spPr>
          <a:xfrm>
            <a:off x="7778750" y="664575"/>
            <a:ext cx="9150350" cy="584775"/>
          </a:xfrm>
          <a:prstGeom prst="rect">
            <a:avLst/>
          </a:prstGeom>
          <a:noFill/>
        </p:spPr>
        <p:txBody>
          <a:bodyPr wrap="square">
            <a:spAutoFit/>
          </a:bodyPr>
          <a:lstStyle/>
          <a:p>
            <a:pPr marL="12700" marR="902335" algn="r">
              <a:spcBef>
                <a:spcPts val="1195"/>
              </a:spcBef>
            </a:pPr>
            <a:r>
              <a:rPr lang="tr-TR" sz="3200" dirty="0" err="1">
                <a:solidFill>
                  <a:srgbClr val="2B2D3D"/>
                </a:solidFill>
                <a:latin typeface="Georgia"/>
                <a:cs typeface="+mj-cs"/>
              </a:rPr>
              <a:t>Correlation</a:t>
            </a:r>
            <a:endParaRPr lang="tr-TR" sz="3200" dirty="0">
              <a:solidFill>
                <a:srgbClr val="2B2D3D"/>
              </a:solidFill>
              <a:latin typeface="Georgia"/>
              <a:cs typeface="+mj-cs"/>
            </a:endParaRPr>
          </a:p>
        </p:txBody>
      </p:sp>
      <p:sp>
        <p:nvSpPr>
          <p:cNvPr id="13" name="object 17">
            <a:extLst>
              <a:ext uri="{FF2B5EF4-FFF2-40B4-BE49-F238E27FC236}">
                <a16:creationId xmlns:a16="http://schemas.microsoft.com/office/drawing/2014/main" id="{2421006C-5A68-44FC-720E-A181DD48F480}"/>
              </a:ext>
            </a:extLst>
          </p:cNvPr>
          <p:cNvSpPr/>
          <p:nvPr/>
        </p:nvSpPr>
        <p:spPr>
          <a:xfrm>
            <a:off x="11969750" y="1411464"/>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Tree>
    <p:extLst>
      <p:ext uri="{BB962C8B-B14F-4D97-AF65-F5344CB8AC3E}">
        <p14:creationId xmlns:p14="http://schemas.microsoft.com/office/powerpoint/2010/main" val="3959164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1" y="1"/>
            <a:ext cx="5016374" cy="5530850"/>
            <a:chOff x="0" y="0"/>
            <a:chExt cx="6746875" cy="7459345"/>
          </a:xfrm>
        </p:grpSpPr>
        <p:sp>
          <p:nvSpPr>
            <p:cNvPr id="6" name="object 6"/>
            <p:cNvSpPr/>
            <p:nvPr/>
          </p:nvSpPr>
          <p:spPr>
            <a:xfrm>
              <a:off x="5334279" y="0"/>
              <a:ext cx="1412240" cy="1219200"/>
            </a:xfrm>
            <a:custGeom>
              <a:avLst/>
              <a:gdLst/>
              <a:ahLst/>
              <a:cxnLst/>
              <a:rect l="l" t="t" r="r" b="b"/>
              <a:pathLst>
                <a:path w="1412240" h="1219200">
                  <a:moveTo>
                    <a:pt x="1412224" y="0"/>
                  </a:moveTo>
                  <a:lnTo>
                    <a:pt x="1025754" y="0"/>
                  </a:lnTo>
                  <a:lnTo>
                    <a:pt x="0" y="1026667"/>
                  </a:lnTo>
                  <a:lnTo>
                    <a:pt x="192227" y="1218907"/>
                  </a:lnTo>
                  <a:lnTo>
                    <a:pt x="1412224" y="0"/>
                  </a:lnTo>
                  <a:close/>
                </a:path>
              </a:pathLst>
            </a:custGeom>
            <a:solidFill>
              <a:srgbClr val="70B1DA"/>
            </a:solidFill>
          </p:spPr>
          <p:txBody>
            <a:bodyPr wrap="square" lIns="0" tIns="0" rIns="0" bIns="0" rtlCol="0"/>
            <a:lstStyle/>
            <a:p>
              <a:endParaRPr/>
            </a:p>
          </p:txBody>
        </p:sp>
        <p:sp>
          <p:nvSpPr>
            <p:cNvPr id="7" name="object 7"/>
            <p:cNvSpPr/>
            <p:nvPr/>
          </p:nvSpPr>
          <p:spPr>
            <a:xfrm>
              <a:off x="2881782" y="605561"/>
              <a:ext cx="3476625" cy="3476625"/>
            </a:xfrm>
            <a:custGeom>
              <a:avLst/>
              <a:gdLst/>
              <a:ahLst/>
              <a:cxnLst/>
              <a:rect l="l" t="t" r="r" b="b"/>
              <a:pathLst>
                <a:path w="3476625" h="3476625">
                  <a:moveTo>
                    <a:pt x="1739557" y="0"/>
                  </a:moveTo>
                  <a:lnTo>
                    <a:pt x="0" y="1738312"/>
                  </a:lnTo>
                  <a:lnTo>
                    <a:pt x="1739557" y="3476625"/>
                  </a:lnTo>
                  <a:lnTo>
                    <a:pt x="3476612" y="1738312"/>
                  </a:lnTo>
                  <a:lnTo>
                    <a:pt x="1739557" y="0"/>
                  </a:lnTo>
                  <a:close/>
                </a:path>
              </a:pathLst>
            </a:custGeom>
            <a:solidFill>
              <a:srgbClr val="484C68"/>
            </a:solidFill>
          </p:spPr>
          <p:txBody>
            <a:bodyPr wrap="square" lIns="0" tIns="0" rIns="0" bIns="0" rtlCol="0"/>
            <a:lstStyle/>
            <a:p>
              <a:endParaRPr/>
            </a:p>
          </p:txBody>
        </p:sp>
        <p:sp>
          <p:nvSpPr>
            <p:cNvPr id="8" name="object 8"/>
            <p:cNvSpPr/>
            <p:nvPr/>
          </p:nvSpPr>
          <p:spPr>
            <a:xfrm>
              <a:off x="0" y="1010552"/>
              <a:ext cx="4470400" cy="6448425"/>
            </a:xfrm>
            <a:custGeom>
              <a:avLst/>
              <a:gdLst/>
              <a:ahLst/>
              <a:cxnLst/>
              <a:rect l="l" t="t" r="r" b="b"/>
              <a:pathLst>
                <a:path w="4470400" h="6448425">
                  <a:moveTo>
                    <a:pt x="1247238" y="0"/>
                  </a:moveTo>
                  <a:lnTo>
                    <a:pt x="0" y="1247239"/>
                  </a:lnTo>
                  <a:lnTo>
                    <a:pt x="0" y="5202156"/>
                  </a:lnTo>
                  <a:lnTo>
                    <a:pt x="1247239" y="6448424"/>
                  </a:lnTo>
                  <a:lnTo>
                    <a:pt x="4470196" y="3225468"/>
                  </a:lnTo>
                  <a:lnTo>
                    <a:pt x="1247238" y="0"/>
                  </a:lnTo>
                  <a:close/>
                </a:path>
              </a:pathLst>
            </a:custGeom>
            <a:solidFill>
              <a:srgbClr val="70B1DA"/>
            </a:solidFill>
          </p:spPr>
          <p:txBody>
            <a:bodyPr wrap="square" lIns="0" tIns="0" rIns="0" bIns="0" rtlCol="0"/>
            <a:lstStyle/>
            <a:p>
              <a:endParaRPr/>
            </a:p>
          </p:txBody>
        </p:sp>
      </p:grpSp>
      <p:sp>
        <p:nvSpPr>
          <p:cNvPr id="10" name="object 10"/>
          <p:cNvSpPr/>
          <p:nvPr/>
        </p:nvSpPr>
        <p:spPr>
          <a:xfrm>
            <a:off x="566176" y="0"/>
            <a:ext cx="3111353" cy="1568450"/>
          </a:xfrm>
          <a:custGeom>
            <a:avLst/>
            <a:gdLst/>
            <a:ahLst/>
            <a:cxnLst/>
            <a:rect l="l" t="t" r="r" b="b"/>
            <a:pathLst>
              <a:path w="4335145" h="2166620">
                <a:moveTo>
                  <a:pt x="4334636" y="0"/>
                </a:moveTo>
                <a:lnTo>
                  <a:pt x="0" y="0"/>
                </a:lnTo>
                <a:lnTo>
                  <a:pt x="2167320" y="2166479"/>
                </a:lnTo>
                <a:lnTo>
                  <a:pt x="4334636" y="0"/>
                </a:lnTo>
                <a:close/>
              </a:path>
            </a:pathLst>
          </a:custGeom>
          <a:solidFill>
            <a:srgbClr val="484C68"/>
          </a:solidFill>
        </p:spPr>
        <p:txBody>
          <a:bodyPr wrap="square" lIns="0" tIns="0" rIns="0" bIns="0" rtlCol="0"/>
          <a:lstStyle/>
          <a:p>
            <a:endParaRPr/>
          </a:p>
        </p:txBody>
      </p:sp>
      <p:sp>
        <p:nvSpPr>
          <p:cNvPr id="12" name="TextBox 11">
            <a:extLst>
              <a:ext uri="{FF2B5EF4-FFF2-40B4-BE49-F238E27FC236}">
                <a16:creationId xmlns:a16="http://schemas.microsoft.com/office/drawing/2014/main" id="{C40FD8EF-8C5E-26DF-5454-8A000D324ED3}"/>
              </a:ext>
            </a:extLst>
          </p:cNvPr>
          <p:cNvSpPr txBox="1"/>
          <p:nvPr/>
        </p:nvSpPr>
        <p:spPr>
          <a:xfrm>
            <a:off x="7778750" y="664575"/>
            <a:ext cx="9150350" cy="1231106"/>
          </a:xfrm>
          <a:prstGeom prst="rect">
            <a:avLst/>
          </a:prstGeom>
          <a:noFill/>
        </p:spPr>
        <p:txBody>
          <a:bodyPr wrap="square">
            <a:spAutoFit/>
          </a:bodyPr>
          <a:lstStyle/>
          <a:p>
            <a:pPr marL="12700" marR="902335" algn="r">
              <a:spcBef>
                <a:spcPts val="1195"/>
              </a:spcBef>
            </a:pPr>
            <a:r>
              <a:rPr lang="tr-TR" sz="3200" dirty="0">
                <a:solidFill>
                  <a:srgbClr val="2B2D3D"/>
                </a:solidFill>
                <a:latin typeface="Georgia"/>
                <a:cs typeface="+mj-cs"/>
              </a:rPr>
              <a:t>Data </a:t>
            </a:r>
            <a:r>
              <a:rPr lang="tr-TR" sz="3200" dirty="0" err="1">
                <a:solidFill>
                  <a:srgbClr val="2B2D3D"/>
                </a:solidFill>
                <a:latin typeface="Georgia"/>
                <a:cs typeface="+mj-cs"/>
              </a:rPr>
              <a:t>Preparation</a:t>
            </a:r>
            <a:endParaRPr lang="tr-TR" sz="3200" dirty="0">
              <a:solidFill>
                <a:srgbClr val="2B2D3D"/>
              </a:solidFill>
              <a:latin typeface="Georgia"/>
              <a:cs typeface="+mj-cs"/>
            </a:endParaRPr>
          </a:p>
          <a:p>
            <a:pPr marL="12700" marR="902335" algn="r">
              <a:spcBef>
                <a:spcPts val="1195"/>
              </a:spcBef>
            </a:pPr>
            <a:endParaRPr lang="tr-TR" sz="3200" dirty="0">
              <a:solidFill>
                <a:srgbClr val="2B2D3D"/>
              </a:solidFill>
              <a:latin typeface="Georgia"/>
              <a:cs typeface="+mj-cs"/>
            </a:endParaRPr>
          </a:p>
        </p:txBody>
      </p:sp>
      <p:sp>
        <p:nvSpPr>
          <p:cNvPr id="13" name="object 17">
            <a:extLst>
              <a:ext uri="{FF2B5EF4-FFF2-40B4-BE49-F238E27FC236}">
                <a16:creationId xmlns:a16="http://schemas.microsoft.com/office/drawing/2014/main" id="{2421006C-5A68-44FC-720E-A181DD48F480}"/>
              </a:ext>
            </a:extLst>
          </p:cNvPr>
          <p:cNvSpPr/>
          <p:nvPr/>
        </p:nvSpPr>
        <p:spPr>
          <a:xfrm>
            <a:off x="11969750" y="1411464"/>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
        <p:nvSpPr>
          <p:cNvPr id="9" name="TextBox 8">
            <a:extLst>
              <a:ext uri="{FF2B5EF4-FFF2-40B4-BE49-F238E27FC236}">
                <a16:creationId xmlns:a16="http://schemas.microsoft.com/office/drawing/2014/main" id="{36CAB4D8-F09E-9A60-AECD-825C64C376CB}"/>
              </a:ext>
            </a:extLst>
          </p:cNvPr>
          <p:cNvSpPr txBox="1"/>
          <p:nvPr/>
        </p:nvSpPr>
        <p:spPr>
          <a:xfrm>
            <a:off x="4575174" y="2468081"/>
            <a:ext cx="11890375" cy="1692771"/>
          </a:xfrm>
          <a:prstGeom prst="rect">
            <a:avLst/>
          </a:prstGeom>
          <a:noFill/>
        </p:spPr>
        <p:txBody>
          <a:bodyPr wrap="square">
            <a:spAutoFit/>
          </a:bodyPr>
          <a:lstStyle/>
          <a:p>
            <a:endParaRPr lang="tr-TR" sz="2000" dirty="0">
              <a:solidFill>
                <a:srgbClr val="2B2D3D"/>
              </a:solidFill>
              <a:latin typeface="Georgia"/>
              <a:cs typeface="+mj-cs"/>
            </a:endParaRPr>
          </a:p>
          <a:p>
            <a:r>
              <a:rPr lang="tr-TR" sz="2400" dirty="0">
                <a:solidFill>
                  <a:srgbClr val="2B2D3D"/>
                </a:solidFill>
                <a:latin typeface="Georgia"/>
                <a:cs typeface="+mj-cs"/>
              </a:rPr>
              <a:t>Handling </a:t>
            </a:r>
            <a:r>
              <a:rPr lang="tr-TR" sz="2400" dirty="0" err="1">
                <a:solidFill>
                  <a:srgbClr val="2B2D3D"/>
                </a:solidFill>
                <a:latin typeface="Georgia"/>
                <a:cs typeface="+mj-cs"/>
              </a:rPr>
              <a:t>Categorical</a:t>
            </a:r>
            <a:r>
              <a:rPr lang="tr-TR" sz="2400" dirty="0">
                <a:solidFill>
                  <a:srgbClr val="2B2D3D"/>
                </a:solidFill>
                <a:latin typeface="Georgia"/>
                <a:cs typeface="+mj-cs"/>
              </a:rPr>
              <a:t> </a:t>
            </a:r>
            <a:r>
              <a:rPr lang="tr-TR" sz="2400" dirty="0" err="1">
                <a:solidFill>
                  <a:srgbClr val="2B2D3D"/>
                </a:solidFill>
                <a:latin typeface="Georgia"/>
                <a:cs typeface="+mj-cs"/>
              </a:rPr>
              <a:t>Features</a:t>
            </a:r>
            <a:endParaRPr lang="tr-TR" sz="2400" dirty="0">
              <a:solidFill>
                <a:srgbClr val="2B2D3D"/>
              </a:solidFill>
              <a:latin typeface="Georgia"/>
              <a:cs typeface="+mj-cs"/>
            </a:endParaRPr>
          </a:p>
          <a:p>
            <a:endParaRPr lang="tr-TR" sz="2000" dirty="0">
              <a:solidFill>
                <a:srgbClr val="2B2D3D"/>
              </a:solidFill>
              <a:latin typeface="Georgia"/>
              <a:cs typeface="+mj-cs"/>
            </a:endParaRPr>
          </a:p>
          <a:p>
            <a:r>
              <a:rPr lang="tr-TR" sz="2000" dirty="0" err="1">
                <a:solidFill>
                  <a:srgbClr val="2B2D3D"/>
                </a:solidFill>
                <a:latin typeface="Georgia"/>
                <a:cs typeface="+mj-cs"/>
              </a:rPr>
              <a:t>In</a:t>
            </a:r>
            <a:r>
              <a:rPr lang="tr-TR" sz="2000" dirty="0">
                <a:solidFill>
                  <a:srgbClr val="2B2D3D"/>
                </a:solidFill>
                <a:latin typeface="Georgia"/>
                <a:cs typeface="+mj-cs"/>
              </a:rPr>
              <a:t> </a:t>
            </a:r>
            <a:r>
              <a:rPr lang="tr-TR" sz="2000" dirty="0" err="1">
                <a:solidFill>
                  <a:srgbClr val="2B2D3D"/>
                </a:solidFill>
                <a:latin typeface="Georgia"/>
                <a:cs typeface="+mj-cs"/>
              </a:rPr>
              <a:t>order</a:t>
            </a:r>
            <a:r>
              <a:rPr lang="tr-TR" sz="2000" dirty="0">
                <a:solidFill>
                  <a:srgbClr val="2B2D3D"/>
                </a:solidFill>
                <a:latin typeface="Georgia"/>
                <a:cs typeface="+mj-cs"/>
              </a:rPr>
              <a:t> </a:t>
            </a:r>
            <a:r>
              <a:rPr lang="tr-TR" sz="2000" dirty="0" err="1">
                <a:solidFill>
                  <a:srgbClr val="2B2D3D"/>
                </a:solidFill>
                <a:latin typeface="Georgia"/>
                <a:cs typeface="+mj-cs"/>
              </a:rPr>
              <a:t>to</a:t>
            </a:r>
            <a:r>
              <a:rPr lang="tr-TR" sz="2000" dirty="0">
                <a:solidFill>
                  <a:srgbClr val="2B2D3D"/>
                </a:solidFill>
                <a:latin typeface="Georgia"/>
                <a:cs typeface="+mj-cs"/>
              </a:rPr>
              <a:t> </a:t>
            </a:r>
            <a:r>
              <a:rPr lang="tr-TR" sz="2000" dirty="0" err="1">
                <a:solidFill>
                  <a:srgbClr val="2B2D3D"/>
                </a:solidFill>
                <a:latin typeface="Georgia"/>
                <a:cs typeface="+mj-cs"/>
              </a:rPr>
              <a:t>use</a:t>
            </a:r>
            <a:r>
              <a:rPr lang="tr-TR" sz="2000" dirty="0">
                <a:solidFill>
                  <a:srgbClr val="2B2D3D"/>
                </a:solidFill>
                <a:latin typeface="Georgia"/>
                <a:cs typeface="+mj-cs"/>
              </a:rPr>
              <a:t> </a:t>
            </a:r>
            <a:r>
              <a:rPr lang="tr-TR" sz="2000" dirty="0" err="1">
                <a:solidFill>
                  <a:srgbClr val="2B2D3D"/>
                </a:solidFill>
                <a:latin typeface="Georgia"/>
                <a:cs typeface="+mj-cs"/>
              </a:rPr>
              <a:t>the</a:t>
            </a:r>
            <a:r>
              <a:rPr lang="tr-TR" sz="2000" dirty="0">
                <a:solidFill>
                  <a:srgbClr val="2B2D3D"/>
                </a:solidFill>
                <a:latin typeface="Georgia"/>
                <a:cs typeface="+mj-cs"/>
              </a:rPr>
              <a:t> </a:t>
            </a:r>
            <a:r>
              <a:rPr lang="tr-TR" sz="2000" dirty="0" err="1">
                <a:solidFill>
                  <a:srgbClr val="2B2D3D"/>
                </a:solidFill>
                <a:latin typeface="Georgia"/>
                <a:cs typeface="+mj-cs"/>
              </a:rPr>
              <a:t>categorical</a:t>
            </a:r>
            <a:r>
              <a:rPr lang="tr-TR" sz="2000" dirty="0">
                <a:solidFill>
                  <a:srgbClr val="2B2D3D"/>
                </a:solidFill>
                <a:latin typeface="Georgia"/>
                <a:cs typeface="+mj-cs"/>
              </a:rPr>
              <a:t> </a:t>
            </a:r>
            <a:r>
              <a:rPr lang="tr-TR" sz="2000" dirty="0" err="1">
                <a:solidFill>
                  <a:srgbClr val="2B2D3D"/>
                </a:solidFill>
                <a:latin typeface="Georgia"/>
                <a:cs typeface="+mj-cs"/>
              </a:rPr>
              <a:t>features</a:t>
            </a:r>
            <a:r>
              <a:rPr lang="tr-TR" sz="2000" dirty="0">
                <a:solidFill>
                  <a:srgbClr val="2B2D3D"/>
                </a:solidFill>
                <a:latin typeface="Georgia"/>
                <a:cs typeface="+mj-cs"/>
              </a:rPr>
              <a:t> in </a:t>
            </a:r>
            <a:r>
              <a:rPr lang="tr-TR" sz="2000" dirty="0" err="1">
                <a:solidFill>
                  <a:srgbClr val="2B2D3D"/>
                </a:solidFill>
                <a:latin typeface="Georgia"/>
                <a:cs typeface="+mj-cs"/>
              </a:rPr>
              <a:t>the</a:t>
            </a:r>
            <a:r>
              <a:rPr lang="tr-TR" sz="2000" dirty="0">
                <a:solidFill>
                  <a:srgbClr val="2B2D3D"/>
                </a:solidFill>
                <a:latin typeface="Georgia"/>
                <a:cs typeface="+mj-cs"/>
              </a:rPr>
              <a:t> </a:t>
            </a:r>
            <a:r>
              <a:rPr lang="tr-TR" sz="2000" dirty="0" err="1">
                <a:solidFill>
                  <a:srgbClr val="2B2D3D"/>
                </a:solidFill>
                <a:latin typeface="Georgia"/>
                <a:cs typeface="+mj-cs"/>
              </a:rPr>
              <a:t>model,we</a:t>
            </a:r>
            <a:r>
              <a:rPr lang="tr-TR" sz="2000" dirty="0">
                <a:solidFill>
                  <a:srgbClr val="2B2D3D"/>
                </a:solidFill>
                <a:latin typeface="Georgia"/>
                <a:cs typeface="+mj-cs"/>
              </a:rPr>
              <a:t> </a:t>
            </a:r>
            <a:r>
              <a:rPr lang="tr-TR" sz="2000" dirty="0" err="1">
                <a:solidFill>
                  <a:srgbClr val="2B2D3D"/>
                </a:solidFill>
                <a:latin typeface="Georgia"/>
                <a:cs typeface="+mj-cs"/>
              </a:rPr>
              <a:t>need</a:t>
            </a:r>
            <a:r>
              <a:rPr lang="tr-TR" sz="2000" dirty="0">
                <a:solidFill>
                  <a:srgbClr val="2B2D3D"/>
                </a:solidFill>
                <a:latin typeface="Georgia"/>
                <a:cs typeface="+mj-cs"/>
              </a:rPr>
              <a:t> </a:t>
            </a:r>
            <a:r>
              <a:rPr lang="tr-TR" sz="2000" dirty="0" err="1">
                <a:solidFill>
                  <a:srgbClr val="2B2D3D"/>
                </a:solidFill>
                <a:latin typeface="Georgia"/>
                <a:cs typeface="+mj-cs"/>
              </a:rPr>
              <a:t>to</a:t>
            </a:r>
            <a:r>
              <a:rPr lang="tr-TR" sz="2000" dirty="0">
                <a:solidFill>
                  <a:srgbClr val="2B2D3D"/>
                </a:solidFill>
                <a:latin typeface="Georgia"/>
                <a:cs typeface="+mj-cs"/>
              </a:rPr>
              <a:t> </a:t>
            </a:r>
            <a:r>
              <a:rPr lang="tr-TR" sz="2000" dirty="0" err="1">
                <a:solidFill>
                  <a:srgbClr val="2B2D3D"/>
                </a:solidFill>
                <a:latin typeface="Georgia"/>
                <a:cs typeface="+mj-cs"/>
              </a:rPr>
              <a:t>convert</a:t>
            </a:r>
            <a:r>
              <a:rPr lang="tr-TR" sz="2000" dirty="0">
                <a:solidFill>
                  <a:srgbClr val="2B2D3D"/>
                </a:solidFill>
                <a:latin typeface="Georgia"/>
                <a:cs typeface="+mj-cs"/>
              </a:rPr>
              <a:t> </a:t>
            </a:r>
            <a:r>
              <a:rPr lang="tr-TR" sz="2000" dirty="0" err="1">
                <a:solidFill>
                  <a:srgbClr val="2B2D3D"/>
                </a:solidFill>
                <a:latin typeface="Georgia"/>
                <a:cs typeface="+mj-cs"/>
              </a:rPr>
              <a:t>categorical</a:t>
            </a:r>
            <a:r>
              <a:rPr lang="tr-TR" sz="2000" dirty="0">
                <a:solidFill>
                  <a:srgbClr val="2B2D3D"/>
                </a:solidFill>
                <a:latin typeface="Georgia"/>
                <a:cs typeface="+mj-cs"/>
              </a:rPr>
              <a:t> </a:t>
            </a:r>
            <a:r>
              <a:rPr lang="tr-TR" sz="2000" dirty="0" err="1">
                <a:solidFill>
                  <a:srgbClr val="2B2D3D"/>
                </a:solidFill>
                <a:latin typeface="Georgia"/>
                <a:cs typeface="+mj-cs"/>
              </a:rPr>
              <a:t>features</a:t>
            </a:r>
            <a:r>
              <a:rPr lang="tr-TR" sz="2000" dirty="0">
                <a:solidFill>
                  <a:srgbClr val="2B2D3D"/>
                </a:solidFill>
                <a:latin typeface="Georgia"/>
                <a:cs typeface="+mj-cs"/>
              </a:rPr>
              <a:t> </a:t>
            </a:r>
            <a:r>
              <a:rPr lang="tr-TR" sz="2000" dirty="0" err="1">
                <a:solidFill>
                  <a:srgbClr val="2B2D3D"/>
                </a:solidFill>
                <a:latin typeface="Georgia"/>
                <a:cs typeface="+mj-cs"/>
              </a:rPr>
              <a:t>to</a:t>
            </a:r>
            <a:r>
              <a:rPr lang="tr-TR" sz="2000" dirty="0">
                <a:solidFill>
                  <a:srgbClr val="2B2D3D"/>
                </a:solidFill>
                <a:latin typeface="Georgia"/>
                <a:cs typeface="+mj-cs"/>
              </a:rPr>
              <a:t> </a:t>
            </a:r>
            <a:r>
              <a:rPr lang="tr-TR" sz="2000" dirty="0" err="1">
                <a:solidFill>
                  <a:srgbClr val="2B2D3D"/>
                </a:solidFill>
                <a:latin typeface="Georgia"/>
                <a:cs typeface="+mj-cs"/>
              </a:rPr>
              <a:t>numeric</a:t>
            </a:r>
            <a:r>
              <a:rPr lang="tr-TR" sz="2000" dirty="0">
                <a:solidFill>
                  <a:srgbClr val="2B2D3D"/>
                </a:solidFill>
                <a:latin typeface="Georgia"/>
                <a:cs typeface="+mj-cs"/>
              </a:rPr>
              <a:t> (ordinal </a:t>
            </a:r>
            <a:r>
              <a:rPr lang="tr-TR" sz="2000" dirty="0" err="1">
                <a:solidFill>
                  <a:srgbClr val="2B2D3D"/>
                </a:solidFill>
                <a:latin typeface="Georgia"/>
                <a:cs typeface="+mj-cs"/>
              </a:rPr>
              <a:t>or</a:t>
            </a:r>
            <a:r>
              <a:rPr lang="tr-TR" sz="2000" dirty="0">
                <a:solidFill>
                  <a:srgbClr val="2B2D3D"/>
                </a:solidFill>
                <a:latin typeface="Georgia"/>
                <a:cs typeface="+mj-cs"/>
              </a:rPr>
              <a:t> nominal) </a:t>
            </a:r>
            <a:r>
              <a:rPr lang="tr-TR" sz="2000" dirty="0" err="1">
                <a:solidFill>
                  <a:srgbClr val="2B2D3D"/>
                </a:solidFill>
                <a:latin typeface="Georgia"/>
                <a:cs typeface="+mj-cs"/>
              </a:rPr>
              <a:t>representations</a:t>
            </a:r>
            <a:r>
              <a:rPr lang="tr-TR" sz="2000" dirty="0">
                <a:solidFill>
                  <a:srgbClr val="2B2D3D"/>
                </a:solidFill>
                <a:latin typeface="Georgia"/>
                <a:cs typeface="+mj-cs"/>
              </a:rPr>
              <a: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4244458-2363-973D-2D5F-FF3D285E5E99}"/>
                  </a:ext>
                </a:extLst>
              </p:cNvPr>
              <p:cNvSpPr txBox="1"/>
              <p:nvPr/>
            </p:nvSpPr>
            <p:spPr>
              <a:xfrm>
                <a:off x="6254750" y="4733252"/>
                <a:ext cx="11329912" cy="3847207"/>
              </a:xfrm>
              <a:prstGeom prst="rect">
                <a:avLst/>
              </a:prstGeom>
              <a:noFill/>
            </p:spPr>
            <p:txBody>
              <a:bodyPr wrap="square">
                <a:spAutoFit/>
              </a:bodyPr>
              <a:lstStyle/>
              <a:p>
                <a:r>
                  <a:rPr lang="en-US" sz="2400" dirty="0">
                    <a:solidFill>
                      <a:srgbClr val="2B2D3D"/>
                    </a:solidFill>
                    <a:latin typeface="Georgia"/>
                    <a:cs typeface="+mj-cs"/>
                  </a:rPr>
                  <a:t>Normalization</a:t>
                </a:r>
                <a:r>
                  <a:rPr lang="tr-TR" sz="2400" dirty="0">
                    <a:solidFill>
                      <a:srgbClr val="2B2D3D"/>
                    </a:solidFill>
                    <a:latin typeface="Georgia"/>
                    <a:cs typeface="+mj-cs"/>
                  </a:rPr>
                  <a:t> </a:t>
                </a:r>
              </a:p>
              <a:p>
                <a:endParaRPr lang="tr-TR" sz="2000" dirty="0">
                  <a:solidFill>
                    <a:srgbClr val="2B2D3D"/>
                  </a:solidFill>
                  <a:latin typeface="Georgia"/>
                  <a:cs typeface="+mj-cs"/>
                </a:endParaRPr>
              </a:p>
              <a:p>
                <a:r>
                  <a:rPr lang="en-US" sz="2000" dirty="0">
                    <a:solidFill>
                      <a:srgbClr val="2B2D3D"/>
                    </a:solidFill>
                    <a:latin typeface="Georgia"/>
                    <a:cs typeface="+mj-cs"/>
                  </a:rPr>
                  <a:t>Normalization scales the data values to a range between 0 and 1, which helps improve the performance and training stability. </a:t>
                </a:r>
                <a:endParaRPr lang="tr-TR" sz="2000" dirty="0">
                  <a:solidFill>
                    <a:srgbClr val="2B2D3D"/>
                  </a:solidFill>
                  <a:latin typeface="Georgia"/>
                  <a:cs typeface="+mj-cs"/>
                </a:endParaRPr>
              </a:p>
              <a:p>
                <a:endParaRPr lang="tr-TR" sz="2000" dirty="0">
                  <a:solidFill>
                    <a:srgbClr val="2B2D3D"/>
                  </a:solidFill>
                  <a:latin typeface="Georgia"/>
                  <a:cs typeface="+mj-cs"/>
                </a:endParaRPr>
              </a:p>
              <a:p>
                <a:r>
                  <a:rPr lang="en-US" sz="2000" dirty="0">
                    <a:solidFill>
                      <a:srgbClr val="2B2D3D"/>
                    </a:solidFill>
                    <a:latin typeface="Georgia"/>
                    <a:cs typeface="+mj-cs"/>
                  </a:rPr>
                  <a:t>Normalization Function</a:t>
                </a:r>
                <a:endParaRPr lang="tr-TR" sz="2000" dirty="0">
                  <a:solidFill>
                    <a:srgbClr val="2B2D3D"/>
                  </a:solidFill>
                  <a:latin typeface="Georgia"/>
                  <a:cs typeface="+mj-cs"/>
                </a:endParaRPr>
              </a:p>
              <a:p>
                <a:r>
                  <a:rPr lang="en-US" sz="2000" dirty="0">
                    <a:solidFill>
                      <a:srgbClr val="2B2D3D"/>
                    </a:solidFill>
                    <a:latin typeface="Georgia"/>
                    <a:cs typeface="+mj-cs"/>
                  </a:rPr>
                  <a:t>A custom function normalize is defined to scale numerical values.</a:t>
                </a:r>
                <a:r>
                  <a:rPr lang="tr-TR" sz="2000" dirty="0">
                    <a:solidFill>
                      <a:srgbClr val="2B2D3D"/>
                    </a:solidFill>
                    <a:latin typeface="Georgia"/>
                    <a:cs typeface="+mj-cs"/>
                  </a:rPr>
                  <a:t> </a:t>
                </a:r>
                <a:r>
                  <a:rPr lang="en-US" sz="2000" dirty="0">
                    <a:solidFill>
                      <a:srgbClr val="2B2D3D"/>
                    </a:solidFill>
                    <a:latin typeface="Georgia"/>
                    <a:cs typeface="+mj-cs"/>
                  </a:rPr>
                  <a:t>The function takes a numeric vector x and returns a normalized vector where each value is scaled between 0 and 1.</a:t>
                </a:r>
                <a:endParaRPr lang="tr-TR" sz="2000" dirty="0">
                  <a:solidFill>
                    <a:srgbClr val="2B2D3D"/>
                  </a:solidFill>
                  <a:latin typeface="Georgia"/>
                  <a:cs typeface="+mj-cs"/>
                </a:endParaRPr>
              </a:p>
              <a:p>
                <a:endParaRPr lang="tr-TR" sz="2000" dirty="0">
                  <a:solidFill>
                    <a:srgbClr val="2B2D3D"/>
                  </a:solidFill>
                  <a:latin typeface="Georgia"/>
                  <a:cs typeface="+mj-cs"/>
                </a:endParaRPr>
              </a:p>
              <a:p>
                <a:pPr/>
                <a14:m>
                  <m:oMathPara xmlns:m="http://schemas.openxmlformats.org/officeDocument/2006/math">
                    <m:oMathParaPr>
                      <m:jc m:val="centerGroup"/>
                    </m:oMathParaPr>
                    <m:oMath xmlns:m="http://schemas.openxmlformats.org/officeDocument/2006/math">
                      <m:r>
                        <m:rPr>
                          <m:nor/>
                        </m:rPr>
                        <a:rPr lang="en-US" sz="2000" dirty="0">
                          <a:solidFill>
                            <a:srgbClr val="2B2D3D"/>
                          </a:solidFill>
                          <a:latin typeface="Georgia"/>
                        </a:rPr>
                        <m:t>normalized</m:t>
                      </m:r>
                      <m:r>
                        <m:rPr>
                          <m:nor/>
                        </m:rPr>
                        <a:rPr lang="en-US" sz="2000" dirty="0">
                          <a:solidFill>
                            <a:srgbClr val="2B2D3D"/>
                          </a:solidFill>
                          <a:latin typeface="Georgia"/>
                        </a:rPr>
                        <m:t>_</m:t>
                      </m:r>
                      <m:r>
                        <m:rPr>
                          <m:nor/>
                        </m:rPr>
                        <a:rPr lang="en-US" sz="2000" dirty="0">
                          <a:solidFill>
                            <a:srgbClr val="2B2D3D"/>
                          </a:solidFill>
                          <a:latin typeface="Georgia"/>
                        </a:rPr>
                        <m:t>value</m:t>
                      </m:r>
                    </m:oMath>
                  </m:oMathPara>
                </a14:m>
                <a:endParaRPr lang="tr-TR" sz="2000" dirty="0">
                  <a:solidFill>
                    <a:srgbClr val="2B2D3D"/>
                  </a:solidFill>
                  <a:latin typeface="Georgia"/>
                </a:endParaRPr>
              </a:p>
              <a:p>
                <a:pPr/>
                <a14:m>
                  <m:oMathPara xmlns:m="http://schemas.openxmlformats.org/officeDocument/2006/math">
                    <m:oMathParaPr>
                      <m:jc m:val="centerGroup"/>
                    </m:oMathParaPr>
                    <m:oMath xmlns:m="http://schemas.openxmlformats.org/officeDocument/2006/math">
                      <m:r>
                        <m:rPr>
                          <m:nor/>
                        </m:rPr>
                        <a:rPr lang="en-US" sz="2000" dirty="0">
                          <a:solidFill>
                            <a:srgbClr val="2B2D3D"/>
                          </a:solidFill>
                          <a:latin typeface="Georgia"/>
                        </a:rPr>
                        <m:t>(</m:t>
                      </m:r>
                      <m:r>
                        <m:rPr>
                          <m:nor/>
                        </m:rPr>
                        <a:rPr lang="en-US" sz="2000" dirty="0">
                          <a:solidFill>
                            <a:srgbClr val="2B2D3D"/>
                          </a:solidFill>
                          <a:latin typeface="Georgia"/>
                        </a:rPr>
                        <m:t>𝑥</m:t>
                      </m:r>
                      <m:r>
                        <m:rPr>
                          <m:nor/>
                        </m:rPr>
                        <a:rPr lang="en-US" sz="2000" dirty="0">
                          <a:solidFill>
                            <a:srgbClr val="2B2D3D"/>
                          </a:solidFill>
                          <a:latin typeface="Georgia"/>
                        </a:rPr>
                        <m:t>−</m:t>
                      </m:r>
                      <m:r>
                        <m:rPr>
                          <m:nor/>
                        </m:rPr>
                        <a:rPr lang="en-US" sz="2000" dirty="0">
                          <a:solidFill>
                            <a:srgbClr val="2B2D3D"/>
                          </a:solidFill>
                          <a:latin typeface="Georgia"/>
                        </a:rPr>
                        <m:t>min</m:t>
                      </m:r>
                      <m:r>
                        <m:rPr>
                          <m:nor/>
                        </m:rPr>
                        <a:rPr lang="en-US" sz="2000" dirty="0">
                          <a:solidFill>
                            <a:srgbClr val="2B2D3D"/>
                          </a:solidFill>
                          <a:latin typeface="Georgia"/>
                        </a:rPr>
                        <m:t>(</m:t>
                      </m:r>
                      <m:r>
                        <m:rPr>
                          <m:nor/>
                        </m:rPr>
                        <a:rPr lang="en-US" sz="2000" dirty="0">
                          <a:solidFill>
                            <a:srgbClr val="2B2D3D"/>
                          </a:solidFill>
                          <a:latin typeface="Georgia"/>
                        </a:rPr>
                        <m:t>𝑥</m:t>
                      </m:r>
                      <m:r>
                        <m:rPr>
                          <m:nor/>
                        </m:rPr>
                        <a:rPr lang="en-US" sz="2000" dirty="0">
                          <a:solidFill>
                            <a:srgbClr val="2B2D3D"/>
                          </a:solidFill>
                          <a:latin typeface="Georgia"/>
                        </a:rPr>
                        <m:t>))</m:t>
                      </m:r>
                      <m:r>
                        <m:rPr>
                          <m:nor/>
                        </m:rPr>
                        <a:rPr lang="tr-TR" sz="2000" dirty="0">
                          <a:solidFill>
                            <a:srgbClr val="2B2D3D"/>
                          </a:solidFill>
                          <a:latin typeface="Georgia"/>
                        </a:rPr>
                        <m:t>/</m:t>
                      </m:r>
                      <m:r>
                        <m:rPr>
                          <m:nor/>
                        </m:rPr>
                        <a:rPr lang="en-US" sz="2000" dirty="0">
                          <a:solidFill>
                            <a:srgbClr val="2B2D3D"/>
                          </a:solidFill>
                          <a:latin typeface="Georgia"/>
                        </a:rPr>
                        <m:t>(</m:t>
                      </m:r>
                      <m:r>
                        <m:rPr>
                          <m:nor/>
                        </m:rPr>
                        <a:rPr lang="en-US" sz="2000" dirty="0">
                          <a:solidFill>
                            <a:srgbClr val="2B2D3D"/>
                          </a:solidFill>
                          <a:latin typeface="Georgia"/>
                        </a:rPr>
                        <m:t>max</m:t>
                      </m:r>
                      <m:r>
                        <m:rPr>
                          <m:nor/>
                        </m:rPr>
                        <a:rPr lang="en-US" sz="2000" dirty="0">
                          <a:solidFill>
                            <a:srgbClr val="2B2D3D"/>
                          </a:solidFill>
                          <a:latin typeface="Georgia"/>
                        </a:rPr>
                        <m:t>(</m:t>
                      </m:r>
                      <m:r>
                        <m:rPr>
                          <m:nor/>
                        </m:rPr>
                        <a:rPr lang="en-US" sz="2000" dirty="0">
                          <a:solidFill>
                            <a:srgbClr val="2B2D3D"/>
                          </a:solidFill>
                          <a:latin typeface="Georgia"/>
                        </a:rPr>
                        <m:t>𝑥</m:t>
                      </m:r>
                      <m:r>
                        <m:rPr>
                          <m:nor/>
                        </m:rPr>
                        <a:rPr lang="en-US" sz="2000" dirty="0">
                          <a:solidFill>
                            <a:srgbClr val="2B2D3D"/>
                          </a:solidFill>
                          <a:latin typeface="Georgia"/>
                        </a:rPr>
                        <m:t>)−</m:t>
                      </m:r>
                      <m:r>
                        <m:rPr>
                          <m:nor/>
                        </m:rPr>
                        <a:rPr lang="en-US" sz="2000" dirty="0">
                          <a:solidFill>
                            <a:srgbClr val="2B2D3D"/>
                          </a:solidFill>
                          <a:latin typeface="Georgia"/>
                        </a:rPr>
                        <m:t>min</m:t>
                      </m:r>
                      <m:r>
                        <m:rPr>
                          <m:nor/>
                        </m:rPr>
                        <a:rPr lang="en-US" sz="2000" dirty="0">
                          <a:solidFill>
                            <a:srgbClr val="2B2D3D"/>
                          </a:solidFill>
                          <a:latin typeface="Georgia"/>
                        </a:rPr>
                        <m:t>(</m:t>
                      </m:r>
                      <m:r>
                        <m:rPr>
                          <m:nor/>
                        </m:rPr>
                        <a:rPr lang="en-US" sz="2000" dirty="0">
                          <a:solidFill>
                            <a:srgbClr val="2B2D3D"/>
                          </a:solidFill>
                          <a:latin typeface="Georgia"/>
                        </a:rPr>
                        <m:t>𝑥</m:t>
                      </m:r>
                      <m:r>
                        <m:rPr>
                          <m:nor/>
                        </m:rPr>
                        <a:rPr lang="en-US" sz="2000" dirty="0">
                          <a:solidFill>
                            <a:srgbClr val="2B2D3D"/>
                          </a:solidFill>
                          <a:latin typeface="Georgia"/>
                        </a:rPr>
                        <m:t>))</m:t>
                      </m:r>
                    </m:oMath>
                  </m:oMathPara>
                </a14:m>
                <a:endParaRPr lang="tr-TR" sz="2000" dirty="0">
                  <a:solidFill>
                    <a:srgbClr val="2B2D3D"/>
                  </a:solidFill>
                  <a:latin typeface="Georgia"/>
                  <a:cs typeface="+mj-cs"/>
                </a:endParaRPr>
              </a:p>
              <a:p>
                <a:endParaRPr lang="tr-TR" sz="2000" dirty="0">
                  <a:solidFill>
                    <a:srgbClr val="2B2D3D"/>
                  </a:solidFill>
                  <a:latin typeface="Georgia"/>
                  <a:cs typeface="+mj-cs"/>
                </a:endParaRPr>
              </a:p>
            </p:txBody>
          </p:sp>
        </mc:Choice>
        <mc:Fallback xmlns="">
          <p:sp>
            <p:nvSpPr>
              <p:cNvPr id="16" name="TextBox 15">
                <a:extLst>
                  <a:ext uri="{FF2B5EF4-FFF2-40B4-BE49-F238E27FC236}">
                    <a16:creationId xmlns:a16="http://schemas.microsoft.com/office/drawing/2014/main" id="{C4244458-2363-973D-2D5F-FF3D285E5E99}"/>
                  </a:ext>
                </a:extLst>
              </p:cNvPr>
              <p:cNvSpPr txBox="1">
                <a:spLocks noRot="1" noChangeAspect="1" noMove="1" noResize="1" noEditPoints="1" noAdjustHandles="1" noChangeArrowheads="1" noChangeShapeType="1" noTextEdit="1"/>
              </p:cNvSpPr>
              <p:nvPr/>
            </p:nvSpPr>
            <p:spPr>
              <a:xfrm>
                <a:off x="6254750" y="4733252"/>
                <a:ext cx="11329912" cy="3847207"/>
              </a:xfrm>
              <a:prstGeom prst="rect">
                <a:avLst/>
              </a:prstGeom>
              <a:blipFill>
                <a:blip r:embed="rId3"/>
                <a:stretch>
                  <a:fillRect l="-807" t="-1266"/>
                </a:stretch>
              </a:blipFill>
            </p:spPr>
            <p:txBody>
              <a:bodyPr/>
              <a:lstStyle/>
              <a:p>
                <a:r>
                  <a:rPr lang="tr-TR">
                    <a:noFill/>
                  </a:rPr>
                  <a:t> </a:t>
                </a:r>
              </a:p>
            </p:txBody>
          </p:sp>
        </mc:Fallback>
      </mc:AlternateContent>
      <p:sp>
        <p:nvSpPr>
          <p:cNvPr id="20" name="TextBox 19">
            <a:extLst>
              <a:ext uri="{FF2B5EF4-FFF2-40B4-BE49-F238E27FC236}">
                <a16:creationId xmlns:a16="http://schemas.microsoft.com/office/drawing/2014/main" id="{07398965-5EF4-3087-CB0D-8D1637BB9D5C}"/>
              </a:ext>
            </a:extLst>
          </p:cNvPr>
          <p:cNvSpPr txBox="1"/>
          <p:nvPr/>
        </p:nvSpPr>
        <p:spPr>
          <a:xfrm>
            <a:off x="844550" y="8164961"/>
            <a:ext cx="14987512" cy="1446550"/>
          </a:xfrm>
          <a:prstGeom prst="rect">
            <a:avLst/>
          </a:prstGeom>
          <a:noFill/>
        </p:spPr>
        <p:txBody>
          <a:bodyPr wrap="square">
            <a:spAutoFit/>
          </a:bodyPr>
          <a:lstStyle/>
          <a:p>
            <a:r>
              <a:rPr lang="en-US" sz="2400" dirty="0">
                <a:solidFill>
                  <a:srgbClr val="2B2D3D"/>
                </a:solidFill>
                <a:latin typeface="Georgia"/>
                <a:cs typeface="+mj-cs"/>
              </a:rPr>
              <a:t>Train-Test Split</a:t>
            </a:r>
            <a:endParaRPr lang="tr-TR" sz="2400" dirty="0">
              <a:solidFill>
                <a:srgbClr val="2B2D3D"/>
              </a:solidFill>
              <a:latin typeface="Georgia"/>
              <a:cs typeface="+mj-cs"/>
            </a:endParaRPr>
          </a:p>
          <a:p>
            <a:pPr algn="just"/>
            <a:endParaRPr lang="en-US" sz="2400" dirty="0">
              <a:solidFill>
                <a:srgbClr val="2B2D3D"/>
              </a:solidFill>
              <a:latin typeface="Georgia"/>
              <a:cs typeface="+mj-cs"/>
            </a:endParaRPr>
          </a:p>
          <a:p>
            <a:pPr algn="just"/>
            <a:r>
              <a:rPr lang="en-US" sz="2000" dirty="0">
                <a:solidFill>
                  <a:srgbClr val="2B2D3D"/>
                </a:solidFill>
                <a:latin typeface="Georgia"/>
                <a:cs typeface="+mj-cs"/>
              </a:rPr>
              <a:t>To evaluate the performance of the predictive models, the dataset is split into training and testing sets. </a:t>
            </a:r>
            <a:r>
              <a:rPr lang="tr-TR" altLang="tr-TR" sz="2000" dirty="0">
                <a:solidFill>
                  <a:srgbClr val="2B2D3D"/>
                </a:solidFill>
                <a:latin typeface="Georgia"/>
                <a:cs typeface="+mj-cs"/>
              </a:rPr>
              <a:t>80% of </a:t>
            </a:r>
            <a:r>
              <a:rPr lang="tr-TR" altLang="tr-TR" sz="2000" dirty="0" err="1">
                <a:solidFill>
                  <a:srgbClr val="2B2D3D"/>
                </a:solidFill>
                <a:latin typeface="Georgia"/>
                <a:cs typeface="+mj-cs"/>
              </a:rPr>
              <a:t>the</a:t>
            </a:r>
            <a:r>
              <a:rPr lang="tr-TR" altLang="tr-TR" sz="2000" dirty="0">
                <a:solidFill>
                  <a:srgbClr val="2B2D3D"/>
                </a:solidFill>
                <a:latin typeface="Georgia"/>
                <a:cs typeface="+mj-cs"/>
              </a:rPr>
              <a:t> </a:t>
            </a:r>
            <a:r>
              <a:rPr lang="tr-TR" altLang="tr-TR" sz="2000" dirty="0" err="1">
                <a:solidFill>
                  <a:srgbClr val="2B2D3D"/>
                </a:solidFill>
                <a:latin typeface="Georgia"/>
                <a:cs typeface="+mj-cs"/>
              </a:rPr>
              <a:t>rows</a:t>
            </a:r>
            <a:r>
              <a:rPr lang="tr-TR" altLang="tr-TR" sz="2000" dirty="0">
                <a:solidFill>
                  <a:srgbClr val="2B2D3D"/>
                </a:solidFill>
                <a:latin typeface="Georgia"/>
                <a:cs typeface="+mj-cs"/>
              </a:rPr>
              <a:t> in data as </a:t>
            </a:r>
            <a:r>
              <a:rPr lang="tr-TR" altLang="tr-TR" sz="2000" dirty="0" err="1">
                <a:solidFill>
                  <a:srgbClr val="2B2D3D"/>
                </a:solidFill>
                <a:latin typeface="Georgia"/>
                <a:cs typeface="+mj-cs"/>
              </a:rPr>
              <a:t>train</a:t>
            </a:r>
            <a:r>
              <a:rPr lang="tr-TR" altLang="tr-TR" sz="2000" dirty="0">
                <a:solidFill>
                  <a:srgbClr val="2B2D3D"/>
                </a:solidFill>
                <a:latin typeface="Georgia"/>
                <a:cs typeface="+mj-cs"/>
              </a:rPr>
              <a:t> </a:t>
            </a:r>
            <a:r>
              <a:rPr lang="tr-TR" altLang="tr-TR" sz="2000" dirty="0" err="1">
                <a:solidFill>
                  <a:srgbClr val="2B2D3D"/>
                </a:solidFill>
                <a:latin typeface="Georgia"/>
                <a:cs typeface="+mj-cs"/>
              </a:rPr>
              <a:t>and</a:t>
            </a:r>
            <a:r>
              <a:rPr lang="tr-TR" altLang="tr-TR" sz="2000" dirty="0">
                <a:solidFill>
                  <a:srgbClr val="2B2D3D"/>
                </a:solidFill>
                <a:latin typeface="Georgia"/>
                <a:cs typeface="+mj-cs"/>
              </a:rPr>
              <a:t> </a:t>
            </a:r>
            <a:r>
              <a:rPr lang="tr-TR" altLang="tr-TR" sz="2000" dirty="0" err="1">
                <a:solidFill>
                  <a:srgbClr val="2B2D3D"/>
                </a:solidFill>
                <a:latin typeface="Georgia"/>
                <a:cs typeface="+mj-cs"/>
              </a:rPr>
              <a:t>the</a:t>
            </a:r>
            <a:r>
              <a:rPr lang="tr-TR" altLang="tr-TR" sz="2000" dirty="0">
                <a:solidFill>
                  <a:srgbClr val="2B2D3D"/>
                </a:solidFill>
                <a:latin typeface="Georgia"/>
                <a:cs typeface="+mj-cs"/>
              </a:rPr>
              <a:t> </a:t>
            </a:r>
            <a:r>
              <a:rPr lang="tr-TR" altLang="tr-TR" sz="2000" dirty="0" err="1">
                <a:solidFill>
                  <a:srgbClr val="2B2D3D"/>
                </a:solidFill>
                <a:latin typeface="Georgia"/>
                <a:cs typeface="+mj-cs"/>
              </a:rPr>
              <a:t>remaining</a:t>
            </a:r>
            <a:r>
              <a:rPr lang="tr-TR" altLang="tr-TR" sz="2000" dirty="0">
                <a:solidFill>
                  <a:srgbClr val="2B2D3D"/>
                </a:solidFill>
                <a:latin typeface="Georgia"/>
                <a:cs typeface="+mj-cs"/>
              </a:rPr>
              <a:t> 20% of </a:t>
            </a:r>
            <a:r>
              <a:rPr lang="tr-TR" altLang="tr-TR" sz="2000" dirty="0" err="1">
                <a:solidFill>
                  <a:srgbClr val="2B2D3D"/>
                </a:solidFill>
                <a:latin typeface="Georgia"/>
                <a:cs typeface="+mj-cs"/>
              </a:rPr>
              <a:t>the</a:t>
            </a:r>
            <a:r>
              <a:rPr lang="tr-TR" altLang="tr-TR" sz="2000" dirty="0">
                <a:solidFill>
                  <a:srgbClr val="2B2D3D"/>
                </a:solidFill>
                <a:latin typeface="Georgia"/>
                <a:cs typeface="+mj-cs"/>
              </a:rPr>
              <a:t> data is </a:t>
            </a:r>
            <a:r>
              <a:rPr lang="tr-TR" altLang="tr-TR" sz="2000" dirty="0" err="1">
                <a:solidFill>
                  <a:srgbClr val="2B2D3D"/>
                </a:solidFill>
                <a:latin typeface="Georgia"/>
                <a:cs typeface="+mj-cs"/>
              </a:rPr>
              <a:t>used</a:t>
            </a:r>
            <a:r>
              <a:rPr lang="tr-TR" altLang="tr-TR" sz="2000" dirty="0">
                <a:solidFill>
                  <a:srgbClr val="2B2D3D"/>
                </a:solidFill>
                <a:latin typeface="Georgia"/>
                <a:cs typeface="+mj-cs"/>
              </a:rPr>
              <a:t> </a:t>
            </a:r>
            <a:r>
              <a:rPr lang="tr-TR" altLang="tr-TR" sz="2000" dirty="0" err="1">
                <a:solidFill>
                  <a:srgbClr val="2B2D3D"/>
                </a:solidFill>
                <a:latin typeface="Georgia"/>
                <a:cs typeface="+mj-cs"/>
              </a:rPr>
              <a:t>for</a:t>
            </a:r>
            <a:r>
              <a:rPr lang="tr-TR" altLang="tr-TR" sz="2000" dirty="0">
                <a:solidFill>
                  <a:srgbClr val="2B2D3D"/>
                </a:solidFill>
                <a:latin typeface="Georgia"/>
                <a:cs typeface="+mj-cs"/>
              </a:rPr>
              <a:t> </a:t>
            </a:r>
            <a:r>
              <a:rPr lang="tr-TR" altLang="tr-TR" sz="2000" dirty="0" err="1">
                <a:solidFill>
                  <a:srgbClr val="2B2D3D"/>
                </a:solidFill>
                <a:latin typeface="Georgia"/>
                <a:cs typeface="+mj-cs"/>
              </a:rPr>
              <a:t>the</a:t>
            </a:r>
            <a:r>
              <a:rPr lang="tr-TR" altLang="tr-TR" sz="2000" dirty="0">
                <a:solidFill>
                  <a:srgbClr val="2B2D3D"/>
                </a:solidFill>
                <a:latin typeface="Georgia"/>
                <a:cs typeface="+mj-cs"/>
              </a:rPr>
              <a:t> </a:t>
            </a:r>
            <a:r>
              <a:rPr lang="tr-TR" altLang="tr-TR" sz="2000" dirty="0" err="1">
                <a:solidFill>
                  <a:srgbClr val="2B2D3D"/>
                </a:solidFill>
                <a:latin typeface="Georgia"/>
                <a:cs typeface="+mj-cs"/>
              </a:rPr>
              <a:t>testing</a:t>
            </a:r>
            <a:r>
              <a:rPr lang="tr-TR" altLang="tr-TR" sz="2000" dirty="0">
                <a:solidFill>
                  <a:srgbClr val="2B2D3D"/>
                </a:solidFill>
                <a:latin typeface="Georgia"/>
                <a:cs typeface="+mj-cs"/>
              </a:rPr>
              <a:t> set. </a:t>
            </a:r>
          </a:p>
        </p:txBody>
      </p:sp>
    </p:spTree>
    <p:extLst>
      <p:ext uri="{BB962C8B-B14F-4D97-AF65-F5344CB8AC3E}">
        <p14:creationId xmlns:p14="http://schemas.microsoft.com/office/powerpoint/2010/main" val="1707286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0783" y="0"/>
            <a:ext cx="5647690" cy="5734685"/>
            <a:chOff x="12640783" y="0"/>
            <a:chExt cx="5647690" cy="5734685"/>
          </a:xfrm>
        </p:grpSpPr>
        <p:sp>
          <p:nvSpPr>
            <p:cNvPr id="3" name="object 3"/>
            <p:cNvSpPr/>
            <p:nvPr/>
          </p:nvSpPr>
          <p:spPr>
            <a:xfrm>
              <a:off x="16373094" y="2795257"/>
              <a:ext cx="1915160" cy="2939415"/>
            </a:xfrm>
            <a:custGeom>
              <a:avLst/>
              <a:gdLst/>
              <a:ahLst/>
              <a:cxnLst/>
              <a:rect l="l" t="t" r="r" b="b"/>
              <a:pathLst>
                <a:path w="1915159" h="2939415">
                  <a:moveTo>
                    <a:pt x="1739646" y="0"/>
                  </a:moveTo>
                  <a:lnTo>
                    <a:pt x="0" y="1738312"/>
                  </a:lnTo>
                  <a:lnTo>
                    <a:pt x="1201420" y="2938868"/>
                  </a:lnTo>
                  <a:lnTo>
                    <a:pt x="1914942" y="2225893"/>
                  </a:lnTo>
                  <a:lnTo>
                    <a:pt x="1914942" y="175170"/>
                  </a:lnTo>
                  <a:lnTo>
                    <a:pt x="1739646" y="0"/>
                  </a:lnTo>
                  <a:close/>
                </a:path>
              </a:pathLst>
            </a:custGeom>
            <a:solidFill>
              <a:srgbClr val="484C68"/>
            </a:solidFill>
          </p:spPr>
          <p:txBody>
            <a:bodyPr wrap="square" lIns="0" tIns="0" rIns="0" bIns="0" rtlCol="0"/>
            <a:lstStyle/>
            <a:p>
              <a:endParaRPr/>
            </a:p>
          </p:txBody>
        </p:sp>
        <p:sp>
          <p:nvSpPr>
            <p:cNvPr id="4" name="object 4"/>
            <p:cNvSpPr/>
            <p:nvPr/>
          </p:nvSpPr>
          <p:spPr>
            <a:xfrm>
              <a:off x="12640780" y="12"/>
              <a:ext cx="5647690" cy="4629150"/>
            </a:xfrm>
            <a:custGeom>
              <a:avLst/>
              <a:gdLst/>
              <a:ahLst/>
              <a:cxnLst/>
              <a:rect l="l" t="t" r="r" b="b"/>
              <a:pathLst>
                <a:path w="5647690" h="4629150">
                  <a:moveTo>
                    <a:pt x="5567083" y="2890278"/>
                  </a:moveTo>
                  <a:lnTo>
                    <a:pt x="4936274" y="2257488"/>
                  </a:lnTo>
                  <a:lnTo>
                    <a:pt x="3196755" y="3995801"/>
                  </a:lnTo>
                  <a:lnTo>
                    <a:pt x="3827437" y="4628591"/>
                  </a:lnTo>
                  <a:lnTo>
                    <a:pt x="5567083" y="2890278"/>
                  </a:lnTo>
                  <a:close/>
                </a:path>
                <a:path w="5647690" h="4629150">
                  <a:moveTo>
                    <a:pt x="5647207" y="0"/>
                  </a:moveTo>
                  <a:lnTo>
                    <a:pt x="0" y="0"/>
                  </a:lnTo>
                  <a:lnTo>
                    <a:pt x="3075978" y="3075914"/>
                  </a:lnTo>
                  <a:lnTo>
                    <a:pt x="5647207" y="504634"/>
                  </a:lnTo>
                  <a:lnTo>
                    <a:pt x="5647207" y="0"/>
                  </a:lnTo>
                  <a:close/>
                </a:path>
              </a:pathLst>
            </a:custGeom>
            <a:solidFill>
              <a:srgbClr val="70B1DA"/>
            </a:solidFill>
          </p:spPr>
          <p:txBody>
            <a:bodyPr wrap="square" lIns="0" tIns="0" rIns="0" bIns="0" rtlCol="0"/>
            <a:lstStyle/>
            <a:p>
              <a:endParaRPr/>
            </a:p>
          </p:txBody>
        </p:sp>
      </p:grpSp>
      <p:sp>
        <p:nvSpPr>
          <p:cNvPr id="5" name="object 5"/>
          <p:cNvSpPr/>
          <p:nvPr/>
        </p:nvSpPr>
        <p:spPr>
          <a:xfrm>
            <a:off x="15062454" y="6675004"/>
            <a:ext cx="3225800" cy="3612515"/>
          </a:xfrm>
          <a:custGeom>
            <a:avLst/>
            <a:gdLst/>
            <a:ahLst/>
            <a:cxnLst/>
            <a:rect l="l" t="t" r="r" b="b"/>
            <a:pathLst>
              <a:path w="3225800" h="3612515">
                <a:moveTo>
                  <a:pt x="3224287" y="0"/>
                </a:moveTo>
                <a:lnTo>
                  <a:pt x="0" y="3225457"/>
                </a:lnTo>
                <a:lnTo>
                  <a:pt x="386694" y="3611994"/>
                </a:lnTo>
                <a:lnTo>
                  <a:pt x="3225506" y="3611994"/>
                </a:lnTo>
                <a:lnTo>
                  <a:pt x="3225506" y="1219"/>
                </a:lnTo>
                <a:lnTo>
                  <a:pt x="3224287" y="0"/>
                </a:lnTo>
                <a:close/>
              </a:path>
            </a:pathLst>
          </a:custGeom>
          <a:solidFill>
            <a:srgbClr val="70B1DA"/>
          </a:solidFill>
        </p:spPr>
        <p:txBody>
          <a:bodyPr wrap="square" lIns="0" tIns="0" rIns="0" bIns="0" rtlCol="0"/>
          <a:lstStyle/>
          <a:p>
            <a:endParaRPr/>
          </a:p>
        </p:txBody>
      </p:sp>
      <p:sp>
        <p:nvSpPr>
          <p:cNvPr id="7" name="object 7"/>
          <p:cNvSpPr/>
          <p:nvPr/>
        </p:nvSpPr>
        <p:spPr>
          <a:xfrm>
            <a:off x="15857474" y="815687"/>
            <a:ext cx="2430780" cy="2623185"/>
          </a:xfrm>
          <a:custGeom>
            <a:avLst/>
            <a:gdLst/>
            <a:ahLst/>
            <a:cxnLst/>
            <a:rect l="l" t="t" r="r" b="b"/>
            <a:pathLst>
              <a:path w="2430780" h="2623185">
                <a:moveTo>
                  <a:pt x="2430499" y="0"/>
                </a:moveTo>
                <a:lnTo>
                  <a:pt x="0" y="2430433"/>
                </a:lnTo>
                <a:lnTo>
                  <a:pt x="194818" y="2622660"/>
                </a:lnTo>
                <a:lnTo>
                  <a:pt x="2430499" y="386907"/>
                </a:lnTo>
                <a:lnTo>
                  <a:pt x="2430499" y="0"/>
                </a:lnTo>
                <a:close/>
              </a:path>
            </a:pathLst>
          </a:custGeom>
          <a:solidFill>
            <a:srgbClr val="70B1DA"/>
          </a:solidFill>
        </p:spPr>
        <p:txBody>
          <a:bodyPr wrap="square" lIns="0" tIns="0" rIns="0" bIns="0" rtlCol="0"/>
          <a:lstStyle/>
          <a:p>
            <a:endParaRPr/>
          </a:p>
        </p:txBody>
      </p:sp>
      <p:sp>
        <p:nvSpPr>
          <p:cNvPr id="9" name="object 9"/>
          <p:cNvSpPr txBox="1">
            <a:spLocks noGrp="1"/>
          </p:cNvSpPr>
          <p:nvPr>
            <p:ph type="title"/>
          </p:nvPr>
        </p:nvSpPr>
        <p:spPr>
          <a:xfrm>
            <a:off x="1758950" y="872007"/>
            <a:ext cx="11963400" cy="618118"/>
          </a:xfrm>
          <a:prstGeom prst="rect">
            <a:avLst/>
          </a:prstGeom>
        </p:spPr>
        <p:txBody>
          <a:bodyPr vert="horz" wrap="square" lIns="0" tIns="124460" rIns="0" bIns="0" rtlCol="0">
            <a:spAutoFit/>
          </a:bodyPr>
          <a:lstStyle/>
          <a:p>
            <a:pPr marL="12700" marR="902335" algn="r" defTabSz="457200">
              <a:lnSpc>
                <a:spcPct val="100000"/>
              </a:lnSpc>
              <a:spcBef>
                <a:spcPts val="1195"/>
              </a:spcBef>
            </a:pPr>
            <a:r>
              <a:rPr lang="en-US" sz="3200" dirty="0">
                <a:solidFill>
                  <a:srgbClr val="2B2D3D"/>
                </a:solidFill>
                <a:latin typeface="Georgia"/>
                <a:ea typeface="+mn-ea"/>
              </a:rPr>
              <a:t>Checking Dataset Dimensions and Balance</a:t>
            </a:r>
          </a:p>
        </p:txBody>
      </p:sp>
      <p:sp>
        <p:nvSpPr>
          <p:cNvPr id="17" name="object 17"/>
          <p:cNvSpPr/>
          <p:nvPr/>
        </p:nvSpPr>
        <p:spPr>
          <a:xfrm>
            <a:off x="8704617" y="1613282"/>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
        <p:nvSpPr>
          <p:cNvPr id="19" name="TextBox 18">
            <a:extLst>
              <a:ext uri="{FF2B5EF4-FFF2-40B4-BE49-F238E27FC236}">
                <a16:creationId xmlns:a16="http://schemas.microsoft.com/office/drawing/2014/main" id="{5A5CF36B-3947-4EFF-2C0B-4FD9DFB9207A}"/>
              </a:ext>
            </a:extLst>
          </p:cNvPr>
          <p:cNvSpPr txBox="1"/>
          <p:nvPr/>
        </p:nvSpPr>
        <p:spPr>
          <a:xfrm>
            <a:off x="3490430" y="3052349"/>
            <a:ext cx="9150350" cy="2677656"/>
          </a:xfrm>
          <a:prstGeom prst="rect">
            <a:avLst/>
          </a:prstGeom>
          <a:noFill/>
        </p:spPr>
        <p:txBody>
          <a:bodyPr wrap="square">
            <a:spAutoFit/>
          </a:bodyPr>
          <a:lstStyle/>
          <a:p>
            <a:endParaRPr lang="en-US" sz="2000" dirty="0">
              <a:solidFill>
                <a:srgbClr val="2B2D3D"/>
              </a:solidFill>
              <a:latin typeface="Georgia"/>
              <a:cs typeface="+mj-cs"/>
            </a:endParaRPr>
          </a:p>
          <a:p>
            <a:r>
              <a:rPr lang="en-US" sz="2000" dirty="0">
                <a:solidFill>
                  <a:srgbClr val="2B2D3D"/>
                </a:solidFill>
                <a:latin typeface="Georgia"/>
                <a:cs typeface="+mj-cs"/>
              </a:rPr>
              <a:t>Before proceeding to the modeling step, it is essential to examine the dimensions and balance of the datasets. This helps ensure that the training and testing sets are appropriately sized and balanced for effective model training and evaluation.</a:t>
            </a:r>
            <a:endParaRPr lang="tr-TR" sz="2000" dirty="0">
              <a:solidFill>
                <a:srgbClr val="2B2D3D"/>
              </a:solidFill>
              <a:latin typeface="Georgia"/>
              <a:cs typeface="+mj-cs"/>
            </a:endParaRPr>
          </a:p>
          <a:p>
            <a:endParaRPr lang="en-US" sz="2000" dirty="0">
              <a:solidFill>
                <a:srgbClr val="2B2D3D"/>
              </a:solidFill>
              <a:latin typeface="Georgia"/>
              <a:cs typeface="+mj-cs"/>
            </a:endParaRPr>
          </a:p>
          <a:p>
            <a:r>
              <a:rPr lang="en-US" sz="2000" dirty="0">
                <a:solidFill>
                  <a:srgbClr val="2B2D3D"/>
                </a:solidFill>
                <a:latin typeface="Georgia"/>
                <a:cs typeface="+mj-cs"/>
              </a:rPr>
              <a:t>Number of samples in training data: </a:t>
            </a:r>
            <a:r>
              <a:rPr lang="en-US" sz="2400" b="1" dirty="0">
                <a:solidFill>
                  <a:srgbClr val="2B2D3D"/>
                </a:solidFill>
                <a:latin typeface="Georgia"/>
                <a:cs typeface="+mj-cs"/>
              </a:rPr>
              <a:t>59,598</a:t>
            </a:r>
            <a:endParaRPr lang="en-US" sz="2000" b="1" dirty="0">
              <a:solidFill>
                <a:srgbClr val="2B2D3D"/>
              </a:solidFill>
              <a:latin typeface="Georgia"/>
              <a:cs typeface="+mj-cs"/>
            </a:endParaRPr>
          </a:p>
          <a:p>
            <a:r>
              <a:rPr lang="en-US" sz="2000" dirty="0">
                <a:solidFill>
                  <a:srgbClr val="2B2D3D"/>
                </a:solidFill>
                <a:latin typeface="Georgia"/>
                <a:cs typeface="+mj-cs"/>
              </a:rPr>
              <a:t>Number of samples in testing data: </a:t>
            </a:r>
            <a:r>
              <a:rPr lang="en-US" sz="2400" b="1" dirty="0">
                <a:solidFill>
                  <a:srgbClr val="2B2D3D"/>
                </a:solidFill>
                <a:latin typeface="Georgia"/>
                <a:cs typeface="+mj-cs"/>
              </a:rPr>
              <a:t>14,900</a:t>
            </a:r>
            <a:endParaRPr lang="en-US" sz="2000" b="1" dirty="0">
              <a:solidFill>
                <a:srgbClr val="2B2D3D"/>
              </a:solidFill>
              <a:latin typeface="Georgia"/>
              <a:cs typeface="+mj-cs"/>
            </a:endParaRPr>
          </a:p>
        </p:txBody>
      </p:sp>
      <p:pic>
        <p:nvPicPr>
          <p:cNvPr id="22" name="Picture 21">
            <a:extLst>
              <a:ext uri="{FF2B5EF4-FFF2-40B4-BE49-F238E27FC236}">
                <a16:creationId xmlns:a16="http://schemas.microsoft.com/office/drawing/2014/main" id="{43A9CACF-FC07-DF41-17C2-9CFBF6DADE2B}"/>
              </a:ext>
            </a:extLst>
          </p:cNvPr>
          <p:cNvPicPr>
            <a:picLocks noChangeAspect="1"/>
          </p:cNvPicPr>
          <p:nvPr/>
        </p:nvPicPr>
        <p:blipFill>
          <a:blip r:embed="rId3"/>
          <a:stretch>
            <a:fillRect/>
          </a:stretch>
        </p:blipFill>
        <p:spPr>
          <a:xfrm>
            <a:off x="2165493" y="6966329"/>
            <a:ext cx="4949052" cy="1376804"/>
          </a:xfrm>
          <a:prstGeom prst="rect">
            <a:avLst/>
          </a:prstGeom>
        </p:spPr>
      </p:pic>
      <p:pic>
        <p:nvPicPr>
          <p:cNvPr id="25" name="Picture 24">
            <a:extLst>
              <a:ext uri="{FF2B5EF4-FFF2-40B4-BE49-F238E27FC236}">
                <a16:creationId xmlns:a16="http://schemas.microsoft.com/office/drawing/2014/main" id="{A8CC482B-7506-64FA-B6A7-A3E0912FBCB4}"/>
              </a:ext>
            </a:extLst>
          </p:cNvPr>
          <p:cNvPicPr>
            <a:picLocks noChangeAspect="1"/>
          </p:cNvPicPr>
          <p:nvPr/>
        </p:nvPicPr>
        <p:blipFill>
          <a:blip r:embed="rId4"/>
          <a:stretch>
            <a:fillRect/>
          </a:stretch>
        </p:blipFill>
        <p:spPr>
          <a:xfrm>
            <a:off x="9630206" y="6966329"/>
            <a:ext cx="4949052" cy="1376804"/>
          </a:xfrm>
          <a:prstGeom prst="rect">
            <a:avLst/>
          </a:prstGeom>
        </p:spPr>
      </p:pic>
      <p:sp>
        <p:nvSpPr>
          <p:cNvPr id="27" name="TextBox 26">
            <a:extLst>
              <a:ext uri="{FF2B5EF4-FFF2-40B4-BE49-F238E27FC236}">
                <a16:creationId xmlns:a16="http://schemas.microsoft.com/office/drawing/2014/main" id="{6BEFB6EE-929E-25DF-A6DB-8850B8EA9304}"/>
              </a:ext>
            </a:extLst>
          </p:cNvPr>
          <p:cNvSpPr txBox="1"/>
          <p:nvPr/>
        </p:nvSpPr>
        <p:spPr>
          <a:xfrm>
            <a:off x="3902228" y="8473113"/>
            <a:ext cx="1475582" cy="400110"/>
          </a:xfrm>
          <a:prstGeom prst="rect">
            <a:avLst/>
          </a:prstGeom>
          <a:noFill/>
        </p:spPr>
        <p:txBody>
          <a:bodyPr wrap="square">
            <a:spAutoFit/>
          </a:bodyPr>
          <a:lstStyle/>
          <a:p>
            <a:r>
              <a:rPr lang="tr-TR" sz="2000" dirty="0">
                <a:solidFill>
                  <a:srgbClr val="2B2D3D"/>
                </a:solidFill>
                <a:latin typeface="Georgia"/>
                <a:cs typeface="+mj-cs"/>
              </a:rPr>
              <a:t>y</a:t>
            </a:r>
            <a:r>
              <a:rPr lang="it-IT" sz="2000" dirty="0">
                <a:solidFill>
                  <a:srgbClr val="2B2D3D"/>
                </a:solidFill>
                <a:latin typeface="Georgia"/>
                <a:cs typeface="+mj-cs"/>
              </a:rPr>
              <a:t>.</a:t>
            </a:r>
            <a:r>
              <a:rPr lang="tr-TR" sz="2000" dirty="0" err="1">
                <a:solidFill>
                  <a:srgbClr val="2B2D3D"/>
                </a:solidFill>
                <a:latin typeface="Georgia"/>
                <a:cs typeface="+mj-cs"/>
              </a:rPr>
              <a:t>train</a:t>
            </a:r>
            <a:endParaRPr lang="en-US" sz="2000" dirty="0">
              <a:solidFill>
                <a:srgbClr val="2B2D3D"/>
              </a:solidFill>
              <a:latin typeface="Georgia"/>
              <a:cs typeface="+mj-cs"/>
            </a:endParaRPr>
          </a:p>
        </p:txBody>
      </p:sp>
      <p:sp>
        <p:nvSpPr>
          <p:cNvPr id="29" name="TextBox 28">
            <a:extLst>
              <a:ext uri="{FF2B5EF4-FFF2-40B4-BE49-F238E27FC236}">
                <a16:creationId xmlns:a16="http://schemas.microsoft.com/office/drawing/2014/main" id="{0C7C23AD-50F4-F648-1D71-20430BEC5700}"/>
              </a:ext>
            </a:extLst>
          </p:cNvPr>
          <p:cNvSpPr txBox="1"/>
          <p:nvPr/>
        </p:nvSpPr>
        <p:spPr>
          <a:xfrm>
            <a:off x="11601941" y="8507458"/>
            <a:ext cx="1181100" cy="400110"/>
          </a:xfrm>
          <a:prstGeom prst="rect">
            <a:avLst/>
          </a:prstGeom>
          <a:noFill/>
        </p:spPr>
        <p:txBody>
          <a:bodyPr wrap="square">
            <a:spAutoFit/>
          </a:bodyPr>
          <a:lstStyle/>
          <a:p>
            <a:r>
              <a:rPr lang="tr-TR" sz="2000" dirty="0">
                <a:solidFill>
                  <a:srgbClr val="2B2D3D"/>
                </a:solidFill>
                <a:latin typeface="Georgia"/>
                <a:cs typeface="+mj-cs"/>
              </a:rPr>
              <a:t>y</a:t>
            </a:r>
            <a:r>
              <a:rPr lang="it-IT" sz="2000" dirty="0">
                <a:solidFill>
                  <a:srgbClr val="2B2D3D"/>
                </a:solidFill>
                <a:latin typeface="Georgia"/>
                <a:cs typeface="+mj-cs"/>
              </a:rPr>
              <a:t>.</a:t>
            </a:r>
            <a:r>
              <a:rPr lang="tr-TR" sz="2000" dirty="0">
                <a:solidFill>
                  <a:srgbClr val="2B2D3D"/>
                </a:solidFill>
                <a:latin typeface="Georgia"/>
                <a:cs typeface="+mj-cs"/>
              </a:rPr>
              <a:t>test</a:t>
            </a:r>
            <a:endParaRPr lang="en-US" sz="2000" dirty="0">
              <a:solidFill>
                <a:srgbClr val="2B2D3D"/>
              </a:solidFill>
              <a:latin typeface="Georgia"/>
              <a:cs typeface="+mj-cs"/>
            </a:endParaRPr>
          </a:p>
        </p:txBody>
      </p:sp>
    </p:spTree>
    <p:extLst>
      <p:ext uri="{BB962C8B-B14F-4D97-AF65-F5344CB8AC3E}">
        <p14:creationId xmlns:p14="http://schemas.microsoft.com/office/powerpoint/2010/main" val="727066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DFAF3F-A370-5C4B-103C-7C816FCDBC24}"/>
              </a:ext>
            </a:extLst>
          </p:cNvPr>
          <p:cNvPicPr>
            <a:picLocks noChangeAspect="1"/>
          </p:cNvPicPr>
          <p:nvPr/>
        </p:nvPicPr>
        <p:blipFill rotWithShape="1">
          <a:blip r:embed="rId3"/>
          <a:srcRect b="5472"/>
          <a:stretch/>
        </p:blipFill>
        <p:spPr>
          <a:xfrm>
            <a:off x="7152878" y="1831689"/>
            <a:ext cx="10212302" cy="8343711"/>
          </a:xfrm>
          <a:prstGeom prst="rect">
            <a:avLst/>
          </a:prstGeom>
        </p:spPr>
      </p:pic>
      <p:grpSp>
        <p:nvGrpSpPr>
          <p:cNvPr id="2" name="object 2"/>
          <p:cNvGrpSpPr/>
          <p:nvPr/>
        </p:nvGrpSpPr>
        <p:grpSpPr>
          <a:xfrm>
            <a:off x="12640783" y="0"/>
            <a:ext cx="5647690" cy="5734685"/>
            <a:chOff x="12640783" y="0"/>
            <a:chExt cx="5647690" cy="5734685"/>
          </a:xfrm>
        </p:grpSpPr>
        <p:sp>
          <p:nvSpPr>
            <p:cNvPr id="3" name="object 3"/>
            <p:cNvSpPr/>
            <p:nvPr/>
          </p:nvSpPr>
          <p:spPr>
            <a:xfrm>
              <a:off x="16373094" y="2795257"/>
              <a:ext cx="1915160" cy="2939415"/>
            </a:xfrm>
            <a:custGeom>
              <a:avLst/>
              <a:gdLst/>
              <a:ahLst/>
              <a:cxnLst/>
              <a:rect l="l" t="t" r="r" b="b"/>
              <a:pathLst>
                <a:path w="1915159" h="2939415">
                  <a:moveTo>
                    <a:pt x="1739646" y="0"/>
                  </a:moveTo>
                  <a:lnTo>
                    <a:pt x="0" y="1738312"/>
                  </a:lnTo>
                  <a:lnTo>
                    <a:pt x="1201420" y="2938868"/>
                  </a:lnTo>
                  <a:lnTo>
                    <a:pt x="1914942" y="2225893"/>
                  </a:lnTo>
                  <a:lnTo>
                    <a:pt x="1914942" y="175170"/>
                  </a:lnTo>
                  <a:lnTo>
                    <a:pt x="1739646" y="0"/>
                  </a:lnTo>
                  <a:close/>
                </a:path>
              </a:pathLst>
            </a:custGeom>
            <a:solidFill>
              <a:srgbClr val="484C68"/>
            </a:solidFill>
          </p:spPr>
          <p:txBody>
            <a:bodyPr wrap="square" lIns="0" tIns="0" rIns="0" bIns="0" rtlCol="0"/>
            <a:lstStyle/>
            <a:p>
              <a:endParaRPr/>
            </a:p>
          </p:txBody>
        </p:sp>
        <p:sp>
          <p:nvSpPr>
            <p:cNvPr id="4" name="object 4"/>
            <p:cNvSpPr/>
            <p:nvPr/>
          </p:nvSpPr>
          <p:spPr>
            <a:xfrm>
              <a:off x="12640780" y="12"/>
              <a:ext cx="5647690" cy="4629150"/>
            </a:xfrm>
            <a:custGeom>
              <a:avLst/>
              <a:gdLst/>
              <a:ahLst/>
              <a:cxnLst/>
              <a:rect l="l" t="t" r="r" b="b"/>
              <a:pathLst>
                <a:path w="5647690" h="4629150">
                  <a:moveTo>
                    <a:pt x="5567083" y="2890278"/>
                  </a:moveTo>
                  <a:lnTo>
                    <a:pt x="4936274" y="2257488"/>
                  </a:lnTo>
                  <a:lnTo>
                    <a:pt x="3196755" y="3995801"/>
                  </a:lnTo>
                  <a:lnTo>
                    <a:pt x="3827437" y="4628591"/>
                  </a:lnTo>
                  <a:lnTo>
                    <a:pt x="5567083" y="2890278"/>
                  </a:lnTo>
                  <a:close/>
                </a:path>
                <a:path w="5647690" h="4629150">
                  <a:moveTo>
                    <a:pt x="5647207" y="0"/>
                  </a:moveTo>
                  <a:lnTo>
                    <a:pt x="0" y="0"/>
                  </a:lnTo>
                  <a:lnTo>
                    <a:pt x="3075978" y="3075914"/>
                  </a:lnTo>
                  <a:lnTo>
                    <a:pt x="5647207" y="504634"/>
                  </a:lnTo>
                  <a:lnTo>
                    <a:pt x="5647207" y="0"/>
                  </a:lnTo>
                  <a:close/>
                </a:path>
              </a:pathLst>
            </a:custGeom>
            <a:solidFill>
              <a:srgbClr val="70B1DA"/>
            </a:solidFill>
          </p:spPr>
          <p:txBody>
            <a:bodyPr wrap="square" lIns="0" tIns="0" rIns="0" bIns="0" rtlCol="0"/>
            <a:lstStyle/>
            <a:p>
              <a:endParaRPr/>
            </a:p>
          </p:txBody>
        </p:sp>
      </p:grpSp>
      <p:sp>
        <p:nvSpPr>
          <p:cNvPr id="5" name="object 5"/>
          <p:cNvSpPr/>
          <p:nvPr/>
        </p:nvSpPr>
        <p:spPr>
          <a:xfrm>
            <a:off x="15062454" y="6675004"/>
            <a:ext cx="3225800" cy="3612515"/>
          </a:xfrm>
          <a:custGeom>
            <a:avLst/>
            <a:gdLst/>
            <a:ahLst/>
            <a:cxnLst/>
            <a:rect l="l" t="t" r="r" b="b"/>
            <a:pathLst>
              <a:path w="3225800" h="3612515">
                <a:moveTo>
                  <a:pt x="3224287" y="0"/>
                </a:moveTo>
                <a:lnTo>
                  <a:pt x="0" y="3225457"/>
                </a:lnTo>
                <a:lnTo>
                  <a:pt x="386694" y="3611994"/>
                </a:lnTo>
                <a:lnTo>
                  <a:pt x="3225506" y="3611994"/>
                </a:lnTo>
                <a:lnTo>
                  <a:pt x="3225506" y="1219"/>
                </a:lnTo>
                <a:lnTo>
                  <a:pt x="3224287" y="0"/>
                </a:lnTo>
                <a:close/>
              </a:path>
            </a:pathLst>
          </a:custGeom>
          <a:solidFill>
            <a:srgbClr val="70B1DA"/>
          </a:solidFill>
        </p:spPr>
        <p:txBody>
          <a:bodyPr wrap="square" lIns="0" tIns="0" rIns="0" bIns="0" rtlCol="0"/>
          <a:lstStyle/>
          <a:p>
            <a:endParaRPr/>
          </a:p>
        </p:txBody>
      </p:sp>
      <p:sp>
        <p:nvSpPr>
          <p:cNvPr id="7" name="object 7"/>
          <p:cNvSpPr/>
          <p:nvPr/>
        </p:nvSpPr>
        <p:spPr>
          <a:xfrm>
            <a:off x="15857474" y="815687"/>
            <a:ext cx="2430780" cy="2623185"/>
          </a:xfrm>
          <a:custGeom>
            <a:avLst/>
            <a:gdLst/>
            <a:ahLst/>
            <a:cxnLst/>
            <a:rect l="l" t="t" r="r" b="b"/>
            <a:pathLst>
              <a:path w="2430780" h="2623185">
                <a:moveTo>
                  <a:pt x="2430499" y="0"/>
                </a:moveTo>
                <a:lnTo>
                  <a:pt x="0" y="2430433"/>
                </a:lnTo>
                <a:lnTo>
                  <a:pt x="194818" y="2622660"/>
                </a:lnTo>
                <a:lnTo>
                  <a:pt x="2430499" y="386907"/>
                </a:lnTo>
                <a:lnTo>
                  <a:pt x="2430499" y="0"/>
                </a:lnTo>
                <a:close/>
              </a:path>
            </a:pathLst>
          </a:custGeom>
          <a:solidFill>
            <a:srgbClr val="70B1DA"/>
          </a:solidFill>
        </p:spPr>
        <p:txBody>
          <a:bodyPr wrap="square" lIns="0" tIns="0" rIns="0" bIns="0" rtlCol="0"/>
          <a:lstStyle/>
          <a:p>
            <a:endParaRPr/>
          </a:p>
        </p:txBody>
      </p:sp>
      <p:sp>
        <p:nvSpPr>
          <p:cNvPr id="9" name="object 9"/>
          <p:cNvSpPr txBox="1">
            <a:spLocks noGrp="1"/>
          </p:cNvSpPr>
          <p:nvPr>
            <p:ph type="title"/>
          </p:nvPr>
        </p:nvSpPr>
        <p:spPr>
          <a:xfrm>
            <a:off x="1758950" y="872007"/>
            <a:ext cx="11963400" cy="618118"/>
          </a:xfrm>
          <a:prstGeom prst="rect">
            <a:avLst/>
          </a:prstGeom>
        </p:spPr>
        <p:txBody>
          <a:bodyPr vert="horz" wrap="square" lIns="0" tIns="124460" rIns="0" bIns="0" rtlCol="0">
            <a:spAutoFit/>
          </a:bodyPr>
          <a:lstStyle/>
          <a:p>
            <a:pPr marL="12700" marR="902335" algn="r" defTabSz="457200">
              <a:lnSpc>
                <a:spcPct val="100000"/>
              </a:lnSpc>
              <a:spcBef>
                <a:spcPts val="1195"/>
              </a:spcBef>
            </a:pPr>
            <a:r>
              <a:rPr lang="en-US" sz="3200" dirty="0">
                <a:solidFill>
                  <a:srgbClr val="2B2D3D"/>
                </a:solidFill>
                <a:latin typeface="Georgia"/>
                <a:ea typeface="+mn-ea"/>
              </a:rPr>
              <a:t>Predictive Classification Models</a:t>
            </a:r>
          </a:p>
        </p:txBody>
      </p:sp>
      <p:sp>
        <p:nvSpPr>
          <p:cNvPr id="17" name="object 17"/>
          <p:cNvSpPr/>
          <p:nvPr/>
        </p:nvSpPr>
        <p:spPr>
          <a:xfrm>
            <a:off x="8704617" y="1613282"/>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
        <p:nvSpPr>
          <p:cNvPr id="19" name="TextBox 18">
            <a:extLst>
              <a:ext uri="{FF2B5EF4-FFF2-40B4-BE49-F238E27FC236}">
                <a16:creationId xmlns:a16="http://schemas.microsoft.com/office/drawing/2014/main" id="{5A5CF36B-3947-4EFF-2C0B-4FD9DFB9207A}"/>
              </a:ext>
            </a:extLst>
          </p:cNvPr>
          <p:cNvSpPr txBox="1"/>
          <p:nvPr/>
        </p:nvSpPr>
        <p:spPr>
          <a:xfrm>
            <a:off x="465584" y="2297273"/>
            <a:ext cx="6505632" cy="2431435"/>
          </a:xfrm>
          <a:prstGeom prst="rect">
            <a:avLst/>
          </a:prstGeom>
          <a:noFill/>
        </p:spPr>
        <p:txBody>
          <a:bodyPr wrap="square">
            <a:spAutoFit/>
          </a:bodyPr>
          <a:lstStyle/>
          <a:p>
            <a:r>
              <a:rPr lang="en-US" sz="3200" dirty="0">
                <a:solidFill>
                  <a:srgbClr val="2B2D3D"/>
                </a:solidFill>
                <a:latin typeface="Georgia"/>
                <a:cs typeface="+mj-cs"/>
              </a:rPr>
              <a:t>Logistic Regression</a:t>
            </a:r>
          </a:p>
          <a:p>
            <a:endParaRPr lang="en-US" sz="2000" dirty="0">
              <a:solidFill>
                <a:srgbClr val="2B2D3D"/>
              </a:solidFill>
              <a:latin typeface="Georgia"/>
              <a:cs typeface="+mj-cs"/>
            </a:endParaRPr>
          </a:p>
          <a:p>
            <a:r>
              <a:rPr lang="en-US" sz="2000" dirty="0">
                <a:solidFill>
                  <a:srgbClr val="2B2D3D"/>
                </a:solidFill>
                <a:latin typeface="Georgia"/>
                <a:cs typeface="+mj-cs"/>
              </a:rPr>
              <a:t>Logistic regression is a model that estimates the odds of the dependent variable occurring and applies the logit (log-odds) transformation to express this relationship. </a:t>
            </a:r>
          </a:p>
          <a:p>
            <a:endParaRPr lang="en-US" sz="2000" dirty="0">
              <a:solidFill>
                <a:srgbClr val="2B2D3D"/>
              </a:solidFill>
              <a:latin typeface="Georgia"/>
              <a:cs typeface="+mj-cs"/>
            </a:endParaRPr>
          </a:p>
          <a:p>
            <a:endParaRPr lang="en-US" sz="2000" dirty="0">
              <a:solidFill>
                <a:srgbClr val="2B2D3D"/>
              </a:solidFill>
              <a:latin typeface="Georgia"/>
              <a:cs typeface="+mj-cs"/>
            </a:endParaRPr>
          </a:p>
        </p:txBody>
      </p:sp>
      <p:sp>
        <p:nvSpPr>
          <p:cNvPr id="18" name="TextBox 17">
            <a:extLst>
              <a:ext uri="{FF2B5EF4-FFF2-40B4-BE49-F238E27FC236}">
                <a16:creationId xmlns:a16="http://schemas.microsoft.com/office/drawing/2014/main" id="{BCD82616-3244-C9AB-2703-10E9D563A089}"/>
              </a:ext>
            </a:extLst>
          </p:cNvPr>
          <p:cNvSpPr txBox="1"/>
          <p:nvPr/>
        </p:nvSpPr>
        <p:spPr>
          <a:xfrm>
            <a:off x="3615928" y="9446743"/>
            <a:ext cx="3505200" cy="461665"/>
          </a:xfrm>
          <a:prstGeom prst="rect">
            <a:avLst/>
          </a:prstGeom>
          <a:noFill/>
        </p:spPr>
        <p:txBody>
          <a:bodyPr wrap="square">
            <a:spAutoFit/>
          </a:bodyPr>
          <a:lstStyle/>
          <a:p>
            <a:r>
              <a:rPr lang="en-US" sz="2400" dirty="0">
                <a:solidFill>
                  <a:srgbClr val="2B2D3D"/>
                </a:solidFill>
                <a:latin typeface="Georgia"/>
                <a:cs typeface="+mj-cs"/>
              </a:rPr>
              <a:t>Basic Logistic Classifier</a:t>
            </a:r>
          </a:p>
        </p:txBody>
      </p:sp>
      <p:sp>
        <p:nvSpPr>
          <p:cNvPr id="12" name="Rectangle 11">
            <a:extLst>
              <a:ext uri="{FF2B5EF4-FFF2-40B4-BE49-F238E27FC236}">
                <a16:creationId xmlns:a16="http://schemas.microsoft.com/office/drawing/2014/main" id="{5795ED87-E963-9FF6-94D2-43D3C3194C70}"/>
              </a:ext>
            </a:extLst>
          </p:cNvPr>
          <p:cNvSpPr/>
          <p:nvPr/>
        </p:nvSpPr>
        <p:spPr>
          <a:xfrm>
            <a:off x="7152878" y="3602483"/>
            <a:ext cx="7910775" cy="1010317"/>
          </a:xfrm>
          <a:prstGeom prst="rect">
            <a:avLst/>
          </a:prstGeom>
          <a:solidFill>
            <a:schemeClr val="accent1">
              <a:lumMod val="40000"/>
              <a:lumOff val="60000"/>
              <a:alpha val="30196"/>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F9A97CD-13D1-D306-F280-A3E2C26B89F6}"/>
              </a:ext>
            </a:extLst>
          </p:cNvPr>
          <p:cNvSpPr/>
          <p:nvPr/>
        </p:nvSpPr>
        <p:spPr>
          <a:xfrm>
            <a:off x="7152878" y="5793937"/>
            <a:ext cx="7910775" cy="589657"/>
          </a:xfrm>
          <a:prstGeom prst="rect">
            <a:avLst/>
          </a:prstGeom>
          <a:solidFill>
            <a:schemeClr val="accent1">
              <a:lumMod val="40000"/>
              <a:lumOff val="60000"/>
              <a:alpha val="30196"/>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D4AD6BA-8AEE-3D5F-31DE-4A626EE8D7A5}"/>
              </a:ext>
            </a:extLst>
          </p:cNvPr>
          <p:cNvSpPr/>
          <p:nvPr/>
        </p:nvSpPr>
        <p:spPr>
          <a:xfrm>
            <a:off x="7152878" y="8382872"/>
            <a:ext cx="7910775" cy="230240"/>
          </a:xfrm>
          <a:prstGeom prst="rect">
            <a:avLst/>
          </a:prstGeom>
          <a:solidFill>
            <a:schemeClr val="accent1">
              <a:lumMod val="40000"/>
              <a:lumOff val="60000"/>
              <a:alpha val="30196"/>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9898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07824" y="2678722"/>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grpSp>
        <p:nvGrpSpPr>
          <p:cNvPr id="4" name="object 4"/>
          <p:cNvGrpSpPr/>
          <p:nvPr/>
        </p:nvGrpSpPr>
        <p:grpSpPr>
          <a:xfrm>
            <a:off x="0" y="686051"/>
            <a:ext cx="3863975" cy="9601200"/>
            <a:chOff x="0" y="686051"/>
            <a:chExt cx="3863975" cy="9601200"/>
          </a:xfrm>
        </p:grpSpPr>
        <p:sp>
          <p:nvSpPr>
            <p:cNvPr id="5" name="object 5"/>
            <p:cNvSpPr/>
            <p:nvPr/>
          </p:nvSpPr>
          <p:spPr>
            <a:xfrm>
              <a:off x="0" y="686051"/>
              <a:ext cx="2930525" cy="5860415"/>
            </a:xfrm>
            <a:custGeom>
              <a:avLst/>
              <a:gdLst/>
              <a:ahLst/>
              <a:cxnLst/>
              <a:rect l="l" t="t" r="r" b="b"/>
              <a:pathLst>
                <a:path w="2930525" h="5860415">
                  <a:moveTo>
                    <a:pt x="0" y="0"/>
                  </a:moveTo>
                  <a:lnTo>
                    <a:pt x="0" y="5860295"/>
                  </a:lnTo>
                  <a:lnTo>
                    <a:pt x="2930143" y="2929016"/>
                  </a:lnTo>
                  <a:lnTo>
                    <a:pt x="0" y="0"/>
                  </a:lnTo>
                  <a:close/>
                </a:path>
              </a:pathLst>
            </a:custGeom>
            <a:solidFill>
              <a:srgbClr val="484C68"/>
            </a:solidFill>
          </p:spPr>
          <p:txBody>
            <a:bodyPr wrap="square" lIns="0" tIns="0" rIns="0" bIns="0" rtlCol="0"/>
            <a:lstStyle/>
            <a:p>
              <a:endParaRPr/>
            </a:p>
          </p:txBody>
        </p:sp>
        <p:sp>
          <p:nvSpPr>
            <p:cNvPr id="6" name="object 6"/>
            <p:cNvSpPr/>
            <p:nvPr/>
          </p:nvSpPr>
          <p:spPr>
            <a:xfrm>
              <a:off x="0" y="6216954"/>
              <a:ext cx="3863975" cy="4070350"/>
            </a:xfrm>
            <a:custGeom>
              <a:avLst/>
              <a:gdLst/>
              <a:ahLst/>
              <a:cxnLst/>
              <a:rect l="l" t="t" r="r" b="b"/>
              <a:pathLst>
                <a:path w="3863975" h="4070350">
                  <a:moveTo>
                    <a:pt x="639648" y="0"/>
                  </a:moveTo>
                  <a:lnTo>
                    <a:pt x="0" y="639648"/>
                  </a:lnTo>
                  <a:lnTo>
                    <a:pt x="0" y="4070043"/>
                  </a:lnTo>
                  <a:lnTo>
                    <a:pt x="3018031" y="4070043"/>
                  </a:lnTo>
                  <a:lnTo>
                    <a:pt x="3863860" y="3224213"/>
                  </a:lnTo>
                  <a:lnTo>
                    <a:pt x="639648" y="0"/>
                  </a:lnTo>
                  <a:close/>
                </a:path>
              </a:pathLst>
            </a:custGeom>
            <a:solidFill>
              <a:srgbClr val="70B1DA"/>
            </a:solidFill>
          </p:spPr>
          <p:txBody>
            <a:bodyPr wrap="square" lIns="0" tIns="0" rIns="0" bIns="0" rtlCol="0"/>
            <a:lstStyle/>
            <a:p>
              <a:endParaRPr/>
            </a:p>
          </p:txBody>
        </p:sp>
      </p:grpSp>
      <p:sp>
        <p:nvSpPr>
          <p:cNvPr id="13" name="object 13"/>
          <p:cNvSpPr txBox="1">
            <a:spLocks noGrp="1"/>
          </p:cNvSpPr>
          <p:nvPr>
            <p:ph type="title"/>
          </p:nvPr>
        </p:nvSpPr>
        <p:spPr>
          <a:xfrm>
            <a:off x="7931150" y="2054738"/>
            <a:ext cx="8177214" cy="459228"/>
          </a:xfrm>
          <a:prstGeom prst="rect">
            <a:avLst/>
          </a:prstGeom>
        </p:spPr>
        <p:txBody>
          <a:bodyPr vert="horz" wrap="square" lIns="0" tIns="15875" rIns="0" bIns="0" rtlCol="0">
            <a:spAutoFit/>
          </a:bodyPr>
          <a:lstStyle/>
          <a:p>
            <a:r>
              <a:rPr lang="en-US" sz="3200" dirty="0">
                <a:solidFill>
                  <a:srgbClr val="2B2D3D"/>
                </a:solidFill>
                <a:latin typeface="Georgia"/>
                <a:cs typeface="+mj-cs"/>
              </a:rPr>
              <a:t>Understanding Model Fit Using 𝑅2 Statistics</a:t>
            </a:r>
            <a:endParaRPr lang="tr-TR" sz="3200" dirty="0">
              <a:solidFill>
                <a:srgbClr val="2B2D3D"/>
              </a:solidFill>
              <a:latin typeface="Georgia"/>
              <a:cs typeface="+mj-cs"/>
            </a:endParaRPr>
          </a:p>
        </p:txBody>
      </p:sp>
      <p:sp>
        <p:nvSpPr>
          <p:cNvPr id="10" name="TextBox 9">
            <a:extLst>
              <a:ext uri="{FF2B5EF4-FFF2-40B4-BE49-F238E27FC236}">
                <a16:creationId xmlns:a16="http://schemas.microsoft.com/office/drawing/2014/main" id="{92CAAA23-C345-3A3F-427A-E3718DBEEE98}"/>
              </a:ext>
            </a:extLst>
          </p:cNvPr>
          <p:cNvSpPr txBox="1"/>
          <p:nvPr/>
        </p:nvSpPr>
        <p:spPr>
          <a:xfrm>
            <a:off x="4197350" y="3514774"/>
            <a:ext cx="12192000" cy="1323439"/>
          </a:xfrm>
          <a:prstGeom prst="rect">
            <a:avLst/>
          </a:prstGeom>
          <a:noFill/>
        </p:spPr>
        <p:txBody>
          <a:bodyPr wrap="square">
            <a:spAutoFit/>
          </a:bodyPr>
          <a:lstStyle/>
          <a:p>
            <a:endParaRPr lang="en-US" sz="2000" dirty="0">
              <a:solidFill>
                <a:srgbClr val="2B2D3D"/>
              </a:solidFill>
              <a:latin typeface="Georgia"/>
              <a:cs typeface="+mj-cs"/>
            </a:endParaRPr>
          </a:p>
          <a:p>
            <a:r>
              <a:rPr lang="en-US" sz="2000" dirty="0">
                <a:solidFill>
                  <a:srgbClr val="2B2D3D"/>
                </a:solidFill>
                <a:latin typeface="Georgia"/>
                <a:cs typeface="+mj-cs"/>
              </a:rPr>
              <a:t>R2</a:t>
            </a:r>
            <a:r>
              <a:rPr lang="tr-TR" sz="2000" dirty="0">
                <a:solidFill>
                  <a:srgbClr val="2B2D3D"/>
                </a:solidFill>
                <a:latin typeface="Georgia"/>
                <a:cs typeface="+mj-cs"/>
              </a:rPr>
              <a:t> </a:t>
            </a:r>
            <a:r>
              <a:rPr lang="en-US" sz="2000" dirty="0">
                <a:solidFill>
                  <a:srgbClr val="2B2D3D"/>
                </a:solidFill>
                <a:latin typeface="Georgia"/>
                <a:cs typeface="+mj-cs"/>
              </a:rPr>
              <a:t>provides an indication of how well the independent variables in the model explain the variability of the dependent variable. </a:t>
            </a:r>
            <a:endParaRPr lang="tr-TR" sz="2000" dirty="0">
              <a:solidFill>
                <a:srgbClr val="2B2D3D"/>
              </a:solidFill>
              <a:latin typeface="Georgia"/>
              <a:cs typeface="+mj-cs"/>
            </a:endParaRPr>
          </a:p>
          <a:p>
            <a:r>
              <a:rPr lang="en-US" sz="2000" dirty="0">
                <a:solidFill>
                  <a:srgbClr val="2B2D3D"/>
                </a:solidFill>
                <a:latin typeface="Georgia"/>
                <a:cs typeface="+mj-cs"/>
              </a:rPr>
              <a:t>A higher </a:t>
            </a:r>
            <a:r>
              <a:rPr lang="tr-TR" sz="2000" dirty="0">
                <a:solidFill>
                  <a:srgbClr val="2B2D3D"/>
                </a:solidFill>
                <a:latin typeface="Georgia"/>
                <a:cs typeface="+mj-cs"/>
              </a:rPr>
              <a:t>𝑅2  </a:t>
            </a:r>
            <a:r>
              <a:rPr lang="en-US" sz="2000" dirty="0">
                <a:solidFill>
                  <a:srgbClr val="2B2D3D"/>
                </a:solidFill>
                <a:latin typeface="Georgia"/>
                <a:cs typeface="+mj-cs"/>
              </a:rPr>
              <a:t>value indicates a better fit of the model to the data.</a:t>
            </a:r>
          </a:p>
        </p:txBody>
      </p:sp>
      <p:sp>
        <p:nvSpPr>
          <p:cNvPr id="12" name="TextBox 11">
            <a:extLst>
              <a:ext uri="{FF2B5EF4-FFF2-40B4-BE49-F238E27FC236}">
                <a16:creationId xmlns:a16="http://schemas.microsoft.com/office/drawing/2014/main" id="{D38A384B-77E8-AA6A-9CC7-80320703F0E5}"/>
              </a:ext>
            </a:extLst>
          </p:cNvPr>
          <p:cNvSpPr txBox="1"/>
          <p:nvPr/>
        </p:nvSpPr>
        <p:spPr>
          <a:xfrm>
            <a:off x="5187950" y="5500044"/>
            <a:ext cx="12074183" cy="1384995"/>
          </a:xfrm>
          <a:prstGeom prst="rect">
            <a:avLst/>
          </a:prstGeom>
          <a:noFill/>
        </p:spPr>
        <p:txBody>
          <a:bodyPr wrap="square">
            <a:spAutoFit/>
          </a:bodyPr>
          <a:lstStyle/>
          <a:p>
            <a:r>
              <a:rPr lang="en-US" sz="2000" dirty="0">
                <a:solidFill>
                  <a:srgbClr val="2B2D3D"/>
                </a:solidFill>
                <a:latin typeface="Georgia"/>
                <a:cs typeface="+mj-cs"/>
              </a:rPr>
              <a:t>With the full model the value of 𝑅2 </a:t>
            </a:r>
            <a:r>
              <a:rPr lang="en-US" sz="2400" b="1" dirty="0">
                <a:solidFill>
                  <a:srgbClr val="2B2D3D"/>
                </a:solidFill>
                <a:latin typeface="Georgia"/>
                <a:cs typeface="+mj-cs"/>
              </a:rPr>
              <a:t>24</a:t>
            </a:r>
            <a:r>
              <a:rPr lang="tr-TR" sz="2400" b="1" dirty="0">
                <a:solidFill>
                  <a:srgbClr val="2B2D3D"/>
                </a:solidFill>
                <a:latin typeface="Georgia"/>
                <a:cs typeface="+mj-cs"/>
              </a:rPr>
              <a:t>.</a:t>
            </a:r>
            <a:r>
              <a:rPr lang="en-US" sz="2400" b="1" dirty="0">
                <a:solidFill>
                  <a:srgbClr val="2B2D3D"/>
                </a:solidFill>
                <a:latin typeface="Georgia"/>
                <a:cs typeface="+mj-cs"/>
              </a:rPr>
              <a:t>25</a:t>
            </a:r>
            <a:r>
              <a:rPr lang="tr-TR" sz="2400" b="1" dirty="0">
                <a:solidFill>
                  <a:srgbClr val="2B2D3D"/>
                </a:solidFill>
                <a:latin typeface="Georgia"/>
                <a:cs typeface="+mj-cs"/>
              </a:rPr>
              <a:t>%</a:t>
            </a:r>
            <a:r>
              <a:rPr lang="en-US" sz="2400" b="1" dirty="0">
                <a:solidFill>
                  <a:srgbClr val="2B2D3D"/>
                </a:solidFill>
                <a:latin typeface="Georgia"/>
                <a:cs typeface="+mj-cs"/>
              </a:rPr>
              <a:t> </a:t>
            </a:r>
            <a:r>
              <a:rPr lang="en-US" sz="2000" dirty="0">
                <a:solidFill>
                  <a:srgbClr val="2B2D3D"/>
                </a:solidFill>
                <a:latin typeface="Georgia"/>
                <a:cs typeface="+mj-cs"/>
              </a:rPr>
              <a:t>indicates that approximately 24.25% of the variance in the target can be explained by the features in the model. </a:t>
            </a:r>
            <a:endParaRPr lang="tr-TR" sz="2000" dirty="0">
              <a:solidFill>
                <a:srgbClr val="2B2D3D"/>
              </a:solidFill>
              <a:latin typeface="Georgia"/>
              <a:cs typeface="+mj-cs"/>
            </a:endParaRPr>
          </a:p>
          <a:p>
            <a:endParaRPr lang="tr-TR" sz="2000" dirty="0">
              <a:solidFill>
                <a:srgbClr val="2B2D3D"/>
              </a:solidFill>
              <a:latin typeface="Georgia"/>
              <a:cs typeface="+mj-cs"/>
            </a:endParaRPr>
          </a:p>
          <a:p>
            <a:r>
              <a:rPr lang="tr-TR" sz="2000" dirty="0">
                <a:solidFill>
                  <a:srgbClr val="2B2D3D"/>
                </a:solidFill>
                <a:latin typeface="Georgia"/>
                <a:cs typeface="+mj-cs"/>
              </a:rPr>
              <a:t>I</a:t>
            </a:r>
            <a:r>
              <a:rPr lang="en-US" sz="2000" dirty="0">
                <a:solidFill>
                  <a:srgbClr val="2B2D3D"/>
                </a:solidFill>
                <a:latin typeface="Georgia"/>
                <a:cs typeface="+mj-cs"/>
              </a:rPr>
              <a:t>t suggests that the model is not capturing much of the underlying pattern in the data. </a:t>
            </a:r>
            <a:endParaRPr lang="tr-TR" sz="2000" dirty="0">
              <a:solidFill>
                <a:srgbClr val="2B2D3D"/>
              </a:solidFill>
              <a:latin typeface="Georgia"/>
              <a:cs typeface="+mj-cs"/>
            </a:endParaRPr>
          </a:p>
        </p:txBody>
      </p:sp>
    </p:spTree>
    <p:extLst>
      <p:ext uri="{BB962C8B-B14F-4D97-AF65-F5344CB8AC3E}">
        <p14:creationId xmlns:p14="http://schemas.microsoft.com/office/powerpoint/2010/main" val="719659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2426950" y="1339850"/>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grpSp>
        <p:nvGrpSpPr>
          <p:cNvPr id="4" name="object 4"/>
          <p:cNvGrpSpPr/>
          <p:nvPr/>
        </p:nvGrpSpPr>
        <p:grpSpPr>
          <a:xfrm>
            <a:off x="0" y="686051"/>
            <a:ext cx="3863975" cy="9601200"/>
            <a:chOff x="0" y="686051"/>
            <a:chExt cx="3863975" cy="9601200"/>
          </a:xfrm>
        </p:grpSpPr>
        <p:sp>
          <p:nvSpPr>
            <p:cNvPr id="5" name="object 5"/>
            <p:cNvSpPr/>
            <p:nvPr/>
          </p:nvSpPr>
          <p:spPr>
            <a:xfrm>
              <a:off x="0" y="686051"/>
              <a:ext cx="2930525" cy="5860415"/>
            </a:xfrm>
            <a:custGeom>
              <a:avLst/>
              <a:gdLst/>
              <a:ahLst/>
              <a:cxnLst/>
              <a:rect l="l" t="t" r="r" b="b"/>
              <a:pathLst>
                <a:path w="2930525" h="5860415">
                  <a:moveTo>
                    <a:pt x="0" y="0"/>
                  </a:moveTo>
                  <a:lnTo>
                    <a:pt x="0" y="5860295"/>
                  </a:lnTo>
                  <a:lnTo>
                    <a:pt x="2930143" y="2929016"/>
                  </a:lnTo>
                  <a:lnTo>
                    <a:pt x="0" y="0"/>
                  </a:lnTo>
                  <a:close/>
                </a:path>
              </a:pathLst>
            </a:custGeom>
            <a:solidFill>
              <a:srgbClr val="484C68"/>
            </a:solidFill>
          </p:spPr>
          <p:txBody>
            <a:bodyPr wrap="square" lIns="0" tIns="0" rIns="0" bIns="0" rtlCol="0"/>
            <a:lstStyle/>
            <a:p>
              <a:endParaRPr/>
            </a:p>
          </p:txBody>
        </p:sp>
        <p:sp>
          <p:nvSpPr>
            <p:cNvPr id="6" name="object 6"/>
            <p:cNvSpPr/>
            <p:nvPr/>
          </p:nvSpPr>
          <p:spPr>
            <a:xfrm>
              <a:off x="0" y="6216954"/>
              <a:ext cx="3863975" cy="4070350"/>
            </a:xfrm>
            <a:custGeom>
              <a:avLst/>
              <a:gdLst/>
              <a:ahLst/>
              <a:cxnLst/>
              <a:rect l="l" t="t" r="r" b="b"/>
              <a:pathLst>
                <a:path w="3863975" h="4070350">
                  <a:moveTo>
                    <a:pt x="639648" y="0"/>
                  </a:moveTo>
                  <a:lnTo>
                    <a:pt x="0" y="639648"/>
                  </a:lnTo>
                  <a:lnTo>
                    <a:pt x="0" y="4070043"/>
                  </a:lnTo>
                  <a:lnTo>
                    <a:pt x="3018031" y="4070043"/>
                  </a:lnTo>
                  <a:lnTo>
                    <a:pt x="3863860" y="3224213"/>
                  </a:lnTo>
                  <a:lnTo>
                    <a:pt x="639648" y="0"/>
                  </a:lnTo>
                  <a:close/>
                </a:path>
              </a:pathLst>
            </a:custGeom>
            <a:solidFill>
              <a:srgbClr val="70B1DA"/>
            </a:solidFill>
          </p:spPr>
          <p:txBody>
            <a:bodyPr wrap="square" lIns="0" tIns="0" rIns="0" bIns="0" rtlCol="0"/>
            <a:lstStyle/>
            <a:p>
              <a:endParaRPr/>
            </a:p>
          </p:txBody>
        </p:sp>
      </p:grpSp>
      <p:sp>
        <p:nvSpPr>
          <p:cNvPr id="13" name="object 13"/>
          <p:cNvSpPr txBox="1">
            <a:spLocks noGrp="1"/>
          </p:cNvSpPr>
          <p:nvPr>
            <p:ph type="title"/>
          </p:nvPr>
        </p:nvSpPr>
        <p:spPr>
          <a:xfrm>
            <a:off x="8997950" y="692401"/>
            <a:ext cx="8839200" cy="459228"/>
          </a:xfrm>
          <a:prstGeom prst="rect">
            <a:avLst/>
          </a:prstGeom>
        </p:spPr>
        <p:txBody>
          <a:bodyPr vert="horz" wrap="square" lIns="0" tIns="15875" rIns="0" bIns="0" rtlCol="0">
            <a:spAutoFit/>
          </a:bodyPr>
          <a:lstStyle/>
          <a:p>
            <a:r>
              <a:rPr lang="en-US" sz="3200" dirty="0">
                <a:solidFill>
                  <a:srgbClr val="2B2D3D"/>
                </a:solidFill>
                <a:latin typeface="Georgia"/>
                <a:cs typeface="+mj-cs"/>
              </a:rPr>
              <a:t>Evaluating Multicollinearity Using VIF Values</a:t>
            </a:r>
            <a:endParaRPr lang="tr-TR" sz="3200" dirty="0">
              <a:solidFill>
                <a:srgbClr val="2B2D3D"/>
              </a:solidFill>
              <a:latin typeface="Georgia"/>
              <a:cs typeface="+mj-cs"/>
            </a:endParaRPr>
          </a:p>
        </p:txBody>
      </p:sp>
      <p:sp>
        <p:nvSpPr>
          <p:cNvPr id="10" name="TextBox 9">
            <a:extLst>
              <a:ext uri="{FF2B5EF4-FFF2-40B4-BE49-F238E27FC236}">
                <a16:creationId xmlns:a16="http://schemas.microsoft.com/office/drawing/2014/main" id="{92CAAA23-C345-3A3F-427A-E3718DBEEE98}"/>
              </a:ext>
            </a:extLst>
          </p:cNvPr>
          <p:cNvSpPr txBox="1"/>
          <p:nvPr/>
        </p:nvSpPr>
        <p:spPr>
          <a:xfrm>
            <a:off x="10809758" y="7282633"/>
            <a:ext cx="7027392" cy="1631216"/>
          </a:xfrm>
          <a:prstGeom prst="rect">
            <a:avLst/>
          </a:prstGeom>
          <a:noFill/>
        </p:spPr>
        <p:txBody>
          <a:bodyPr wrap="square">
            <a:spAutoFit/>
          </a:bodyPr>
          <a:lstStyle/>
          <a:p>
            <a:endParaRPr lang="en-US" sz="2000" dirty="0">
              <a:solidFill>
                <a:srgbClr val="2B2D3D"/>
              </a:solidFill>
              <a:latin typeface="Georgia"/>
              <a:cs typeface="+mj-cs"/>
            </a:endParaRPr>
          </a:p>
          <a:p>
            <a:r>
              <a:rPr lang="en-US" sz="2000" dirty="0">
                <a:solidFill>
                  <a:srgbClr val="2B2D3D"/>
                </a:solidFill>
                <a:latin typeface="Georgia"/>
                <a:cs typeface="+mj-cs"/>
              </a:rPr>
              <a:t>A VIF value of 1 indicates no correlation, values between 1 and 5 indicate moderate correlation, and values above 5 suggest significant multicollinearity, leading to unreliable coefficient estimates. </a:t>
            </a:r>
          </a:p>
        </p:txBody>
      </p:sp>
      <p:pic>
        <p:nvPicPr>
          <p:cNvPr id="15" name="Picture 14">
            <a:extLst>
              <a:ext uri="{FF2B5EF4-FFF2-40B4-BE49-F238E27FC236}">
                <a16:creationId xmlns:a16="http://schemas.microsoft.com/office/drawing/2014/main" id="{CAFE81F7-5FBC-25E2-7A6D-AE6F1CF7C69C}"/>
              </a:ext>
            </a:extLst>
          </p:cNvPr>
          <p:cNvPicPr>
            <a:picLocks noChangeAspect="1"/>
          </p:cNvPicPr>
          <p:nvPr/>
        </p:nvPicPr>
        <p:blipFill>
          <a:blip r:embed="rId3"/>
          <a:stretch>
            <a:fillRect/>
          </a:stretch>
        </p:blipFill>
        <p:spPr>
          <a:xfrm>
            <a:off x="3358328" y="1554884"/>
            <a:ext cx="7163622" cy="7395704"/>
          </a:xfrm>
          <a:prstGeom prst="rect">
            <a:avLst/>
          </a:prstGeom>
        </p:spPr>
      </p:pic>
      <p:sp>
        <p:nvSpPr>
          <p:cNvPr id="2" name="Rectangle 1">
            <a:extLst>
              <a:ext uri="{FF2B5EF4-FFF2-40B4-BE49-F238E27FC236}">
                <a16:creationId xmlns:a16="http://schemas.microsoft.com/office/drawing/2014/main" id="{CB1E84BA-67BD-302A-F124-B9596322CE24}"/>
              </a:ext>
            </a:extLst>
          </p:cNvPr>
          <p:cNvSpPr/>
          <p:nvPr/>
        </p:nvSpPr>
        <p:spPr>
          <a:xfrm>
            <a:off x="3549239" y="2254250"/>
            <a:ext cx="6781800" cy="2057400"/>
          </a:xfrm>
          <a:prstGeom prst="rect">
            <a:avLst/>
          </a:prstGeom>
          <a:solidFill>
            <a:schemeClr val="accent1">
              <a:lumMod val="40000"/>
              <a:lumOff val="60000"/>
              <a:alpha val="30196"/>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482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817725" y="-15335"/>
            <a:ext cx="3476625" cy="1929764"/>
            <a:chOff x="11371783" y="0"/>
            <a:chExt cx="3476625" cy="1929764"/>
          </a:xfrm>
        </p:grpSpPr>
        <p:sp>
          <p:nvSpPr>
            <p:cNvPr id="3" name="object 3"/>
            <p:cNvSpPr/>
            <p:nvPr/>
          </p:nvSpPr>
          <p:spPr>
            <a:xfrm>
              <a:off x="11907024" y="0"/>
              <a:ext cx="2941955" cy="1929764"/>
            </a:xfrm>
            <a:custGeom>
              <a:avLst/>
              <a:gdLst/>
              <a:ahLst/>
              <a:cxnLst/>
              <a:rect l="l" t="t" r="r" b="b"/>
              <a:pathLst>
                <a:path w="2941955" h="1929764">
                  <a:moveTo>
                    <a:pt x="2749660" y="0"/>
                  </a:moveTo>
                  <a:lnTo>
                    <a:pt x="729140" y="0"/>
                  </a:lnTo>
                  <a:lnTo>
                    <a:pt x="0" y="729118"/>
                  </a:lnTo>
                  <a:lnTo>
                    <a:pt x="1203058" y="1929688"/>
                  </a:lnTo>
                  <a:lnTo>
                    <a:pt x="2941382" y="191427"/>
                  </a:lnTo>
                  <a:lnTo>
                    <a:pt x="2749660" y="0"/>
                  </a:lnTo>
                  <a:close/>
                </a:path>
              </a:pathLst>
            </a:custGeom>
            <a:solidFill>
              <a:srgbClr val="484C68"/>
            </a:solidFill>
          </p:spPr>
          <p:txBody>
            <a:bodyPr wrap="square" lIns="0" tIns="0" rIns="0" bIns="0" rtlCol="0"/>
            <a:lstStyle/>
            <a:p>
              <a:endParaRPr/>
            </a:p>
          </p:txBody>
        </p:sp>
        <p:sp>
          <p:nvSpPr>
            <p:cNvPr id="4" name="object 4"/>
            <p:cNvSpPr/>
            <p:nvPr/>
          </p:nvSpPr>
          <p:spPr>
            <a:xfrm>
              <a:off x="11371783" y="0"/>
              <a:ext cx="1454785" cy="824230"/>
            </a:xfrm>
            <a:custGeom>
              <a:avLst/>
              <a:gdLst/>
              <a:ahLst/>
              <a:cxnLst/>
              <a:rect l="l" t="t" r="r" b="b"/>
              <a:pathLst>
                <a:path w="1454784" h="824230">
                  <a:moveTo>
                    <a:pt x="1454454" y="0"/>
                  </a:moveTo>
                  <a:lnTo>
                    <a:pt x="191374" y="0"/>
                  </a:lnTo>
                  <a:lnTo>
                    <a:pt x="0" y="191375"/>
                  </a:lnTo>
                  <a:lnTo>
                    <a:pt x="630288" y="824165"/>
                  </a:lnTo>
                  <a:lnTo>
                    <a:pt x="1454454" y="0"/>
                  </a:lnTo>
                  <a:close/>
                </a:path>
              </a:pathLst>
            </a:custGeom>
            <a:solidFill>
              <a:srgbClr val="70B1DA"/>
            </a:solidFill>
          </p:spPr>
          <p:txBody>
            <a:bodyPr wrap="square" lIns="0" tIns="0" rIns="0" bIns="0" rtlCol="0"/>
            <a:lstStyle/>
            <a:p>
              <a:endParaRPr/>
            </a:p>
          </p:txBody>
        </p:sp>
      </p:grpSp>
      <p:sp>
        <p:nvSpPr>
          <p:cNvPr id="29" name="TextBox 28">
            <a:extLst>
              <a:ext uri="{FF2B5EF4-FFF2-40B4-BE49-F238E27FC236}">
                <a16:creationId xmlns:a16="http://schemas.microsoft.com/office/drawing/2014/main" id="{3F2A7245-C3F8-F5D5-1331-ACDDAFEF6A59}"/>
              </a:ext>
            </a:extLst>
          </p:cNvPr>
          <p:cNvSpPr txBox="1"/>
          <p:nvPr/>
        </p:nvSpPr>
        <p:spPr>
          <a:xfrm>
            <a:off x="1077597" y="7969250"/>
            <a:ext cx="7797080" cy="830997"/>
          </a:xfrm>
          <a:prstGeom prst="rect">
            <a:avLst/>
          </a:prstGeom>
          <a:noFill/>
        </p:spPr>
        <p:txBody>
          <a:bodyPr wrap="square">
            <a:spAutoFit/>
          </a:bodyPr>
          <a:lstStyle/>
          <a:p>
            <a:pPr marL="12700" marR="902335" algn="just">
              <a:lnSpc>
                <a:spcPct val="100000"/>
              </a:lnSpc>
              <a:spcBef>
                <a:spcPts val="1195"/>
              </a:spcBef>
            </a:pPr>
            <a:r>
              <a:rPr lang="en-US" sz="1600" dirty="0">
                <a:solidFill>
                  <a:srgbClr val="262836"/>
                </a:solidFill>
                <a:latin typeface="Georgia"/>
                <a:cs typeface="+mj-cs"/>
              </a:rPr>
              <a:t>Backward stepwise selection is a greedy algorithm that iteratively removes the least significant features to develop a predictive model. The goal is to find the best subset of features that improve model performance. </a:t>
            </a:r>
            <a:endParaRPr lang="tr-TR" sz="1600" dirty="0">
              <a:solidFill>
                <a:srgbClr val="262836"/>
              </a:solidFill>
              <a:latin typeface="Georgia"/>
              <a:cs typeface="+mj-cs"/>
            </a:endParaRPr>
          </a:p>
        </p:txBody>
      </p:sp>
      <p:sp>
        <p:nvSpPr>
          <p:cNvPr id="30" name="object 13">
            <a:extLst>
              <a:ext uri="{FF2B5EF4-FFF2-40B4-BE49-F238E27FC236}">
                <a16:creationId xmlns:a16="http://schemas.microsoft.com/office/drawing/2014/main" id="{9D6F8EED-BA6A-7252-A212-7DF7948E9A5B}"/>
              </a:ext>
            </a:extLst>
          </p:cNvPr>
          <p:cNvSpPr txBox="1">
            <a:spLocks noGrp="1"/>
          </p:cNvSpPr>
          <p:nvPr>
            <p:ph type="title"/>
          </p:nvPr>
        </p:nvSpPr>
        <p:spPr>
          <a:xfrm>
            <a:off x="820974" y="549121"/>
            <a:ext cx="8310326" cy="1000915"/>
          </a:xfrm>
          <a:prstGeom prst="rect">
            <a:avLst/>
          </a:prstGeom>
        </p:spPr>
        <p:txBody>
          <a:bodyPr vert="horz" wrap="square" lIns="0" tIns="15875" rIns="0" bIns="0" rtlCol="0">
            <a:spAutoFit/>
          </a:bodyPr>
          <a:lstStyle/>
          <a:p>
            <a:pPr marL="12700" marR="902335" algn="r" defTabSz="457200">
              <a:lnSpc>
                <a:spcPct val="100000"/>
              </a:lnSpc>
              <a:spcBef>
                <a:spcPts val="1195"/>
              </a:spcBef>
            </a:pPr>
            <a:r>
              <a:rPr lang="en-US" sz="3200" dirty="0">
                <a:solidFill>
                  <a:srgbClr val="2B2D3D"/>
                </a:solidFill>
                <a:latin typeface="Georgia"/>
                <a:ea typeface="+mn-ea"/>
              </a:rPr>
              <a:t>Logistic Regression with Backward Stepwise Search</a:t>
            </a:r>
          </a:p>
        </p:txBody>
      </p:sp>
      <p:sp>
        <p:nvSpPr>
          <p:cNvPr id="35" name="object 17">
            <a:extLst>
              <a:ext uri="{FF2B5EF4-FFF2-40B4-BE49-F238E27FC236}">
                <a16:creationId xmlns:a16="http://schemas.microsoft.com/office/drawing/2014/main" id="{D5497F42-E25B-74AE-69CA-C809066BD6BA}"/>
              </a:ext>
            </a:extLst>
          </p:cNvPr>
          <p:cNvSpPr/>
          <p:nvPr/>
        </p:nvSpPr>
        <p:spPr>
          <a:xfrm>
            <a:off x="4121150" y="1787429"/>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pic>
        <p:nvPicPr>
          <p:cNvPr id="6" name="Picture 5">
            <a:extLst>
              <a:ext uri="{FF2B5EF4-FFF2-40B4-BE49-F238E27FC236}">
                <a16:creationId xmlns:a16="http://schemas.microsoft.com/office/drawing/2014/main" id="{17BC7143-9599-810E-7D36-8AC3577D70E4}"/>
              </a:ext>
            </a:extLst>
          </p:cNvPr>
          <p:cNvPicPr>
            <a:picLocks noChangeAspect="1"/>
          </p:cNvPicPr>
          <p:nvPr/>
        </p:nvPicPr>
        <p:blipFill>
          <a:blip r:embed="rId3"/>
          <a:stretch>
            <a:fillRect/>
          </a:stretch>
        </p:blipFill>
        <p:spPr>
          <a:xfrm>
            <a:off x="972270" y="2330450"/>
            <a:ext cx="8667030" cy="4800600"/>
          </a:xfrm>
          <a:prstGeom prst="rect">
            <a:avLst/>
          </a:prstGeom>
        </p:spPr>
      </p:pic>
      <p:pic>
        <p:nvPicPr>
          <p:cNvPr id="8" name="Picture 7">
            <a:extLst>
              <a:ext uri="{FF2B5EF4-FFF2-40B4-BE49-F238E27FC236}">
                <a16:creationId xmlns:a16="http://schemas.microsoft.com/office/drawing/2014/main" id="{75E0373B-39CF-2E49-8896-8248E2A7E40F}"/>
              </a:ext>
            </a:extLst>
          </p:cNvPr>
          <p:cNvPicPr>
            <a:picLocks noChangeAspect="1"/>
          </p:cNvPicPr>
          <p:nvPr/>
        </p:nvPicPr>
        <p:blipFill>
          <a:blip r:embed="rId4"/>
          <a:stretch>
            <a:fillRect/>
          </a:stretch>
        </p:blipFill>
        <p:spPr>
          <a:xfrm>
            <a:off x="9836150" y="2330450"/>
            <a:ext cx="8229600" cy="6741897"/>
          </a:xfrm>
          <a:prstGeom prst="rect">
            <a:avLst/>
          </a:prstGeom>
        </p:spPr>
      </p:pic>
    </p:spTree>
    <p:extLst>
      <p:ext uri="{BB962C8B-B14F-4D97-AF65-F5344CB8AC3E}">
        <p14:creationId xmlns:p14="http://schemas.microsoft.com/office/powerpoint/2010/main" val="2625867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817725" y="-15335"/>
            <a:ext cx="3476625" cy="1929764"/>
            <a:chOff x="11371783" y="0"/>
            <a:chExt cx="3476625" cy="1929764"/>
          </a:xfrm>
        </p:grpSpPr>
        <p:sp>
          <p:nvSpPr>
            <p:cNvPr id="3" name="object 3"/>
            <p:cNvSpPr/>
            <p:nvPr/>
          </p:nvSpPr>
          <p:spPr>
            <a:xfrm>
              <a:off x="11907024" y="0"/>
              <a:ext cx="2941955" cy="1929764"/>
            </a:xfrm>
            <a:custGeom>
              <a:avLst/>
              <a:gdLst/>
              <a:ahLst/>
              <a:cxnLst/>
              <a:rect l="l" t="t" r="r" b="b"/>
              <a:pathLst>
                <a:path w="2941955" h="1929764">
                  <a:moveTo>
                    <a:pt x="2749660" y="0"/>
                  </a:moveTo>
                  <a:lnTo>
                    <a:pt x="729140" y="0"/>
                  </a:lnTo>
                  <a:lnTo>
                    <a:pt x="0" y="729118"/>
                  </a:lnTo>
                  <a:lnTo>
                    <a:pt x="1203058" y="1929688"/>
                  </a:lnTo>
                  <a:lnTo>
                    <a:pt x="2941382" y="191427"/>
                  </a:lnTo>
                  <a:lnTo>
                    <a:pt x="2749660" y="0"/>
                  </a:lnTo>
                  <a:close/>
                </a:path>
              </a:pathLst>
            </a:custGeom>
            <a:solidFill>
              <a:srgbClr val="484C68"/>
            </a:solidFill>
          </p:spPr>
          <p:txBody>
            <a:bodyPr wrap="square" lIns="0" tIns="0" rIns="0" bIns="0" rtlCol="0"/>
            <a:lstStyle/>
            <a:p>
              <a:endParaRPr/>
            </a:p>
          </p:txBody>
        </p:sp>
        <p:sp>
          <p:nvSpPr>
            <p:cNvPr id="4" name="object 4"/>
            <p:cNvSpPr/>
            <p:nvPr/>
          </p:nvSpPr>
          <p:spPr>
            <a:xfrm>
              <a:off x="11371783" y="0"/>
              <a:ext cx="1454785" cy="824230"/>
            </a:xfrm>
            <a:custGeom>
              <a:avLst/>
              <a:gdLst/>
              <a:ahLst/>
              <a:cxnLst/>
              <a:rect l="l" t="t" r="r" b="b"/>
              <a:pathLst>
                <a:path w="1454784" h="824230">
                  <a:moveTo>
                    <a:pt x="1454454" y="0"/>
                  </a:moveTo>
                  <a:lnTo>
                    <a:pt x="191374" y="0"/>
                  </a:lnTo>
                  <a:lnTo>
                    <a:pt x="0" y="191375"/>
                  </a:lnTo>
                  <a:lnTo>
                    <a:pt x="630288" y="824165"/>
                  </a:lnTo>
                  <a:lnTo>
                    <a:pt x="1454454" y="0"/>
                  </a:lnTo>
                  <a:close/>
                </a:path>
              </a:pathLst>
            </a:custGeom>
            <a:solidFill>
              <a:srgbClr val="70B1DA"/>
            </a:solidFill>
          </p:spPr>
          <p:txBody>
            <a:bodyPr wrap="square" lIns="0" tIns="0" rIns="0" bIns="0" rtlCol="0"/>
            <a:lstStyle/>
            <a:p>
              <a:endParaRPr/>
            </a:p>
          </p:txBody>
        </p:sp>
      </p:grpSp>
      <p:sp>
        <p:nvSpPr>
          <p:cNvPr id="29" name="TextBox 28">
            <a:extLst>
              <a:ext uri="{FF2B5EF4-FFF2-40B4-BE49-F238E27FC236}">
                <a16:creationId xmlns:a16="http://schemas.microsoft.com/office/drawing/2014/main" id="{3F2A7245-C3F8-F5D5-1331-ACDDAFEF6A59}"/>
              </a:ext>
            </a:extLst>
          </p:cNvPr>
          <p:cNvSpPr txBox="1"/>
          <p:nvPr/>
        </p:nvSpPr>
        <p:spPr>
          <a:xfrm>
            <a:off x="8693150" y="5149850"/>
            <a:ext cx="8679048" cy="1384995"/>
          </a:xfrm>
          <a:prstGeom prst="rect">
            <a:avLst/>
          </a:prstGeom>
          <a:noFill/>
        </p:spPr>
        <p:txBody>
          <a:bodyPr wrap="square">
            <a:spAutoFit/>
          </a:bodyPr>
          <a:lstStyle/>
          <a:p>
            <a:pPr marL="12700" marR="902335" algn="just">
              <a:lnSpc>
                <a:spcPct val="100000"/>
              </a:lnSpc>
              <a:spcBef>
                <a:spcPts val="1195"/>
              </a:spcBef>
            </a:pPr>
            <a:r>
              <a:rPr lang="en-US" sz="2000" dirty="0">
                <a:solidFill>
                  <a:srgbClr val="262836"/>
                </a:solidFill>
                <a:latin typeface="Georgia"/>
                <a:cs typeface="+mj-cs"/>
              </a:rPr>
              <a:t>This method decreased VIF scores, p-values, and the AIC score. Although 𝑅2  slightly decreased to </a:t>
            </a:r>
            <a:r>
              <a:rPr lang="en-US" sz="2400" b="1" dirty="0">
                <a:solidFill>
                  <a:srgbClr val="262836"/>
                </a:solidFill>
                <a:latin typeface="Georgia"/>
                <a:cs typeface="+mj-cs"/>
              </a:rPr>
              <a:t>24</a:t>
            </a:r>
            <a:r>
              <a:rPr lang="tr-TR" sz="2400" b="1" dirty="0">
                <a:solidFill>
                  <a:srgbClr val="262836"/>
                </a:solidFill>
                <a:latin typeface="Georgia"/>
                <a:cs typeface="+mj-cs"/>
              </a:rPr>
              <a:t>.</a:t>
            </a:r>
            <a:r>
              <a:rPr lang="en-US" sz="2400" b="1" dirty="0">
                <a:solidFill>
                  <a:srgbClr val="262836"/>
                </a:solidFill>
                <a:latin typeface="Georgia"/>
                <a:cs typeface="+mj-cs"/>
              </a:rPr>
              <a:t>23</a:t>
            </a:r>
            <a:r>
              <a:rPr lang="tr-TR" sz="2400" b="1" dirty="0">
                <a:solidFill>
                  <a:srgbClr val="262836"/>
                </a:solidFill>
                <a:latin typeface="Georgia"/>
                <a:cs typeface="+mj-cs"/>
              </a:rPr>
              <a:t>%</a:t>
            </a:r>
            <a:r>
              <a:rPr lang="en-US" sz="2000" dirty="0">
                <a:solidFill>
                  <a:srgbClr val="262836"/>
                </a:solidFill>
                <a:latin typeface="Georgia"/>
                <a:cs typeface="+mj-cs"/>
              </a:rPr>
              <a:t>, this is expected with fewer features. Most importantly, reducing the variance inflation factor makes the model more stable.</a:t>
            </a:r>
            <a:endParaRPr lang="tr-TR" sz="2000" dirty="0">
              <a:solidFill>
                <a:srgbClr val="262836"/>
              </a:solidFill>
              <a:latin typeface="Georgia"/>
              <a:cs typeface="+mj-cs"/>
            </a:endParaRPr>
          </a:p>
        </p:txBody>
      </p:sp>
      <p:sp>
        <p:nvSpPr>
          <p:cNvPr id="30" name="object 13">
            <a:extLst>
              <a:ext uri="{FF2B5EF4-FFF2-40B4-BE49-F238E27FC236}">
                <a16:creationId xmlns:a16="http://schemas.microsoft.com/office/drawing/2014/main" id="{9D6F8EED-BA6A-7252-A212-7DF7948E9A5B}"/>
              </a:ext>
            </a:extLst>
          </p:cNvPr>
          <p:cNvSpPr txBox="1">
            <a:spLocks noGrp="1"/>
          </p:cNvSpPr>
          <p:nvPr>
            <p:ph type="title"/>
          </p:nvPr>
        </p:nvSpPr>
        <p:spPr>
          <a:xfrm>
            <a:off x="840024" y="1107406"/>
            <a:ext cx="8310326" cy="508473"/>
          </a:xfrm>
          <a:prstGeom prst="rect">
            <a:avLst/>
          </a:prstGeom>
        </p:spPr>
        <p:txBody>
          <a:bodyPr vert="horz" wrap="square" lIns="0" tIns="15875" rIns="0" bIns="0" rtlCol="0">
            <a:spAutoFit/>
          </a:bodyPr>
          <a:lstStyle/>
          <a:p>
            <a:pPr marL="12700" marR="902335" algn="r" defTabSz="457200">
              <a:lnSpc>
                <a:spcPct val="100000"/>
              </a:lnSpc>
              <a:spcBef>
                <a:spcPts val="1195"/>
              </a:spcBef>
            </a:pPr>
            <a:r>
              <a:rPr lang="en-US" sz="3200" dirty="0">
                <a:solidFill>
                  <a:srgbClr val="2B2D3D"/>
                </a:solidFill>
                <a:latin typeface="Georgia"/>
                <a:ea typeface="+mn-ea"/>
              </a:rPr>
              <a:t>Backward Stepwise Search Results</a:t>
            </a:r>
          </a:p>
        </p:txBody>
      </p:sp>
      <p:sp>
        <p:nvSpPr>
          <p:cNvPr id="35" name="object 17">
            <a:extLst>
              <a:ext uri="{FF2B5EF4-FFF2-40B4-BE49-F238E27FC236}">
                <a16:creationId xmlns:a16="http://schemas.microsoft.com/office/drawing/2014/main" id="{D5497F42-E25B-74AE-69CA-C809066BD6BA}"/>
              </a:ext>
            </a:extLst>
          </p:cNvPr>
          <p:cNvSpPr/>
          <p:nvPr/>
        </p:nvSpPr>
        <p:spPr>
          <a:xfrm>
            <a:off x="4121150" y="1787429"/>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pic>
        <p:nvPicPr>
          <p:cNvPr id="7" name="Picture 6">
            <a:extLst>
              <a:ext uri="{FF2B5EF4-FFF2-40B4-BE49-F238E27FC236}">
                <a16:creationId xmlns:a16="http://schemas.microsoft.com/office/drawing/2014/main" id="{2DE2FEA1-C505-7946-BEF7-1AABC4D671D6}"/>
              </a:ext>
            </a:extLst>
          </p:cNvPr>
          <p:cNvPicPr>
            <a:picLocks noChangeAspect="1"/>
          </p:cNvPicPr>
          <p:nvPr/>
        </p:nvPicPr>
        <p:blipFill>
          <a:blip r:embed="rId3"/>
          <a:stretch>
            <a:fillRect/>
          </a:stretch>
        </p:blipFill>
        <p:spPr>
          <a:xfrm>
            <a:off x="1073150" y="2562702"/>
            <a:ext cx="7096125" cy="5174296"/>
          </a:xfrm>
          <a:prstGeom prst="rect">
            <a:avLst/>
          </a:prstGeom>
        </p:spPr>
      </p:pic>
    </p:spTree>
    <p:extLst>
      <p:ext uri="{BB962C8B-B14F-4D97-AF65-F5344CB8AC3E}">
        <p14:creationId xmlns:p14="http://schemas.microsoft.com/office/powerpoint/2010/main" val="321597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0" y="4062768"/>
            <a:ext cx="4617085" cy="6224270"/>
            <a:chOff x="0" y="4062768"/>
            <a:chExt cx="4617085" cy="6224270"/>
          </a:xfrm>
        </p:grpSpPr>
        <p:sp>
          <p:nvSpPr>
            <p:cNvPr id="7" name="object 7"/>
            <p:cNvSpPr/>
            <p:nvPr/>
          </p:nvSpPr>
          <p:spPr>
            <a:xfrm>
              <a:off x="0" y="6801866"/>
              <a:ext cx="4617085" cy="3485515"/>
            </a:xfrm>
            <a:custGeom>
              <a:avLst/>
              <a:gdLst/>
              <a:ahLst/>
              <a:cxnLst/>
              <a:rect l="l" t="t" r="r" b="b"/>
              <a:pathLst>
                <a:path w="4617085" h="3485515">
                  <a:moveTo>
                    <a:pt x="1392351" y="0"/>
                  </a:moveTo>
                  <a:lnTo>
                    <a:pt x="0" y="1391813"/>
                  </a:lnTo>
                  <a:lnTo>
                    <a:pt x="0" y="3485132"/>
                  </a:lnTo>
                  <a:lnTo>
                    <a:pt x="4354500" y="3485132"/>
                  </a:lnTo>
                  <a:lnTo>
                    <a:pt x="4616551" y="3222979"/>
                  </a:lnTo>
                  <a:lnTo>
                    <a:pt x="1392351" y="0"/>
                  </a:lnTo>
                  <a:close/>
                </a:path>
              </a:pathLst>
            </a:custGeom>
            <a:solidFill>
              <a:srgbClr val="484C68"/>
            </a:solidFill>
          </p:spPr>
          <p:txBody>
            <a:bodyPr wrap="square" lIns="0" tIns="0" rIns="0" bIns="0" rtlCol="0"/>
            <a:lstStyle/>
            <a:p>
              <a:endParaRPr/>
            </a:p>
          </p:txBody>
        </p:sp>
        <p:sp>
          <p:nvSpPr>
            <p:cNvPr id="8" name="object 8"/>
            <p:cNvSpPr/>
            <p:nvPr/>
          </p:nvSpPr>
          <p:spPr>
            <a:xfrm>
              <a:off x="0" y="4062768"/>
              <a:ext cx="1925955" cy="3851910"/>
            </a:xfrm>
            <a:custGeom>
              <a:avLst/>
              <a:gdLst/>
              <a:ahLst/>
              <a:cxnLst/>
              <a:rect l="l" t="t" r="r" b="b"/>
              <a:pathLst>
                <a:path w="1925955" h="3851909">
                  <a:moveTo>
                    <a:pt x="0" y="0"/>
                  </a:moveTo>
                  <a:lnTo>
                    <a:pt x="0" y="3851856"/>
                  </a:lnTo>
                  <a:lnTo>
                    <a:pt x="1925929" y="1925929"/>
                  </a:lnTo>
                  <a:lnTo>
                    <a:pt x="0" y="0"/>
                  </a:lnTo>
                  <a:close/>
                </a:path>
              </a:pathLst>
            </a:custGeom>
            <a:solidFill>
              <a:srgbClr val="70B1DA"/>
            </a:solidFill>
          </p:spPr>
          <p:txBody>
            <a:bodyPr wrap="square" lIns="0" tIns="0" rIns="0" bIns="0" rtlCol="0"/>
            <a:lstStyle/>
            <a:p>
              <a:endParaRPr/>
            </a:p>
          </p:txBody>
        </p:sp>
      </p:grpSp>
      <p:sp>
        <p:nvSpPr>
          <p:cNvPr id="9" name="object 9"/>
          <p:cNvSpPr txBox="1">
            <a:spLocks noGrp="1"/>
          </p:cNvSpPr>
          <p:nvPr>
            <p:ph type="title"/>
          </p:nvPr>
        </p:nvSpPr>
        <p:spPr>
          <a:xfrm>
            <a:off x="4197350" y="1478144"/>
            <a:ext cx="8229600" cy="582339"/>
          </a:xfrm>
          <a:prstGeom prst="rect">
            <a:avLst/>
          </a:prstGeom>
        </p:spPr>
        <p:txBody>
          <a:bodyPr vert="horz" wrap="square" lIns="0" tIns="15875" rIns="0" bIns="0" rtlCol="0">
            <a:spAutoFit/>
          </a:bodyPr>
          <a:lstStyle/>
          <a:p>
            <a:pPr marL="12700" marR="902335" algn="r" defTabSz="457200">
              <a:lnSpc>
                <a:spcPts val="4850"/>
              </a:lnSpc>
              <a:spcBef>
                <a:spcPts val="1195"/>
              </a:spcBef>
            </a:pPr>
            <a:r>
              <a:rPr lang="en-US" sz="3200" dirty="0">
                <a:solidFill>
                  <a:srgbClr val="2B2D3D"/>
                </a:solidFill>
                <a:latin typeface="Georgia"/>
                <a:ea typeface="+mn-ea"/>
              </a:rPr>
              <a:t>Introduction to Dataset </a:t>
            </a:r>
          </a:p>
        </p:txBody>
      </p:sp>
      <p:sp>
        <p:nvSpPr>
          <p:cNvPr id="15" name="object 15"/>
          <p:cNvSpPr/>
          <p:nvPr/>
        </p:nvSpPr>
        <p:spPr>
          <a:xfrm>
            <a:off x="7616825" y="2169367"/>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
        <p:nvSpPr>
          <p:cNvPr id="4" name="object 5">
            <a:extLst>
              <a:ext uri="{FF2B5EF4-FFF2-40B4-BE49-F238E27FC236}">
                <a16:creationId xmlns:a16="http://schemas.microsoft.com/office/drawing/2014/main" id="{14047E5D-091E-28E3-E740-CC689EA48228}"/>
              </a:ext>
            </a:extLst>
          </p:cNvPr>
          <p:cNvSpPr/>
          <p:nvPr/>
        </p:nvSpPr>
        <p:spPr>
          <a:xfrm>
            <a:off x="15062454" y="6675004"/>
            <a:ext cx="3225800" cy="3612515"/>
          </a:xfrm>
          <a:custGeom>
            <a:avLst/>
            <a:gdLst/>
            <a:ahLst/>
            <a:cxnLst/>
            <a:rect l="l" t="t" r="r" b="b"/>
            <a:pathLst>
              <a:path w="3225800" h="3612515">
                <a:moveTo>
                  <a:pt x="3224287" y="0"/>
                </a:moveTo>
                <a:lnTo>
                  <a:pt x="0" y="3225457"/>
                </a:lnTo>
                <a:lnTo>
                  <a:pt x="386694" y="3611994"/>
                </a:lnTo>
                <a:lnTo>
                  <a:pt x="3225506" y="3611994"/>
                </a:lnTo>
                <a:lnTo>
                  <a:pt x="3225506" y="1219"/>
                </a:lnTo>
                <a:lnTo>
                  <a:pt x="3224287" y="0"/>
                </a:lnTo>
                <a:close/>
              </a:path>
            </a:pathLst>
          </a:custGeom>
          <a:solidFill>
            <a:srgbClr val="70B1DA"/>
          </a:solidFill>
        </p:spPr>
        <p:txBody>
          <a:bodyPr wrap="square" lIns="0" tIns="0" rIns="0" bIns="0" rtlCol="0"/>
          <a:lstStyle/>
          <a:p>
            <a:endParaRPr/>
          </a:p>
        </p:txBody>
      </p:sp>
      <p:sp>
        <p:nvSpPr>
          <p:cNvPr id="5" name="TextBox 4">
            <a:extLst>
              <a:ext uri="{FF2B5EF4-FFF2-40B4-BE49-F238E27FC236}">
                <a16:creationId xmlns:a16="http://schemas.microsoft.com/office/drawing/2014/main" id="{9F81AB1A-714F-4930-CBE4-86920172AC4D}"/>
              </a:ext>
            </a:extLst>
          </p:cNvPr>
          <p:cNvSpPr txBox="1"/>
          <p:nvPr/>
        </p:nvSpPr>
        <p:spPr>
          <a:xfrm>
            <a:off x="4384994" y="3113467"/>
            <a:ext cx="9150350" cy="1015663"/>
          </a:xfrm>
          <a:prstGeom prst="rect">
            <a:avLst/>
          </a:prstGeom>
          <a:noFill/>
        </p:spPr>
        <p:txBody>
          <a:bodyPr wrap="square">
            <a:spAutoFit/>
          </a:bodyPr>
          <a:lstStyle/>
          <a:p>
            <a:r>
              <a:rPr lang="en-US" sz="2000" dirty="0">
                <a:solidFill>
                  <a:srgbClr val="2B2D3D"/>
                </a:solidFill>
                <a:latin typeface="Georgia"/>
                <a:cs typeface="+mj-cs"/>
              </a:rPr>
              <a:t>The objective of this project is to develop at least two predictive models to determine employee attrition. Additionally, it aims to identify and understand the key factors that contribute to employee turnover.</a:t>
            </a:r>
            <a:endParaRPr lang="tr-TR" dirty="0">
              <a:solidFill>
                <a:srgbClr val="2B2D3D"/>
              </a:solidFill>
              <a:latin typeface="Georgia"/>
              <a:cs typeface="+mj-cs"/>
            </a:endParaRPr>
          </a:p>
        </p:txBody>
      </p:sp>
      <p:sp>
        <p:nvSpPr>
          <p:cNvPr id="23" name="TextBox 22">
            <a:extLst>
              <a:ext uri="{FF2B5EF4-FFF2-40B4-BE49-F238E27FC236}">
                <a16:creationId xmlns:a16="http://schemas.microsoft.com/office/drawing/2014/main" id="{ADA80CCA-0F81-B98F-13FF-0D07C68D1F2B}"/>
              </a:ext>
            </a:extLst>
          </p:cNvPr>
          <p:cNvSpPr txBox="1"/>
          <p:nvPr/>
        </p:nvSpPr>
        <p:spPr>
          <a:xfrm>
            <a:off x="4384994" y="4857425"/>
            <a:ext cx="9298623" cy="2308324"/>
          </a:xfrm>
          <a:prstGeom prst="rect">
            <a:avLst/>
          </a:prstGeom>
          <a:noFill/>
        </p:spPr>
        <p:txBody>
          <a:bodyPr wrap="square">
            <a:spAutoFit/>
          </a:bodyPr>
          <a:lstStyle/>
          <a:p>
            <a:r>
              <a:rPr lang="en-US" dirty="0">
                <a:solidFill>
                  <a:srgbClr val="2B2D3D"/>
                </a:solidFill>
                <a:latin typeface="Georgia"/>
                <a:cs typeface="+mj-cs"/>
              </a:rPr>
              <a:t>The dataset used for this project</a:t>
            </a:r>
            <a:r>
              <a:rPr lang="tr-TR" dirty="0">
                <a:solidFill>
                  <a:srgbClr val="2B2D3D"/>
                </a:solidFill>
                <a:latin typeface="Georgia"/>
                <a:cs typeface="+mj-cs"/>
              </a:rPr>
              <a:t> </a:t>
            </a:r>
            <a:r>
              <a:rPr lang="en-US" dirty="0">
                <a:solidFill>
                  <a:srgbClr val="2B2D3D"/>
                </a:solidFill>
                <a:latin typeface="Georgia"/>
                <a:cs typeface="+mj-cs"/>
              </a:rPr>
              <a:t>is a simulated dataset designed for the analysis and prediction of</a:t>
            </a:r>
            <a:r>
              <a:rPr lang="tr-TR" dirty="0">
                <a:solidFill>
                  <a:srgbClr val="2B2D3D"/>
                </a:solidFill>
                <a:latin typeface="Georgia"/>
                <a:cs typeface="+mj-cs"/>
              </a:rPr>
              <a:t> </a:t>
            </a:r>
            <a:r>
              <a:rPr lang="en-US" dirty="0">
                <a:solidFill>
                  <a:srgbClr val="2B2D3D"/>
                </a:solidFill>
                <a:latin typeface="Georgia"/>
                <a:cs typeface="+mj-cs"/>
              </a:rPr>
              <a:t>employee attrition.</a:t>
            </a:r>
            <a:endParaRPr lang="tr-TR" dirty="0">
              <a:solidFill>
                <a:srgbClr val="2B2D3D"/>
              </a:solidFill>
              <a:latin typeface="Georgia"/>
              <a:cs typeface="+mj-cs"/>
            </a:endParaRPr>
          </a:p>
          <a:p>
            <a:endParaRPr lang="tr-TR" dirty="0">
              <a:solidFill>
                <a:srgbClr val="2B2D3D"/>
              </a:solidFill>
              <a:latin typeface="Georgia"/>
              <a:cs typeface="+mj-cs"/>
            </a:endParaRPr>
          </a:p>
          <a:p>
            <a:r>
              <a:rPr lang="en-US" dirty="0">
                <a:solidFill>
                  <a:srgbClr val="2B2D3D"/>
                </a:solidFill>
                <a:latin typeface="Georgia"/>
                <a:cs typeface="+mj-cs"/>
              </a:rPr>
              <a:t> It contains detailed information about various</a:t>
            </a:r>
            <a:r>
              <a:rPr lang="tr-TR" dirty="0">
                <a:solidFill>
                  <a:srgbClr val="2B2D3D"/>
                </a:solidFill>
                <a:latin typeface="Georgia"/>
                <a:cs typeface="+mj-cs"/>
              </a:rPr>
              <a:t> </a:t>
            </a:r>
            <a:r>
              <a:rPr lang="en-US" dirty="0">
                <a:solidFill>
                  <a:srgbClr val="2B2D3D"/>
                </a:solidFill>
                <a:latin typeface="Georgia"/>
                <a:cs typeface="+mj-cs"/>
              </a:rPr>
              <a:t>aspects of an employee's profile, including demographics, job-related</a:t>
            </a:r>
            <a:r>
              <a:rPr lang="tr-TR" dirty="0">
                <a:solidFill>
                  <a:srgbClr val="2B2D3D"/>
                </a:solidFill>
                <a:latin typeface="Georgia"/>
                <a:cs typeface="+mj-cs"/>
              </a:rPr>
              <a:t> </a:t>
            </a:r>
            <a:r>
              <a:rPr lang="en-US" dirty="0">
                <a:solidFill>
                  <a:srgbClr val="2B2D3D"/>
                </a:solidFill>
                <a:latin typeface="Georgia"/>
                <a:cs typeface="+mj-cs"/>
              </a:rPr>
              <a:t>features, and personal circumstances.</a:t>
            </a:r>
            <a:r>
              <a:rPr lang="tr-TR" dirty="0">
                <a:solidFill>
                  <a:srgbClr val="2B2D3D"/>
                </a:solidFill>
                <a:latin typeface="Georgia"/>
                <a:cs typeface="+mj-cs"/>
              </a:rPr>
              <a:t> </a:t>
            </a:r>
          </a:p>
          <a:p>
            <a:endParaRPr lang="tr-TR" dirty="0">
              <a:solidFill>
                <a:srgbClr val="2B2D3D"/>
              </a:solidFill>
              <a:latin typeface="Georgia"/>
              <a:cs typeface="+mj-cs"/>
            </a:endParaRPr>
          </a:p>
          <a:p>
            <a:r>
              <a:rPr lang="en-US" dirty="0">
                <a:solidFill>
                  <a:srgbClr val="2B2D3D"/>
                </a:solidFill>
                <a:latin typeface="Georgia"/>
                <a:cs typeface="+mj-cs"/>
              </a:rPr>
              <a:t>The dataset contains 74,498</a:t>
            </a:r>
            <a:r>
              <a:rPr lang="tr-TR" dirty="0">
                <a:solidFill>
                  <a:srgbClr val="2B2D3D"/>
                </a:solidFill>
                <a:latin typeface="Georgia"/>
                <a:cs typeface="+mj-cs"/>
              </a:rPr>
              <a:t> </a:t>
            </a:r>
            <a:r>
              <a:rPr lang="en-US" dirty="0">
                <a:solidFill>
                  <a:srgbClr val="2B2D3D"/>
                </a:solidFill>
                <a:latin typeface="Georgia"/>
                <a:cs typeface="+mj-cs"/>
              </a:rPr>
              <a:t>samples</a:t>
            </a:r>
            <a:r>
              <a:rPr lang="tr-TR" dirty="0">
                <a:solidFill>
                  <a:srgbClr val="2B2D3D"/>
                </a:solidFill>
                <a:latin typeface="Georgia"/>
                <a:cs typeface="+mj-cs"/>
              </a:rPr>
              <a:t> </a:t>
            </a:r>
            <a:r>
              <a:rPr lang="tr-TR" dirty="0" err="1">
                <a:solidFill>
                  <a:srgbClr val="2B2D3D"/>
                </a:solidFill>
                <a:latin typeface="Georgia"/>
                <a:cs typeface="+mj-cs"/>
              </a:rPr>
              <a:t>and</a:t>
            </a:r>
            <a:r>
              <a:rPr lang="tr-TR" dirty="0">
                <a:solidFill>
                  <a:srgbClr val="2B2D3D"/>
                </a:solidFill>
                <a:latin typeface="Georgia"/>
                <a:cs typeface="+mj-cs"/>
              </a:rPr>
              <a:t> 23 </a:t>
            </a:r>
            <a:r>
              <a:rPr lang="tr-TR" dirty="0" err="1">
                <a:solidFill>
                  <a:srgbClr val="2B2D3D"/>
                </a:solidFill>
                <a:latin typeface="Georgia"/>
                <a:cs typeface="+mj-cs"/>
              </a:rPr>
              <a:t>features</a:t>
            </a:r>
            <a:r>
              <a:rPr lang="en-US" dirty="0">
                <a:solidFill>
                  <a:srgbClr val="2B2D3D"/>
                </a:solidFill>
                <a:latin typeface="Georgia"/>
                <a:cs typeface="+mj-cs"/>
              </a:rPr>
              <a:t>. Each record includes a unique Employee ID and features that</a:t>
            </a:r>
            <a:r>
              <a:rPr lang="tr-TR" dirty="0">
                <a:solidFill>
                  <a:srgbClr val="2B2D3D"/>
                </a:solidFill>
                <a:latin typeface="Georgia"/>
                <a:cs typeface="+mj-cs"/>
              </a:rPr>
              <a:t> </a:t>
            </a:r>
            <a:r>
              <a:rPr lang="en-US" dirty="0">
                <a:solidFill>
                  <a:srgbClr val="2B2D3D"/>
                </a:solidFill>
                <a:latin typeface="Georgia"/>
                <a:cs typeface="+mj-cs"/>
              </a:rPr>
              <a:t>influence employee attrition</a:t>
            </a:r>
            <a:r>
              <a:rPr lang="tr-TR" dirty="0">
                <a:solidFill>
                  <a:srgbClr val="2B2D3D"/>
                </a:solidFill>
                <a:latin typeface="Georgia"/>
                <a:cs typeface="+mj-cs"/>
              </a:rPr>
              <a:t>.</a:t>
            </a:r>
            <a:endParaRPr lang="tr-TR" dirty="0"/>
          </a:p>
        </p:txBody>
      </p:sp>
    </p:spTree>
    <p:extLst>
      <p:ext uri="{BB962C8B-B14F-4D97-AF65-F5344CB8AC3E}">
        <p14:creationId xmlns:p14="http://schemas.microsoft.com/office/powerpoint/2010/main" val="2060284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324635" y="0"/>
            <a:ext cx="4963838" cy="5290571"/>
            <a:chOff x="12640783" y="0"/>
            <a:chExt cx="5647690" cy="5734685"/>
          </a:xfrm>
        </p:grpSpPr>
        <p:sp>
          <p:nvSpPr>
            <p:cNvPr id="3" name="object 3"/>
            <p:cNvSpPr/>
            <p:nvPr/>
          </p:nvSpPr>
          <p:spPr>
            <a:xfrm>
              <a:off x="16373094" y="2795257"/>
              <a:ext cx="1915160" cy="2939415"/>
            </a:xfrm>
            <a:custGeom>
              <a:avLst/>
              <a:gdLst/>
              <a:ahLst/>
              <a:cxnLst/>
              <a:rect l="l" t="t" r="r" b="b"/>
              <a:pathLst>
                <a:path w="1915159" h="2939415">
                  <a:moveTo>
                    <a:pt x="1739646" y="0"/>
                  </a:moveTo>
                  <a:lnTo>
                    <a:pt x="0" y="1738312"/>
                  </a:lnTo>
                  <a:lnTo>
                    <a:pt x="1201420" y="2938868"/>
                  </a:lnTo>
                  <a:lnTo>
                    <a:pt x="1914942" y="2225893"/>
                  </a:lnTo>
                  <a:lnTo>
                    <a:pt x="1914942" y="175170"/>
                  </a:lnTo>
                  <a:lnTo>
                    <a:pt x="1739646" y="0"/>
                  </a:lnTo>
                  <a:close/>
                </a:path>
              </a:pathLst>
            </a:custGeom>
            <a:solidFill>
              <a:srgbClr val="484C68"/>
            </a:solidFill>
          </p:spPr>
          <p:txBody>
            <a:bodyPr wrap="square" lIns="0" tIns="0" rIns="0" bIns="0" rtlCol="0"/>
            <a:lstStyle/>
            <a:p>
              <a:endParaRPr/>
            </a:p>
          </p:txBody>
        </p:sp>
        <p:sp>
          <p:nvSpPr>
            <p:cNvPr id="4" name="object 4"/>
            <p:cNvSpPr/>
            <p:nvPr/>
          </p:nvSpPr>
          <p:spPr>
            <a:xfrm>
              <a:off x="12640780" y="12"/>
              <a:ext cx="5647690" cy="4629150"/>
            </a:xfrm>
            <a:custGeom>
              <a:avLst/>
              <a:gdLst/>
              <a:ahLst/>
              <a:cxnLst/>
              <a:rect l="l" t="t" r="r" b="b"/>
              <a:pathLst>
                <a:path w="5647690" h="4629150">
                  <a:moveTo>
                    <a:pt x="5567083" y="2890278"/>
                  </a:moveTo>
                  <a:lnTo>
                    <a:pt x="4936274" y="2257488"/>
                  </a:lnTo>
                  <a:lnTo>
                    <a:pt x="3196755" y="3995801"/>
                  </a:lnTo>
                  <a:lnTo>
                    <a:pt x="3827437" y="4628591"/>
                  </a:lnTo>
                  <a:lnTo>
                    <a:pt x="5567083" y="2890278"/>
                  </a:lnTo>
                  <a:close/>
                </a:path>
                <a:path w="5647690" h="4629150">
                  <a:moveTo>
                    <a:pt x="5647207" y="0"/>
                  </a:moveTo>
                  <a:lnTo>
                    <a:pt x="0" y="0"/>
                  </a:lnTo>
                  <a:lnTo>
                    <a:pt x="3075978" y="3075914"/>
                  </a:lnTo>
                  <a:lnTo>
                    <a:pt x="5647207" y="504634"/>
                  </a:lnTo>
                  <a:lnTo>
                    <a:pt x="5647207" y="0"/>
                  </a:lnTo>
                  <a:close/>
                </a:path>
              </a:pathLst>
            </a:custGeom>
            <a:solidFill>
              <a:srgbClr val="70B1DA"/>
            </a:solidFill>
          </p:spPr>
          <p:txBody>
            <a:bodyPr wrap="square" lIns="0" tIns="0" rIns="0" bIns="0" rtlCol="0"/>
            <a:lstStyle/>
            <a:p>
              <a:endParaRPr/>
            </a:p>
          </p:txBody>
        </p:sp>
      </p:grpSp>
      <p:sp>
        <p:nvSpPr>
          <p:cNvPr id="7" name="object 7"/>
          <p:cNvSpPr/>
          <p:nvPr/>
        </p:nvSpPr>
        <p:spPr>
          <a:xfrm>
            <a:off x="15857474" y="815687"/>
            <a:ext cx="2430780" cy="2623185"/>
          </a:xfrm>
          <a:custGeom>
            <a:avLst/>
            <a:gdLst/>
            <a:ahLst/>
            <a:cxnLst/>
            <a:rect l="l" t="t" r="r" b="b"/>
            <a:pathLst>
              <a:path w="2430780" h="2623185">
                <a:moveTo>
                  <a:pt x="2430499" y="0"/>
                </a:moveTo>
                <a:lnTo>
                  <a:pt x="0" y="2430433"/>
                </a:lnTo>
                <a:lnTo>
                  <a:pt x="194818" y="2622660"/>
                </a:lnTo>
                <a:lnTo>
                  <a:pt x="2430499" y="386907"/>
                </a:lnTo>
                <a:lnTo>
                  <a:pt x="2430499" y="0"/>
                </a:lnTo>
                <a:close/>
              </a:path>
            </a:pathLst>
          </a:custGeom>
          <a:solidFill>
            <a:srgbClr val="70B1DA"/>
          </a:solidFill>
        </p:spPr>
        <p:txBody>
          <a:bodyPr wrap="square" lIns="0" tIns="0" rIns="0" bIns="0" rtlCol="0"/>
          <a:lstStyle/>
          <a:p>
            <a:endParaRPr/>
          </a:p>
        </p:txBody>
      </p:sp>
      <p:sp>
        <p:nvSpPr>
          <p:cNvPr id="18" name="object 18"/>
          <p:cNvSpPr/>
          <p:nvPr/>
        </p:nvSpPr>
        <p:spPr>
          <a:xfrm>
            <a:off x="0" y="686052"/>
            <a:ext cx="2151219" cy="5670032"/>
          </a:xfrm>
          <a:custGeom>
            <a:avLst/>
            <a:gdLst/>
            <a:ahLst/>
            <a:cxnLst/>
            <a:rect l="l" t="t" r="r" b="b"/>
            <a:pathLst>
              <a:path w="2930525" h="5860415">
                <a:moveTo>
                  <a:pt x="0" y="0"/>
                </a:moveTo>
                <a:lnTo>
                  <a:pt x="0" y="5860295"/>
                </a:lnTo>
                <a:lnTo>
                  <a:pt x="2930143" y="2929016"/>
                </a:lnTo>
                <a:lnTo>
                  <a:pt x="0" y="0"/>
                </a:lnTo>
                <a:close/>
              </a:path>
            </a:pathLst>
          </a:custGeom>
          <a:solidFill>
            <a:srgbClr val="484C68"/>
          </a:solidFill>
        </p:spPr>
        <p:txBody>
          <a:bodyPr wrap="square" lIns="0" tIns="0" rIns="0" bIns="0" rtlCol="0"/>
          <a:lstStyle/>
          <a:p>
            <a:endParaRPr/>
          </a:p>
        </p:txBody>
      </p:sp>
      <p:sp>
        <p:nvSpPr>
          <p:cNvPr id="21" name="TextBox 20">
            <a:extLst>
              <a:ext uri="{FF2B5EF4-FFF2-40B4-BE49-F238E27FC236}">
                <a16:creationId xmlns:a16="http://schemas.microsoft.com/office/drawing/2014/main" id="{4D4908C6-3A51-B7CF-A061-7D5292AFA8D2}"/>
              </a:ext>
            </a:extLst>
          </p:cNvPr>
          <p:cNvSpPr txBox="1"/>
          <p:nvPr/>
        </p:nvSpPr>
        <p:spPr>
          <a:xfrm>
            <a:off x="6401466" y="855234"/>
            <a:ext cx="7543800" cy="1723549"/>
          </a:xfrm>
          <a:prstGeom prst="rect">
            <a:avLst/>
          </a:prstGeom>
          <a:noFill/>
        </p:spPr>
        <p:txBody>
          <a:bodyPr wrap="square">
            <a:spAutoFit/>
          </a:bodyPr>
          <a:lstStyle/>
          <a:p>
            <a:pPr marL="12700" marR="902335" algn="r">
              <a:spcBef>
                <a:spcPts val="1195"/>
              </a:spcBef>
            </a:pPr>
            <a:r>
              <a:rPr lang="en-US" sz="3200" dirty="0">
                <a:solidFill>
                  <a:srgbClr val="2B2D3D"/>
                </a:solidFill>
                <a:latin typeface="Georgia"/>
                <a:cs typeface="+mj-cs"/>
              </a:rPr>
              <a:t> Logistic Regression with Shrinkage Methods</a:t>
            </a:r>
          </a:p>
          <a:p>
            <a:pPr marL="12700" marR="902335" algn="r">
              <a:spcBef>
                <a:spcPts val="1195"/>
              </a:spcBef>
            </a:pPr>
            <a:endParaRPr lang="en-US" sz="3200" dirty="0">
              <a:solidFill>
                <a:srgbClr val="2B2D3D"/>
              </a:solidFill>
              <a:latin typeface="Georgia"/>
              <a:cs typeface="+mj-cs"/>
            </a:endParaRPr>
          </a:p>
        </p:txBody>
      </p:sp>
      <p:sp>
        <p:nvSpPr>
          <p:cNvPr id="47" name="object 17">
            <a:extLst>
              <a:ext uri="{FF2B5EF4-FFF2-40B4-BE49-F238E27FC236}">
                <a16:creationId xmlns:a16="http://schemas.microsoft.com/office/drawing/2014/main" id="{4E817E52-E6F0-B1EB-082F-9425EC567B65}"/>
              </a:ext>
            </a:extLst>
          </p:cNvPr>
          <p:cNvSpPr/>
          <p:nvPr/>
        </p:nvSpPr>
        <p:spPr>
          <a:xfrm>
            <a:off x="9084935" y="1914904"/>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
        <p:nvSpPr>
          <p:cNvPr id="11" name="TextBox 10">
            <a:extLst>
              <a:ext uri="{FF2B5EF4-FFF2-40B4-BE49-F238E27FC236}">
                <a16:creationId xmlns:a16="http://schemas.microsoft.com/office/drawing/2014/main" id="{B2FE0725-63CF-2A18-549B-CE1EAD1A9A5B}"/>
              </a:ext>
            </a:extLst>
          </p:cNvPr>
          <p:cNvSpPr txBox="1"/>
          <p:nvPr/>
        </p:nvSpPr>
        <p:spPr>
          <a:xfrm>
            <a:off x="2589968" y="2691366"/>
            <a:ext cx="13563600" cy="1894173"/>
          </a:xfrm>
          <a:prstGeom prst="rect">
            <a:avLst/>
          </a:prstGeom>
          <a:noFill/>
        </p:spPr>
        <p:txBody>
          <a:bodyPr wrap="square">
            <a:spAutoFit/>
          </a:bodyPr>
          <a:lstStyle/>
          <a:p>
            <a:pPr fontAlgn="base">
              <a:lnSpc>
                <a:spcPct val="150000"/>
              </a:lnSpc>
            </a:pPr>
            <a:r>
              <a:rPr lang="en-US" sz="1600" dirty="0">
                <a:solidFill>
                  <a:srgbClr val="2B2D3D"/>
                </a:solidFill>
                <a:latin typeface="Georgia"/>
                <a:cs typeface="+mj-cs"/>
              </a:rPr>
              <a:t>Shrinkage methods prevent overfitting by adding a penalty for large coefficients, thus reducing their variance and enhancing generalizability. </a:t>
            </a:r>
            <a:endParaRPr lang="tr-TR" sz="1600" dirty="0">
              <a:solidFill>
                <a:srgbClr val="2B2D3D"/>
              </a:solidFill>
              <a:latin typeface="Georgia"/>
              <a:cs typeface="+mj-cs"/>
            </a:endParaRPr>
          </a:p>
          <a:p>
            <a:pPr fontAlgn="base">
              <a:lnSpc>
                <a:spcPct val="150000"/>
              </a:lnSpc>
            </a:pPr>
            <a:r>
              <a:rPr lang="en-US" sz="1600" b="1" dirty="0">
                <a:solidFill>
                  <a:srgbClr val="2B2D3D"/>
                </a:solidFill>
                <a:latin typeface="Georgia"/>
                <a:cs typeface="+mj-cs"/>
              </a:rPr>
              <a:t>Ridge Regression: </a:t>
            </a:r>
            <a:r>
              <a:rPr lang="en-US" sz="1600" dirty="0">
                <a:solidFill>
                  <a:srgbClr val="2B2D3D"/>
                </a:solidFill>
                <a:latin typeface="Georgia"/>
                <a:cs typeface="+mj-cs"/>
              </a:rPr>
              <a:t>Adds a penalty to shrink all coefficients, useful for keeping all features in the model.</a:t>
            </a:r>
            <a:endParaRPr lang="tr-TR" sz="1600" dirty="0">
              <a:solidFill>
                <a:srgbClr val="2B2D3D"/>
              </a:solidFill>
              <a:latin typeface="Georgia"/>
              <a:cs typeface="+mj-cs"/>
            </a:endParaRPr>
          </a:p>
          <a:p>
            <a:pPr fontAlgn="base">
              <a:lnSpc>
                <a:spcPct val="150000"/>
              </a:lnSpc>
            </a:pPr>
            <a:r>
              <a:rPr lang="en-US" sz="1600" b="1" dirty="0">
                <a:solidFill>
                  <a:srgbClr val="2B2D3D"/>
                </a:solidFill>
                <a:latin typeface="Georgia"/>
                <a:cs typeface="+mj-cs"/>
              </a:rPr>
              <a:t>Lasso Regression: </a:t>
            </a:r>
            <a:r>
              <a:rPr lang="en-US" sz="1600" dirty="0">
                <a:solidFill>
                  <a:srgbClr val="2B2D3D"/>
                </a:solidFill>
                <a:latin typeface="Georgia"/>
                <a:cs typeface="+mj-cs"/>
              </a:rPr>
              <a:t>Introduces a penalty that can shrink some coefficients to zero, aiding in feature selection.</a:t>
            </a:r>
            <a:endParaRPr lang="tr-TR" sz="1600" dirty="0">
              <a:solidFill>
                <a:srgbClr val="2B2D3D"/>
              </a:solidFill>
              <a:latin typeface="Georgia"/>
              <a:cs typeface="+mj-cs"/>
            </a:endParaRPr>
          </a:p>
          <a:p>
            <a:pPr fontAlgn="base">
              <a:lnSpc>
                <a:spcPct val="150000"/>
              </a:lnSpc>
            </a:pPr>
            <a:r>
              <a:rPr lang="en-US" sz="1600" b="1" dirty="0">
                <a:solidFill>
                  <a:srgbClr val="2B2D3D"/>
                </a:solidFill>
                <a:latin typeface="Georgia"/>
                <a:cs typeface="+mj-cs"/>
              </a:rPr>
              <a:t>Elastic Net: </a:t>
            </a:r>
            <a:r>
              <a:rPr lang="en-US" sz="1600" dirty="0">
                <a:solidFill>
                  <a:srgbClr val="2B2D3D"/>
                </a:solidFill>
                <a:latin typeface="Georgia"/>
                <a:cs typeface="+mj-cs"/>
              </a:rPr>
              <a:t>Combines Ridge and Lasso penalties, allowing for feature selection and handling multicollinearity, leveraging the strengths of both methods.</a:t>
            </a:r>
            <a:endParaRPr lang="tr-TR" sz="1600" dirty="0">
              <a:solidFill>
                <a:srgbClr val="2B2D3D"/>
              </a:solidFill>
              <a:latin typeface="Georgia"/>
              <a:cs typeface="+mj-cs"/>
            </a:endParaRPr>
          </a:p>
        </p:txBody>
      </p:sp>
      <p:pic>
        <p:nvPicPr>
          <p:cNvPr id="6" name="Picture 5">
            <a:extLst>
              <a:ext uri="{FF2B5EF4-FFF2-40B4-BE49-F238E27FC236}">
                <a16:creationId xmlns:a16="http://schemas.microsoft.com/office/drawing/2014/main" id="{162154BF-15FF-954F-5A62-59DB63103AD2}"/>
              </a:ext>
            </a:extLst>
          </p:cNvPr>
          <p:cNvPicPr>
            <a:picLocks noChangeAspect="1"/>
          </p:cNvPicPr>
          <p:nvPr/>
        </p:nvPicPr>
        <p:blipFill>
          <a:blip r:embed="rId3"/>
          <a:stretch>
            <a:fillRect/>
          </a:stretch>
        </p:blipFill>
        <p:spPr>
          <a:xfrm>
            <a:off x="4280494" y="4346855"/>
            <a:ext cx="9608882" cy="5785871"/>
          </a:xfrm>
          <a:prstGeom prst="rect">
            <a:avLst/>
          </a:prstGeom>
        </p:spPr>
      </p:pic>
    </p:spTree>
    <p:extLst>
      <p:ext uri="{BB962C8B-B14F-4D97-AF65-F5344CB8AC3E}">
        <p14:creationId xmlns:p14="http://schemas.microsoft.com/office/powerpoint/2010/main" val="3152381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31B295-410E-094C-13E8-FE84B0E01383}"/>
              </a:ext>
            </a:extLst>
          </p:cNvPr>
          <p:cNvPicPr>
            <a:picLocks noChangeAspect="1"/>
          </p:cNvPicPr>
          <p:nvPr/>
        </p:nvPicPr>
        <p:blipFill rotWithShape="1">
          <a:blip r:embed="rId3"/>
          <a:srcRect l="16704" t="6666" r="17290"/>
          <a:stretch/>
        </p:blipFill>
        <p:spPr>
          <a:xfrm>
            <a:off x="2698617" y="1699293"/>
            <a:ext cx="4974132" cy="4809657"/>
          </a:xfrm>
          <a:prstGeom prst="rect">
            <a:avLst/>
          </a:prstGeom>
        </p:spPr>
      </p:pic>
      <p:grpSp>
        <p:nvGrpSpPr>
          <p:cNvPr id="2" name="object 2"/>
          <p:cNvGrpSpPr/>
          <p:nvPr/>
        </p:nvGrpSpPr>
        <p:grpSpPr>
          <a:xfrm>
            <a:off x="13324635" y="0"/>
            <a:ext cx="4963838" cy="5290571"/>
            <a:chOff x="12640783" y="0"/>
            <a:chExt cx="5647690" cy="5734685"/>
          </a:xfrm>
        </p:grpSpPr>
        <p:sp>
          <p:nvSpPr>
            <p:cNvPr id="3" name="object 3"/>
            <p:cNvSpPr/>
            <p:nvPr/>
          </p:nvSpPr>
          <p:spPr>
            <a:xfrm>
              <a:off x="16373094" y="2795257"/>
              <a:ext cx="1915160" cy="2939415"/>
            </a:xfrm>
            <a:custGeom>
              <a:avLst/>
              <a:gdLst/>
              <a:ahLst/>
              <a:cxnLst/>
              <a:rect l="l" t="t" r="r" b="b"/>
              <a:pathLst>
                <a:path w="1915159" h="2939415">
                  <a:moveTo>
                    <a:pt x="1739646" y="0"/>
                  </a:moveTo>
                  <a:lnTo>
                    <a:pt x="0" y="1738312"/>
                  </a:lnTo>
                  <a:lnTo>
                    <a:pt x="1201420" y="2938868"/>
                  </a:lnTo>
                  <a:lnTo>
                    <a:pt x="1914942" y="2225893"/>
                  </a:lnTo>
                  <a:lnTo>
                    <a:pt x="1914942" y="175170"/>
                  </a:lnTo>
                  <a:lnTo>
                    <a:pt x="1739646" y="0"/>
                  </a:lnTo>
                  <a:close/>
                </a:path>
              </a:pathLst>
            </a:custGeom>
            <a:solidFill>
              <a:srgbClr val="484C68"/>
            </a:solidFill>
          </p:spPr>
          <p:txBody>
            <a:bodyPr wrap="square" lIns="0" tIns="0" rIns="0" bIns="0" rtlCol="0"/>
            <a:lstStyle/>
            <a:p>
              <a:endParaRPr/>
            </a:p>
          </p:txBody>
        </p:sp>
        <p:sp>
          <p:nvSpPr>
            <p:cNvPr id="4" name="object 4"/>
            <p:cNvSpPr/>
            <p:nvPr/>
          </p:nvSpPr>
          <p:spPr>
            <a:xfrm>
              <a:off x="12640780" y="12"/>
              <a:ext cx="5647690" cy="4629150"/>
            </a:xfrm>
            <a:custGeom>
              <a:avLst/>
              <a:gdLst/>
              <a:ahLst/>
              <a:cxnLst/>
              <a:rect l="l" t="t" r="r" b="b"/>
              <a:pathLst>
                <a:path w="5647690" h="4629150">
                  <a:moveTo>
                    <a:pt x="5567083" y="2890278"/>
                  </a:moveTo>
                  <a:lnTo>
                    <a:pt x="4936274" y="2257488"/>
                  </a:lnTo>
                  <a:lnTo>
                    <a:pt x="3196755" y="3995801"/>
                  </a:lnTo>
                  <a:lnTo>
                    <a:pt x="3827437" y="4628591"/>
                  </a:lnTo>
                  <a:lnTo>
                    <a:pt x="5567083" y="2890278"/>
                  </a:lnTo>
                  <a:close/>
                </a:path>
                <a:path w="5647690" h="4629150">
                  <a:moveTo>
                    <a:pt x="5647207" y="0"/>
                  </a:moveTo>
                  <a:lnTo>
                    <a:pt x="0" y="0"/>
                  </a:lnTo>
                  <a:lnTo>
                    <a:pt x="3075978" y="3075914"/>
                  </a:lnTo>
                  <a:lnTo>
                    <a:pt x="5647207" y="504634"/>
                  </a:lnTo>
                  <a:lnTo>
                    <a:pt x="5647207" y="0"/>
                  </a:lnTo>
                  <a:close/>
                </a:path>
              </a:pathLst>
            </a:custGeom>
            <a:solidFill>
              <a:srgbClr val="70B1DA"/>
            </a:solidFill>
          </p:spPr>
          <p:txBody>
            <a:bodyPr wrap="square" lIns="0" tIns="0" rIns="0" bIns="0" rtlCol="0"/>
            <a:lstStyle/>
            <a:p>
              <a:endParaRPr/>
            </a:p>
          </p:txBody>
        </p:sp>
      </p:grpSp>
      <p:sp>
        <p:nvSpPr>
          <p:cNvPr id="7" name="object 7"/>
          <p:cNvSpPr/>
          <p:nvPr/>
        </p:nvSpPr>
        <p:spPr>
          <a:xfrm>
            <a:off x="15857474" y="815687"/>
            <a:ext cx="2430780" cy="2623185"/>
          </a:xfrm>
          <a:custGeom>
            <a:avLst/>
            <a:gdLst/>
            <a:ahLst/>
            <a:cxnLst/>
            <a:rect l="l" t="t" r="r" b="b"/>
            <a:pathLst>
              <a:path w="2430780" h="2623185">
                <a:moveTo>
                  <a:pt x="2430499" y="0"/>
                </a:moveTo>
                <a:lnTo>
                  <a:pt x="0" y="2430433"/>
                </a:lnTo>
                <a:lnTo>
                  <a:pt x="194818" y="2622660"/>
                </a:lnTo>
                <a:lnTo>
                  <a:pt x="2430499" y="386907"/>
                </a:lnTo>
                <a:lnTo>
                  <a:pt x="2430499" y="0"/>
                </a:lnTo>
                <a:close/>
              </a:path>
            </a:pathLst>
          </a:custGeom>
          <a:solidFill>
            <a:srgbClr val="70B1DA"/>
          </a:solidFill>
        </p:spPr>
        <p:txBody>
          <a:bodyPr wrap="square" lIns="0" tIns="0" rIns="0" bIns="0" rtlCol="0"/>
          <a:lstStyle/>
          <a:p>
            <a:endParaRPr/>
          </a:p>
        </p:txBody>
      </p:sp>
      <p:sp>
        <p:nvSpPr>
          <p:cNvPr id="18" name="object 18"/>
          <p:cNvSpPr/>
          <p:nvPr/>
        </p:nvSpPr>
        <p:spPr>
          <a:xfrm>
            <a:off x="0" y="686052"/>
            <a:ext cx="2151219" cy="5670032"/>
          </a:xfrm>
          <a:custGeom>
            <a:avLst/>
            <a:gdLst/>
            <a:ahLst/>
            <a:cxnLst/>
            <a:rect l="l" t="t" r="r" b="b"/>
            <a:pathLst>
              <a:path w="2930525" h="5860415">
                <a:moveTo>
                  <a:pt x="0" y="0"/>
                </a:moveTo>
                <a:lnTo>
                  <a:pt x="0" y="5860295"/>
                </a:lnTo>
                <a:lnTo>
                  <a:pt x="2930143" y="2929016"/>
                </a:lnTo>
                <a:lnTo>
                  <a:pt x="0" y="0"/>
                </a:lnTo>
                <a:close/>
              </a:path>
            </a:pathLst>
          </a:custGeom>
          <a:solidFill>
            <a:srgbClr val="484C68"/>
          </a:solidFill>
        </p:spPr>
        <p:txBody>
          <a:bodyPr wrap="square" lIns="0" tIns="0" rIns="0" bIns="0" rtlCol="0"/>
          <a:lstStyle/>
          <a:p>
            <a:endParaRPr/>
          </a:p>
        </p:txBody>
      </p:sp>
      <p:sp>
        <p:nvSpPr>
          <p:cNvPr id="21" name="TextBox 20">
            <a:extLst>
              <a:ext uri="{FF2B5EF4-FFF2-40B4-BE49-F238E27FC236}">
                <a16:creationId xmlns:a16="http://schemas.microsoft.com/office/drawing/2014/main" id="{4D4908C6-3A51-B7CF-A061-7D5292AFA8D2}"/>
              </a:ext>
            </a:extLst>
          </p:cNvPr>
          <p:cNvSpPr txBox="1"/>
          <p:nvPr/>
        </p:nvSpPr>
        <p:spPr>
          <a:xfrm>
            <a:off x="7047253" y="1114518"/>
            <a:ext cx="7543800" cy="584775"/>
          </a:xfrm>
          <a:prstGeom prst="rect">
            <a:avLst/>
          </a:prstGeom>
          <a:noFill/>
        </p:spPr>
        <p:txBody>
          <a:bodyPr wrap="square">
            <a:spAutoFit/>
          </a:bodyPr>
          <a:lstStyle/>
          <a:p>
            <a:pPr marL="12700" marR="902335" algn="r">
              <a:spcBef>
                <a:spcPts val="1195"/>
              </a:spcBef>
            </a:pPr>
            <a:r>
              <a:rPr lang="en-US" sz="3200" dirty="0">
                <a:solidFill>
                  <a:srgbClr val="2B2D3D"/>
                </a:solidFill>
                <a:latin typeface="Georgia"/>
                <a:cs typeface="+mj-cs"/>
              </a:rPr>
              <a:t> Comparison</a:t>
            </a:r>
            <a:r>
              <a:rPr lang="tr-TR" sz="3200" dirty="0">
                <a:solidFill>
                  <a:srgbClr val="2B2D3D"/>
                </a:solidFill>
                <a:latin typeface="Georgia"/>
                <a:cs typeface="+mj-cs"/>
              </a:rPr>
              <a:t> </a:t>
            </a:r>
            <a:r>
              <a:rPr lang="en-US" sz="3200" dirty="0">
                <a:solidFill>
                  <a:srgbClr val="2B2D3D"/>
                </a:solidFill>
                <a:latin typeface="Georgia"/>
                <a:cs typeface="+mj-cs"/>
              </a:rPr>
              <a:t>of</a:t>
            </a:r>
            <a:r>
              <a:rPr lang="tr-TR" sz="3200" dirty="0">
                <a:solidFill>
                  <a:srgbClr val="2B2D3D"/>
                </a:solidFill>
                <a:latin typeface="Georgia"/>
                <a:cs typeface="+mj-cs"/>
              </a:rPr>
              <a:t> </a:t>
            </a:r>
            <a:r>
              <a:rPr lang="en-US" sz="3200" dirty="0">
                <a:solidFill>
                  <a:srgbClr val="2B2D3D"/>
                </a:solidFill>
                <a:latin typeface="Georgia"/>
                <a:cs typeface="+mj-cs"/>
              </a:rPr>
              <a:t>Logistic</a:t>
            </a:r>
            <a:r>
              <a:rPr lang="tr-TR" sz="3200" dirty="0">
                <a:solidFill>
                  <a:srgbClr val="2B2D3D"/>
                </a:solidFill>
                <a:latin typeface="Georgia"/>
                <a:cs typeface="+mj-cs"/>
              </a:rPr>
              <a:t> </a:t>
            </a:r>
            <a:r>
              <a:rPr lang="en-US" sz="3200" dirty="0">
                <a:solidFill>
                  <a:srgbClr val="2B2D3D"/>
                </a:solidFill>
                <a:latin typeface="Georgia"/>
                <a:cs typeface="+mj-cs"/>
              </a:rPr>
              <a:t>Classifiers</a:t>
            </a:r>
          </a:p>
        </p:txBody>
      </p:sp>
      <p:sp>
        <p:nvSpPr>
          <p:cNvPr id="47" name="object 17">
            <a:extLst>
              <a:ext uri="{FF2B5EF4-FFF2-40B4-BE49-F238E27FC236}">
                <a16:creationId xmlns:a16="http://schemas.microsoft.com/office/drawing/2014/main" id="{4E817E52-E6F0-B1EB-082F-9425EC567B65}"/>
              </a:ext>
            </a:extLst>
          </p:cNvPr>
          <p:cNvSpPr/>
          <p:nvPr/>
        </p:nvSpPr>
        <p:spPr>
          <a:xfrm>
            <a:off x="9511515" y="1775661"/>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pic>
        <p:nvPicPr>
          <p:cNvPr id="5" name="Picture 4">
            <a:extLst>
              <a:ext uri="{FF2B5EF4-FFF2-40B4-BE49-F238E27FC236}">
                <a16:creationId xmlns:a16="http://schemas.microsoft.com/office/drawing/2014/main" id="{F84E18CD-058B-D179-75E8-6458C3035247}"/>
              </a:ext>
            </a:extLst>
          </p:cNvPr>
          <p:cNvPicPr>
            <a:picLocks noChangeAspect="1"/>
          </p:cNvPicPr>
          <p:nvPr/>
        </p:nvPicPr>
        <p:blipFill rotWithShape="1">
          <a:blip r:embed="rId4"/>
          <a:srcRect t="37751"/>
          <a:stretch/>
        </p:blipFill>
        <p:spPr>
          <a:xfrm>
            <a:off x="9253919" y="4681562"/>
            <a:ext cx="5522351" cy="1150789"/>
          </a:xfrm>
          <a:prstGeom prst="rect">
            <a:avLst/>
          </a:prstGeom>
        </p:spPr>
      </p:pic>
      <p:pic>
        <p:nvPicPr>
          <p:cNvPr id="8" name="Picture 7">
            <a:extLst>
              <a:ext uri="{FF2B5EF4-FFF2-40B4-BE49-F238E27FC236}">
                <a16:creationId xmlns:a16="http://schemas.microsoft.com/office/drawing/2014/main" id="{C59C15E4-7E3C-F717-7D7E-F1C4BA8BB9CB}"/>
              </a:ext>
            </a:extLst>
          </p:cNvPr>
          <p:cNvPicPr>
            <a:picLocks noChangeAspect="1"/>
          </p:cNvPicPr>
          <p:nvPr/>
        </p:nvPicPr>
        <p:blipFill>
          <a:blip r:embed="rId5"/>
          <a:stretch>
            <a:fillRect/>
          </a:stretch>
        </p:blipFill>
        <p:spPr>
          <a:xfrm>
            <a:off x="3549997" y="6643764"/>
            <a:ext cx="5696109" cy="2981011"/>
          </a:xfrm>
          <a:prstGeom prst="rect">
            <a:avLst/>
          </a:prstGeom>
        </p:spPr>
      </p:pic>
      <p:pic>
        <p:nvPicPr>
          <p:cNvPr id="9" name="Picture 8">
            <a:extLst>
              <a:ext uri="{FF2B5EF4-FFF2-40B4-BE49-F238E27FC236}">
                <a16:creationId xmlns:a16="http://schemas.microsoft.com/office/drawing/2014/main" id="{3F795AA3-81F1-F783-A5FE-40A740BAA21E}"/>
              </a:ext>
            </a:extLst>
          </p:cNvPr>
          <p:cNvPicPr>
            <a:picLocks noChangeAspect="1"/>
          </p:cNvPicPr>
          <p:nvPr/>
        </p:nvPicPr>
        <p:blipFill>
          <a:blip r:embed="rId6"/>
          <a:stretch>
            <a:fillRect/>
          </a:stretch>
        </p:blipFill>
        <p:spPr>
          <a:xfrm>
            <a:off x="9025972" y="6560352"/>
            <a:ext cx="5565081" cy="3064423"/>
          </a:xfrm>
          <a:prstGeom prst="rect">
            <a:avLst/>
          </a:prstGeom>
        </p:spPr>
      </p:pic>
      <p:pic>
        <p:nvPicPr>
          <p:cNvPr id="10" name="Picture 9">
            <a:extLst>
              <a:ext uri="{FF2B5EF4-FFF2-40B4-BE49-F238E27FC236}">
                <a16:creationId xmlns:a16="http://schemas.microsoft.com/office/drawing/2014/main" id="{55B7994E-296B-DBBE-10BC-1E3065317753}"/>
              </a:ext>
            </a:extLst>
          </p:cNvPr>
          <p:cNvPicPr>
            <a:picLocks noChangeAspect="1"/>
          </p:cNvPicPr>
          <p:nvPr/>
        </p:nvPicPr>
        <p:blipFill rotWithShape="1">
          <a:blip r:embed="rId7"/>
          <a:srcRect l="3316" r="2999" b="16997"/>
          <a:stretch/>
        </p:blipFill>
        <p:spPr>
          <a:xfrm>
            <a:off x="9299740" y="2783096"/>
            <a:ext cx="5476532" cy="1965096"/>
          </a:xfrm>
          <a:prstGeom prst="rect">
            <a:avLst/>
          </a:prstGeom>
        </p:spPr>
      </p:pic>
      <p:sp>
        <p:nvSpPr>
          <p:cNvPr id="11" name="TextBox 10">
            <a:extLst>
              <a:ext uri="{FF2B5EF4-FFF2-40B4-BE49-F238E27FC236}">
                <a16:creationId xmlns:a16="http://schemas.microsoft.com/office/drawing/2014/main" id="{4962A022-FBEC-B813-0EDF-D171C5AEAB32}"/>
              </a:ext>
            </a:extLst>
          </p:cNvPr>
          <p:cNvSpPr txBox="1"/>
          <p:nvPr/>
        </p:nvSpPr>
        <p:spPr>
          <a:xfrm>
            <a:off x="10762286" y="5762553"/>
            <a:ext cx="3105415" cy="338554"/>
          </a:xfrm>
          <a:prstGeom prst="rect">
            <a:avLst/>
          </a:prstGeom>
          <a:noFill/>
        </p:spPr>
        <p:txBody>
          <a:bodyPr wrap="square">
            <a:spAutoFit/>
          </a:bodyPr>
          <a:lstStyle/>
          <a:p>
            <a:r>
              <a:rPr lang="tr-TR" sz="1600" dirty="0" err="1">
                <a:solidFill>
                  <a:srgbClr val="2B2D3D"/>
                </a:solidFill>
                <a:latin typeface="Georgia"/>
                <a:cs typeface="+mj-cs"/>
              </a:rPr>
              <a:t>Elastic</a:t>
            </a:r>
            <a:r>
              <a:rPr lang="tr-TR" sz="1600" dirty="0">
                <a:solidFill>
                  <a:srgbClr val="2B2D3D"/>
                </a:solidFill>
                <a:latin typeface="Georgia"/>
                <a:cs typeface="+mj-cs"/>
              </a:rPr>
              <a:t> Net </a:t>
            </a:r>
            <a:r>
              <a:rPr lang="tr-TR" sz="1600" dirty="0" err="1">
                <a:solidFill>
                  <a:srgbClr val="2B2D3D"/>
                </a:solidFill>
                <a:latin typeface="Georgia"/>
                <a:cs typeface="+mj-cs"/>
              </a:rPr>
              <a:t>Shrinkage</a:t>
            </a:r>
            <a:r>
              <a:rPr lang="tr-TR" sz="1600" dirty="0">
                <a:solidFill>
                  <a:srgbClr val="2B2D3D"/>
                </a:solidFill>
                <a:latin typeface="Georgia"/>
                <a:cs typeface="+mj-cs"/>
              </a:rPr>
              <a:t> </a:t>
            </a:r>
            <a:r>
              <a:rPr lang="tr-TR" sz="1600" dirty="0" err="1">
                <a:solidFill>
                  <a:srgbClr val="2B2D3D"/>
                </a:solidFill>
                <a:latin typeface="Georgia"/>
                <a:cs typeface="+mj-cs"/>
              </a:rPr>
              <a:t>Method</a:t>
            </a:r>
            <a:endParaRPr lang="tr-TR" sz="1600" dirty="0">
              <a:solidFill>
                <a:srgbClr val="2B2D3D"/>
              </a:solidFill>
              <a:latin typeface="Georgia"/>
              <a:cs typeface="+mj-cs"/>
            </a:endParaRPr>
          </a:p>
        </p:txBody>
      </p:sp>
      <p:sp>
        <p:nvSpPr>
          <p:cNvPr id="12" name="TextBox 11">
            <a:extLst>
              <a:ext uri="{FF2B5EF4-FFF2-40B4-BE49-F238E27FC236}">
                <a16:creationId xmlns:a16="http://schemas.microsoft.com/office/drawing/2014/main" id="{8D4E3ADE-0B42-2C2B-27E9-C72ED1D79DB6}"/>
              </a:ext>
            </a:extLst>
          </p:cNvPr>
          <p:cNvSpPr txBox="1"/>
          <p:nvPr/>
        </p:nvSpPr>
        <p:spPr>
          <a:xfrm>
            <a:off x="5251664" y="9429748"/>
            <a:ext cx="2639841" cy="338554"/>
          </a:xfrm>
          <a:prstGeom prst="rect">
            <a:avLst/>
          </a:prstGeom>
          <a:noFill/>
        </p:spPr>
        <p:txBody>
          <a:bodyPr wrap="square">
            <a:spAutoFit/>
          </a:bodyPr>
          <a:lstStyle/>
          <a:p>
            <a:r>
              <a:rPr lang="tr-TR" sz="1600" dirty="0">
                <a:solidFill>
                  <a:srgbClr val="2B2D3D"/>
                </a:solidFill>
                <a:latin typeface="Georgia"/>
                <a:cs typeface="+mj-cs"/>
              </a:rPr>
              <a:t>Basic </a:t>
            </a:r>
            <a:r>
              <a:rPr lang="tr-TR" sz="1600" dirty="0" err="1">
                <a:solidFill>
                  <a:srgbClr val="2B2D3D"/>
                </a:solidFill>
                <a:latin typeface="Georgia"/>
                <a:cs typeface="+mj-cs"/>
              </a:rPr>
              <a:t>Logistic</a:t>
            </a:r>
            <a:r>
              <a:rPr lang="tr-TR" sz="1600" dirty="0">
                <a:solidFill>
                  <a:srgbClr val="2B2D3D"/>
                </a:solidFill>
                <a:latin typeface="Georgia"/>
                <a:cs typeface="+mj-cs"/>
              </a:rPr>
              <a:t> </a:t>
            </a:r>
            <a:r>
              <a:rPr lang="tr-TR" sz="1600" dirty="0" err="1">
                <a:solidFill>
                  <a:srgbClr val="2B2D3D"/>
                </a:solidFill>
                <a:latin typeface="Georgia"/>
                <a:cs typeface="+mj-cs"/>
              </a:rPr>
              <a:t>Classifier</a:t>
            </a:r>
            <a:endParaRPr lang="tr-TR" sz="1600" dirty="0">
              <a:solidFill>
                <a:srgbClr val="2B2D3D"/>
              </a:solidFill>
              <a:latin typeface="Georgia"/>
              <a:cs typeface="+mj-cs"/>
            </a:endParaRPr>
          </a:p>
        </p:txBody>
      </p:sp>
      <p:sp>
        <p:nvSpPr>
          <p:cNvPr id="13" name="TextBox 12">
            <a:extLst>
              <a:ext uri="{FF2B5EF4-FFF2-40B4-BE49-F238E27FC236}">
                <a16:creationId xmlns:a16="http://schemas.microsoft.com/office/drawing/2014/main" id="{1BE3DA93-3D1F-A5C5-0926-16F09D918E12}"/>
              </a:ext>
            </a:extLst>
          </p:cNvPr>
          <p:cNvSpPr txBox="1"/>
          <p:nvPr/>
        </p:nvSpPr>
        <p:spPr>
          <a:xfrm>
            <a:off x="10030886" y="9382876"/>
            <a:ext cx="3555252" cy="584775"/>
          </a:xfrm>
          <a:prstGeom prst="rect">
            <a:avLst/>
          </a:prstGeom>
          <a:noFill/>
        </p:spPr>
        <p:txBody>
          <a:bodyPr wrap="square">
            <a:spAutoFit/>
          </a:bodyPr>
          <a:lstStyle/>
          <a:p>
            <a:r>
              <a:rPr lang="tr-TR" sz="1600" dirty="0" err="1">
                <a:solidFill>
                  <a:srgbClr val="2B2D3D"/>
                </a:solidFill>
                <a:latin typeface="Georgia"/>
                <a:cs typeface="+mj-cs"/>
              </a:rPr>
              <a:t>Feature</a:t>
            </a:r>
            <a:r>
              <a:rPr lang="tr-TR" sz="1600" dirty="0">
                <a:solidFill>
                  <a:srgbClr val="2B2D3D"/>
                </a:solidFill>
                <a:latin typeface="Georgia"/>
                <a:cs typeface="+mj-cs"/>
              </a:rPr>
              <a:t> </a:t>
            </a:r>
            <a:r>
              <a:rPr lang="tr-TR" sz="1600" dirty="0" err="1">
                <a:solidFill>
                  <a:srgbClr val="2B2D3D"/>
                </a:solidFill>
                <a:latin typeface="Georgia"/>
                <a:cs typeface="+mj-cs"/>
              </a:rPr>
              <a:t>Selection</a:t>
            </a:r>
            <a:r>
              <a:rPr lang="tr-TR" sz="1600" dirty="0">
                <a:solidFill>
                  <a:srgbClr val="2B2D3D"/>
                </a:solidFill>
                <a:latin typeface="Georgia"/>
                <a:cs typeface="+mj-cs"/>
              </a:rPr>
              <a:t> </a:t>
            </a:r>
            <a:r>
              <a:rPr lang="tr-TR" sz="1600" dirty="0" err="1">
                <a:solidFill>
                  <a:srgbClr val="2B2D3D"/>
                </a:solidFill>
                <a:latin typeface="Georgia"/>
                <a:cs typeface="+mj-cs"/>
              </a:rPr>
              <a:t>with</a:t>
            </a:r>
            <a:r>
              <a:rPr lang="tr-TR" sz="1600" dirty="0">
                <a:solidFill>
                  <a:srgbClr val="2B2D3D"/>
                </a:solidFill>
                <a:latin typeface="Georgia"/>
                <a:cs typeface="+mj-cs"/>
              </a:rPr>
              <a:t> </a:t>
            </a:r>
            <a:r>
              <a:rPr lang="tr-TR" sz="1600" dirty="0" err="1">
                <a:solidFill>
                  <a:srgbClr val="2B2D3D"/>
                </a:solidFill>
                <a:latin typeface="Georgia"/>
                <a:cs typeface="+mj-cs"/>
              </a:rPr>
              <a:t>Backward</a:t>
            </a:r>
            <a:r>
              <a:rPr lang="tr-TR" sz="1600" dirty="0">
                <a:solidFill>
                  <a:srgbClr val="2B2D3D"/>
                </a:solidFill>
                <a:latin typeface="Georgia"/>
                <a:cs typeface="+mj-cs"/>
              </a:rPr>
              <a:t> </a:t>
            </a:r>
            <a:r>
              <a:rPr lang="tr-TR" sz="1600" dirty="0" err="1">
                <a:solidFill>
                  <a:srgbClr val="2B2D3D"/>
                </a:solidFill>
                <a:latin typeface="Georgia"/>
                <a:cs typeface="+mj-cs"/>
              </a:rPr>
              <a:t>Stepwise</a:t>
            </a:r>
            <a:r>
              <a:rPr lang="tr-TR" sz="1600" dirty="0">
                <a:solidFill>
                  <a:srgbClr val="2B2D3D"/>
                </a:solidFill>
                <a:latin typeface="Georgia"/>
                <a:cs typeface="+mj-cs"/>
              </a:rPr>
              <a:t> </a:t>
            </a:r>
            <a:r>
              <a:rPr lang="tr-TR" sz="1600" dirty="0" err="1">
                <a:solidFill>
                  <a:srgbClr val="2B2D3D"/>
                </a:solidFill>
                <a:latin typeface="Georgia"/>
                <a:cs typeface="+mj-cs"/>
              </a:rPr>
              <a:t>Search</a:t>
            </a:r>
            <a:endParaRPr lang="tr-TR" sz="1600" dirty="0">
              <a:solidFill>
                <a:srgbClr val="2B2D3D"/>
              </a:solidFill>
              <a:latin typeface="Georgia"/>
              <a:cs typeface="+mj-cs"/>
            </a:endParaRPr>
          </a:p>
        </p:txBody>
      </p:sp>
      <p:sp>
        <p:nvSpPr>
          <p:cNvPr id="14" name="Rectangle 13">
            <a:extLst>
              <a:ext uri="{FF2B5EF4-FFF2-40B4-BE49-F238E27FC236}">
                <a16:creationId xmlns:a16="http://schemas.microsoft.com/office/drawing/2014/main" id="{94ABA77A-284C-0B0E-1DE3-0B2059B754E5}"/>
              </a:ext>
            </a:extLst>
          </p:cNvPr>
          <p:cNvSpPr/>
          <p:nvPr/>
        </p:nvSpPr>
        <p:spPr>
          <a:xfrm>
            <a:off x="9299550" y="4366710"/>
            <a:ext cx="5476720" cy="422130"/>
          </a:xfrm>
          <a:prstGeom prst="rect">
            <a:avLst/>
          </a:prstGeom>
          <a:solidFill>
            <a:srgbClr val="70AD47">
              <a:alpha val="3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5" name="Rectangle 14">
            <a:extLst>
              <a:ext uri="{FF2B5EF4-FFF2-40B4-BE49-F238E27FC236}">
                <a16:creationId xmlns:a16="http://schemas.microsoft.com/office/drawing/2014/main" id="{A04723AD-AEF7-46D3-FF81-3091CBAC5501}"/>
              </a:ext>
            </a:extLst>
          </p:cNvPr>
          <p:cNvSpPr/>
          <p:nvPr/>
        </p:nvSpPr>
        <p:spPr>
          <a:xfrm>
            <a:off x="3933750" y="8201838"/>
            <a:ext cx="4929296" cy="344135"/>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6" name="Rectangle 15">
            <a:extLst>
              <a:ext uri="{FF2B5EF4-FFF2-40B4-BE49-F238E27FC236}">
                <a16:creationId xmlns:a16="http://schemas.microsoft.com/office/drawing/2014/main" id="{638A8FDF-DF0C-A7D6-32FE-568C61B80550}"/>
              </a:ext>
            </a:extLst>
          </p:cNvPr>
          <p:cNvSpPr/>
          <p:nvPr/>
        </p:nvSpPr>
        <p:spPr>
          <a:xfrm>
            <a:off x="9545545" y="8201838"/>
            <a:ext cx="4682801" cy="344135"/>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150390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0" y="4062768"/>
            <a:ext cx="4617085" cy="6224270"/>
            <a:chOff x="0" y="4062768"/>
            <a:chExt cx="4617085" cy="6224270"/>
          </a:xfrm>
        </p:grpSpPr>
        <p:sp>
          <p:nvSpPr>
            <p:cNvPr id="7" name="object 7"/>
            <p:cNvSpPr/>
            <p:nvPr/>
          </p:nvSpPr>
          <p:spPr>
            <a:xfrm>
              <a:off x="0" y="6801866"/>
              <a:ext cx="4617085" cy="3485515"/>
            </a:xfrm>
            <a:custGeom>
              <a:avLst/>
              <a:gdLst/>
              <a:ahLst/>
              <a:cxnLst/>
              <a:rect l="l" t="t" r="r" b="b"/>
              <a:pathLst>
                <a:path w="4617085" h="3485515">
                  <a:moveTo>
                    <a:pt x="1392351" y="0"/>
                  </a:moveTo>
                  <a:lnTo>
                    <a:pt x="0" y="1391813"/>
                  </a:lnTo>
                  <a:lnTo>
                    <a:pt x="0" y="3485132"/>
                  </a:lnTo>
                  <a:lnTo>
                    <a:pt x="4354500" y="3485132"/>
                  </a:lnTo>
                  <a:lnTo>
                    <a:pt x="4616551" y="3222979"/>
                  </a:lnTo>
                  <a:lnTo>
                    <a:pt x="1392351" y="0"/>
                  </a:lnTo>
                  <a:close/>
                </a:path>
              </a:pathLst>
            </a:custGeom>
            <a:solidFill>
              <a:srgbClr val="484C68"/>
            </a:solidFill>
          </p:spPr>
          <p:txBody>
            <a:bodyPr wrap="square" lIns="0" tIns="0" rIns="0" bIns="0" rtlCol="0"/>
            <a:lstStyle/>
            <a:p>
              <a:endParaRPr/>
            </a:p>
          </p:txBody>
        </p:sp>
        <p:sp>
          <p:nvSpPr>
            <p:cNvPr id="8" name="object 8"/>
            <p:cNvSpPr/>
            <p:nvPr/>
          </p:nvSpPr>
          <p:spPr>
            <a:xfrm>
              <a:off x="0" y="4062768"/>
              <a:ext cx="1925955" cy="3851910"/>
            </a:xfrm>
            <a:custGeom>
              <a:avLst/>
              <a:gdLst/>
              <a:ahLst/>
              <a:cxnLst/>
              <a:rect l="l" t="t" r="r" b="b"/>
              <a:pathLst>
                <a:path w="1925955" h="3851909">
                  <a:moveTo>
                    <a:pt x="0" y="0"/>
                  </a:moveTo>
                  <a:lnTo>
                    <a:pt x="0" y="3851856"/>
                  </a:lnTo>
                  <a:lnTo>
                    <a:pt x="1925929" y="1925929"/>
                  </a:lnTo>
                  <a:lnTo>
                    <a:pt x="0" y="0"/>
                  </a:lnTo>
                  <a:close/>
                </a:path>
              </a:pathLst>
            </a:custGeom>
            <a:solidFill>
              <a:srgbClr val="70B1DA"/>
            </a:solidFill>
          </p:spPr>
          <p:txBody>
            <a:bodyPr wrap="square" lIns="0" tIns="0" rIns="0" bIns="0" rtlCol="0"/>
            <a:lstStyle/>
            <a:p>
              <a:endParaRPr/>
            </a:p>
          </p:txBody>
        </p:sp>
      </p:grpSp>
      <p:sp>
        <p:nvSpPr>
          <p:cNvPr id="9" name="object 9"/>
          <p:cNvSpPr txBox="1">
            <a:spLocks noGrp="1"/>
          </p:cNvSpPr>
          <p:nvPr>
            <p:ph type="title"/>
          </p:nvPr>
        </p:nvSpPr>
        <p:spPr>
          <a:xfrm>
            <a:off x="4425950" y="901036"/>
            <a:ext cx="11963400" cy="582339"/>
          </a:xfrm>
          <a:prstGeom prst="rect">
            <a:avLst/>
          </a:prstGeom>
        </p:spPr>
        <p:txBody>
          <a:bodyPr vert="horz" wrap="square" lIns="0" tIns="15875" rIns="0" bIns="0" rtlCol="0">
            <a:spAutoFit/>
          </a:bodyPr>
          <a:lstStyle/>
          <a:p>
            <a:pPr marL="12700" marR="902335" algn="r" defTabSz="457200">
              <a:lnSpc>
                <a:spcPts val="4850"/>
              </a:lnSpc>
              <a:spcBef>
                <a:spcPts val="1195"/>
              </a:spcBef>
            </a:pPr>
            <a:r>
              <a:rPr lang="tr-TR" sz="3200" dirty="0" err="1">
                <a:solidFill>
                  <a:srgbClr val="2B2D3D"/>
                </a:solidFill>
                <a:latin typeface="Georgia"/>
                <a:ea typeface="+mn-ea"/>
              </a:rPr>
              <a:t>Linear</a:t>
            </a:r>
            <a:r>
              <a:rPr lang="tr-TR" sz="3200" dirty="0">
                <a:solidFill>
                  <a:srgbClr val="2B2D3D"/>
                </a:solidFill>
                <a:latin typeface="Georgia"/>
                <a:ea typeface="+mn-ea"/>
              </a:rPr>
              <a:t> </a:t>
            </a:r>
            <a:r>
              <a:rPr lang="tr-TR" sz="3200" dirty="0" err="1">
                <a:solidFill>
                  <a:srgbClr val="2B2D3D"/>
                </a:solidFill>
                <a:latin typeface="Georgia"/>
                <a:ea typeface="+mn-ea"/>
              </a:rPr>
              <a:t>Discriminant</a:t>
            </a:r>
            <a:r>
              <a:rPr lang="tr-TR" sz="3200" dirty="0">
                <a:solidFill>
                  <a:srgbClr val="2B2D3D"/>
                </a:solidFill>
                <a:latin typeface="Georgia"/>
                <a:ea typeface="+mn-ea"/>
              </a:rPr>
              <a:t> Analysis (LDA)</a:t>
            </a:r>
            <a:endParaRPr lang="en-US" sz="3200" dirty="0">
              <a:solidFill>
                <a:srgbClr val="2B2D3D"/>
              </a:solidFill>
              <a:latin typeface="Georgia"/>
              <a:ea typeface="+mn-ea"/>
            </a:endParaRPr>
          </a:p>
        </p:txBody>
      </p:sp>
      <p:sp>
        <p:nvSpPr>
          <p:cNvPr id="15" name="object 15"/>
          <p:cNvSpPr/>
          <p:nvPr/>
        </p:nvSpPr>
        <p:spPr>
          <a:xfrm>
            <a:off x="11512550" y="1577747"/>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
        <p:nvSpPr>
          <p:cNvPr id="4" name="object 5">
            <a:extLst>
              <a:ext uri="{FF2B5EF4-FFF2-40B4-BE49-F238E27FC236}">
                <a16:creationId xmlns:a16="http://schemas.microsoft.com/office/drawing/2014/main" id="{14047E5D-091E-28E3-E740-CC689EA48228}"/>
              </a:ext>
            </a:extLst>
          </p:cNvPr>
          <p:cNvSpPr/>
          <p:nvPr/>
        </p:nvSpPr>
        <p:spPr>
          <a:xfrm>
            <a:off x="15062454" y="6675004"/>
            <a:ext cx="3225800" cy="3612515"/>
          </a:xfrm>
          <a:custGeom>
            <a:avLst/>
            <a:gdLst/>
            <a:ahLst/>
            <a:cxnLst/>
            <a:rect l="l" t="t" r="r" b="b"/>
            <a:pathLst>
              <a:path w="3225800" h="3612515">
                <a:moveTo>
                  <a:pt x="3224287" y="0"/>
                </a:moveTo>
                <a:lnTo>
                  <a:pt x="0" y="3225457"/>
                </a:lnTo>
                <a:lnTo>
                  <a:pt x="386694" y="3611994"/>
                </a:lnTo>
                <a:lnTo>
                  <a:pt x="3225506" y="3611994"/>
                </a:lnTo>
                <a:lnTo>
                  <a:pt x="3225506" y="1219"/>
                </a:lnTo>
                <a:lnTo>
                  <a:pt x="3224287" y="0"/>
                </a:lnTo>
                <a:close/>
              </a:path>
            </a:pathLst>
          </a:custGeom>
          <a:solidFill>
            <a:srgbClr val="70B1DA"/>
          </a:solidFill>
        </p:spPr>
        <p:txBody>
          <a:bodyPr wrap="square" lIns="0" tIns="0" rIns="0" bIns="0" rtlCol="0"/>
          <a:lstStyle/>
          <a:p>
            <a:endParaRPr/>
          </a:p>
        </p:txBody>
      </p:sp>
      <p:sp>
        <p:nvSpPr>
          <p:cNvPr id="5" name="TextBox 4">
            <a:extLst>
              <a:ext uri="{FF2B5EF4-FFF2-40B4-BE49-F238E27FC236}">
                <a16:creationId xmlns:a16="http://schemas.microsoft.com/office/drawing/2014/main" id="{EF275E82-8D43-A110-810A-F04DFC17A989}"/>
              </a:ext>
            </a:extLst>
          </p:cNvPr>
          <p:cNvSpPr txBox="1"/>
          <p:nvPr/>
        </p:nvSpPr>
        <p:spPr>
          <a:xfrm>
            <a:off x="2602280" y="2708231"/>
            <a:ext cx="9150350" cy="1703864"/>
          </a:xfrm>
          <a:prstGeom prst="rect">
            <a:avLst/>
          </a:prstGeom>
          <a:noFill/>
        </p:spPr>
        <p:txBody>
          <a:bodyPr wrap="square">
            <a:spAutoFit/>
          </a:bodyPr>
          <a:lstStyle/>
          <a:p>
            <a:pPr fontAlgn="base">
              <a:lnSpc>
                <a:spcPct val="150000"/>
              </a:lnSpc>
            </a:pPr>
            <a:r>
              <a:rPr lang="en-US" dirty="0">
                <a:solidFill>
                  <a:srgbClr val="2B2D3D"/>
                </a:solidFill>
                <a:latin typeface="Georgia"/>
                <a:cs typeface="+mj-cs"/>
              </a:rPr>
              <a:t>LDA</a:t>
            </a:r>
            <a:r>
              <a:rPr lang="tr-TR" dirty="0">
                <a:solidFill>
                  <a:srgbClr val="2B2D3D"/>
                </a:solidFill>
                <a:latin typeface="Georgia"/>
                <a:cs typeface="+mj-cs"/>
              </a:rPr>
              <a:t> </a:t>
            </a:r>
            <a:r>
              <a:rPr lang="en-US" dirty="0">
                <a:solidFill>
                  <a:srgbClr val="2B2D3D"/>
                </a:solidFill>
                <a:latin typeface="Georgia"/>
                <a:cs typeface="+mj-cs"/>
              </a:rPr>
              <a:t>is a classification algorithm that finds a linear combination of features that best separates two or more classes.</a:t>
            </a:r>
            <a:endParaRPr lang="tr-TR" dirty="0">
              <a:solidFill>
                <a:srgbClr val="2B2D3D"/>
              </a:solidFill>
              <a:latin typeface="Georgia"/>
              <a:cs typeface="+mj-cs"/>
            </a:endParaRPr>
          </a:p>
          <a:p>
            <a:pPr fontAlgn="base">
              <a:lnSpc>
                <a:spcPct val="150000"/>
              </a:lnSpc>
            </a:pPr>
            <a:r>
              <a:rPr lang="en-US" dirty="0">
                <a:solidFill>
                  <a:srgbClr val="2B2D3D"/>
                </a:solidFill>
                <a:latin typeface="Georgia"/>
                <a:cs typeface="+mj-cs"/>
              </a:rPr>
              <a:t>It assumes that the features follow a multivariate normal distribution with a common mean and variance for all classes. </a:t>
            </a:r>
            <a:endParaRPr lang="tr-TR" dirty="0">
              <a:solidFill>
                <a:srgbClr val="2B2D3D"/>
              </a:solidFill>
              <a:latin typeface="Georgia"/>
              <a:cs typeface="+mj-cs"/>
            </a:endParaRPr>
          </a:p>
        </p:txBody>
      </p:sp>
      <p:pic>
        <p:nvPicPr>
          <p:cNvPr id="12" name="Picture 11">
            <a:extLst>
              <a:ext uri="{FF2B5EF4-FFF2-40B4-BE49-F238E27FC236}">
                <a16:creationId xmlns:a16="http://schemas.microsoft.com/office/drawing/2014/main" id="{B2861515-57AC-AA80-7BEA-C3EAFFED84B0}"/>
              </a:ext>
            </a:extLst>
          </p:cNvPr>
          <p:cNvPicPr>
            <a:picLocks noChangeAspect="1"/>
          </p:cNvPicPr>
          <p:nvPr/>
        </p:nvPicPr>
        <p:blipFill>
          <a:blip r:embed="rId3"/>
          <a:stretch>
            <a:fillRect/>
          </a:stretch>
        </p:blipFill>
        <p:spPr>
          <a:xfrm>
            <a:off x="6210910" y="4457813"/>
            <a:ext cx="5878880" cy="2267020"/>
          </a:xfrm>
          <a:prstGeom prst="rect">
            <a:avLst/>
          </a:prstGeom>
        </p:spPr>
      </p:pic>
      <p:sp>
        <p:nvSpPr>
          <p:cNvPr id="18" name="TextBox 17">
            <a:extLst>
              <a:ext uri="{FF2B5EF4-FFF2-40B4-BE49-F238E27FC236}">
                <a16:creationId xmlns:a16="http://schemas.microsoft.com/office/drawing/2014/main" id="{448CC414-7944-49E3-F93A-ED14491C7A41}"/>
              </a:ext>
            </a:extLst>
          </p:cNvPr>
          <p:cNvSpPr txBox="1"/>
          <p:nvPr/>
        </p:nvSpPr>
        <p:spPr>
          <a:xfrm>
            <a:off x="8299475" y="6601274"/>
            <a:ext cx="1701750" cy="338554"/>
          </a:xfrm>
          <a:prstGeom prst="rect">
            <a:avLst/>
          </a:prstGeom>
          <a:noFill/>
        </p:spPr>
        <p:txBody>
          <a:bodyPr wrap="square">
            <a:spAutoFit/>
          </a:bodyPr>
          <a:lstStyle/>
          <a:p>
            <a:r>
              <a:rPr lang="tr-TR" sz="1600" dirty="0">
                <a:solidFill>
                  <a:srgbClr val="2B2D3D"/>
                </a:solidFill>
                <a:latin typeface="Georgia"/>
                <a:cs typeface="+mj-cs"/>
              </a:rPr>
              <a:t>LDA </a:t>
            </a:r>
            <a:r>
              <a:rPr lang="tr-TR" sz="1600" dirty="0" err="1">
                <a:solidFill>
                  <a:srgbClr val="2B2D3D"/>
                </a:solidFill>
                <a:latin typeface="Georgia"/>
                <a:cs typeface="+mj-cs"/>
              </a:rPr>
              <a:t>Results</a:t>
            </a:r>
            <a:endParaRPr lang="tr-TR" sz="1600" dirty="0">
              <a:solidFill>
                <a:srgbClr val="2B2D3D"/>
              </a:solidFill>
              <a:latin typeface="Georgia"/>
              <a:cs typeface="+mj-cs"/>
            </a:endParaRPr>
          </a:p>
        </p:txBody>
      </p:sp>
    </p:spTree>
    <p:extLst>
      <p:ext uri="{BB962C8B-B14F-4D97-AF65-F5344CB8AC3E}">
        <p14:creationId xmlns:p14="http://schemas.microsoft.com/office/powerpoint/2010/main" val="1240072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0" y="4062768"/>
            <a:ext cx="4617085" cy="6224270"/>
            <a:chOff x="0" y="4062768"/>
            <a:chExt cx="4617085" cy="6224270"/>
          </a:xfrm>
        </p:grpSpPr>
        <p:sp>
          <p:nvSpPr>
            <p:cNvPr id="7" name="object 7"/>
            <p:cNvSpPr/>
            <p:nvPr/>
          </p:nvSpPr>
          <p:spPr>
            <a:xfrm>
              <a:off x="0" y="6801866"/>
              <a:ext cx="4617085" cy="3485515"/>
            </a:xfrm>
            <a:custGeom>
              <a:avLst/>
              <a:gdLst/>
              <a:ahLst/>
              <a:cxnLst/>
              <a:rect l="l" t="t" r="r" b="b"/>
              <a:pathLst>
                <a:path w="4617085" h="3485515">
                  <a:moveTo>
                    <a:pt x="1392351" y="0"/>
                  </a:moveTo>
                  <a:lnTo>
                    <a:pt x="0" y="1391813"/>
                  </a:lnTo>
                  <a:lnTo>
                    <a:pt x="0" y="3485132"/>
                  </a:lnTo>
                  <a:lnTo>
                    <a:pt x="4354500" y="3485132"/>
                  </a:lnTo>
                  <a:lnTo>
                    <a:pt x="4616551" y="3222979"/>
                  </a:lnTo>
                  <a:lnTo>
                    <a:pt x="1392351" y="0"/>
                  </a:lnTo>
                  <a:close/>
                </a:path>
              </a:pathLst>
            </a:custGeom>
            <a:solidFill>
              <a:srgbClr val="484C68"/>
            </a:solidFill>
          </p:spPr>
          <p:txBody>
            <a:bodyPr wrap="square" lIns="0" tIns="0" rIns="0" bIns="0" rtlCol="0"/>
            <a:lstStyle/>
            <a:p>
              <a:endParaRPr/>
            </a:p>
          </p:txBody>
        </p:sp>
        <p:sp>
          <p:nvSpPr>
            <p:cNvPr id="8" name="object 8"/>
            <p:cNvSpPr/>
            <p:nvPr/>
          </p:nvSpPr>
          <p:spPr>
            <a:xfrm>
              <a:off x="0" y="4062768"/>
              <a:ext cx="1925955" cy="3851910"/>
            </a:xfrm>
            <a:custGeom>
              <a:avLst/>
              <a:gdLst/>
              <a:ahLst/>
              <a:cxnLst/>
              <a:rect l="l" t="t" r="r" b="b"/>
              <a:pathLst>
                <a:path w="1925955" h="3851909">
                  <a:moveTo>
                    <a:pt x="0" y="0"/>
                  </a:moveTo>
                  <a:lnTo>
                    <a:pt x="0" y="3851856"/>
                  </a:lnTo>
                  <a:lnTo>
                    <a:pt x="1925929" y="1925929"/>
                  </a:lnTo>
                  <a:lnTo>
                    <a:pt x="0" y="0"/>
                  </a:lnTo>
                  <a:close/>
                </a:path>
              </a:pathLst>
            </a:custGeom>
            <a:solidFill>
              <a:srgbClr val="70B1DA"/>
            </a:solidFill>
          </p:spPr>
          <p:txBody>
            <a:bodyPr wrap="square" lIns="0" tIns="0" rIns="0" bIns="0" rtlCol="0"/>
            <a:lstStyle/>
            <a:p>
              <a:endParaRPr/>
            </a:p>
          </p:txBody>
        </p:sp>
      </p:grpSp>
      <p:sp>
        <p:nvSpPr>
          <p:cNvPr id="9" name="object 9"/>
          <p:cNvSpPr txBox="1">
            <a:spLocks noGrp="1"/>
          </p:cNvSpPr>
          <p:nvPr>
            <p:ph type="title"/>
          </p:nvPr>
        </p:nvSpPr>
        <p:spPr>
          <a:xfrm>
            <a:off x="4425950" y="901036"/>
            <a:ext cx="11963400" cy="582339"/>
          </a:xfrm>
          <a:prstGeom prst="rect">
            <a:avLst/>
          </a:prstGeom>
        </p:spPr>
        <p:txBody>
          <a:bodyPr vert="horz" wrap="square" lIns="0" tIns="15875" rIns="0" bIns="0" rtlCol="0">
            <a:spAutoFit/>
          </a:bodyPr>
          <a:lstStyle/>
          <a:p>
            <a:pPr marL="12700" marR="902335" algn="r" defTabSz="457200">
              <a:lnSpc>
                <a:spcPts val="4850"/>
              </a:lnSpc>
              <a:spcBef>
                <a:spcPts val="1195"/>
              </a:spcBef>
            </a:pPr>
            <a:r>
              <a:rPr lang="en-US" sz="3200" dirty="0">
                <a:solidFill>
                  <a:srgbClr val="2B2D3D"/>
                </a:solidFill>
                <a:latin typeface="Georgia"/>
                <a:ea typeface="+mn-ea"/>
              </a:rPr>
              <a:t>Quadratic Discriminant Analysis (QDA)</a:t>
            </a:r>
          </a:p>
        </p:txBody>
      </p:sp>
      <p:sp>
        <p:nvSpPr>
          <p:cNvPr id="15" name="object 15"/>
          <p:cNvSpPr/>
          <p:nvPr/>
        </p:nvSpPr>
        <p:spPr>
          <a:xfrm>
            <a:off x="11512550" y="1577747"/>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
        <p:nvSpPr>
          <p:cNvPr id="4" name="object 5">
            <a:extLst>
              <a:ext uri="{FF2B5EF4-FFF2-40B4-BE49-F238E27FC236}">
                <a16:creationId xmlns:a16="http://schemas.microsoft.com/office/drawing/2014/main" id="{14047E5D-091E-28E3-E740-CC689EA48228}"/>
              </a:ext>
            </a:extLst>
          </p:cNvPr>
          <p:cNvSpPr/>
          <p:nvPr/>
        </p:nvSpPr>
        <p:spPr>
          <a:xfrm>
            <a:off x="15062454" y="6675004"/>
            <a:ext cx="3225800" cy="3612515"/>
          </a:xfrm>
          <a:custGeom>
            <a:avLst/>
            <a:gdLst/>
            <a:ahLst/>
            <a:cxnLst/>
            <a:rect l="l" t="t" r="r" b="b"/>
            <a:pathLst>
              <a:path w="3225800" h="3612515">
                <a:moveTo>
                  <a:pt x="3224287" y="0"/>
                </a:moveTo>
                <a:lnTo>
                  <a:pt x="0" y="3225457"/>
                </a:lnTo>
                <a:lnTo>
                  <a:pt x="386694" y="3611994"/>
                </a:lnTo>
                <a:lnTo>
                  <a:pt x="3225506" y="3611994"/>
                </a:lnTo>
                <a:lnTo>
                  <a:pt x="3225506" y="1219"/>
                </a:lnTo>
                <a:lnTo>
                  <a:pt x="3224287" y="0"/>
                </a:lnTo>
                <a:close/>
              </a:path>
            </a:pathLst>
          </a:custGeom>
          <a:solidFill>
            <a:srgbClr val="70B1DA"/>
          </a:solidFill>
        </p:spPr>
        <p:txBody>
          <a:bodyPr wrap="square" lIns="0" tIns="0" rIns="0" bIns="0" rtlCol="0"/>
          <a:lstStyle/>
          <a:p>
            <a:endParaRPr/>
          </a:p>
        </p:txBody>
      </p:sp>
      <p:sp>
        <p:nvSpPr>
          <p:cNvPr id="17" name="TextBox 16">
            <a:extLst>
              <a:ext uri="{FF2B5EF4-FFF2-40B4-BE49-F238E27FC236}">
                <a16:creationId xmlns:a16="http://schemas.microsoft.com/office/drawing/2014/main" id="{06BECA37-B8E5-2DAA-EFD7-53E47E062307}"/>
              </a:ext>
            </a:extLst>
          </p:cNvPr>
          <p:cNvSpPr txBox="1"/>
          <p:nvPr/>
        </p:nvSpPr>
        <p:spPr>
          <a:xfrm>
            <a:off x="2593975" y="3123729"/>
            <a:ext cx="9150350" cy="872868"/>
          </a:xfrm>
          <a:prstGeom prst="rect">
            <a:avLst/>
          </a:prstGeom>
          <a:noFill/>
        </p:spPr>
        <p:txBody>
          <a:bodyPr wrap="square">
            <a:spAutoFit/>
          </a:bodyPr>
          <a:lstStyle/>
          <a:p>
            <a:pPr fontAlgn="base">
              <a:lnSpc>
                <a:spcPct val="150000"/>
              </a:lnSpc>
            </a:pPr>
            <a:r>
              <a:rPr lang="en-US" dirty="0">
                <a:solidFill>
                  <a:srgbClr val="2B2D3D"/>
                </a:solidFill>
                <a:latin typeface="Georgia"/>
                <a:cs typeface="+mj-cs"/>
              </a:rPr>
              <a:t>QDA is similar to LDA but allows for different mean and variance for each class. This results in</a:t>
            </a:r>
            <a:r>
              <a:rPr lang="tr-TR" dirty="0">
                <a:solidFill>
                  <a:srgbClr val="2B2D3D"/>
                </a:solidFill>
                <a:latin typeface="Georgia"/>
                <a:cs typeface="+mj-cs"/>
              </a:rPr>
              <a:t> </a:t>
            </a:r>
            <a:r>
              <a:rPr lang="en-US" dirty="0">
                <a:solidFill>
                  <a:srgbClr val="2B2D3D"/>
                </a:solidFill>
                <a:latin typeface="Georgia"/>
                <a:cs typeface="+mj-cs"/>
              </a:rPr>
              <a:t>quadratic decision boundaries.</a:t>
            </a:r>
            <a:endParaRPr lang="tr-TR" dirty="0">
              <a:solidFill>
                <a:srgbClr val="2B2D3D"/>
              </a:solidFill>
              <a:latin typeface="Georgia"/>
              <a:cs typeface="+mj-cs"/>
            </a:endParaRPr>
          </a:p>
        </p:txBody>
      </p:sp>
      <p:pic>
        <p:nvPicPr>
          <p:cNvPr id="22" name="Picture 21">
            <a:extLst>
              <a:ext uri="{FF2B5EF4-FFF2-40B4-BE49-F238E27FC236}">
                <a16:creationId xmlns:a16="http://schemas.microsoft.com/office/drawing/2014/main" id="{92118459-0960-ABF8-5542-D3F417987AEC}"/>
              </a:ext>
            </a:extLst>
          </p:cNvPr>
          <p:cNvPicPr>
            <a:picLocks noChangeAspect="1"/>
          </p:cNvPicPr>
          <p:nvPr/>
        </p:nvPicPr>
        <p:blipFill>
          <a:blip r:embed="rId3"/>
          <a:stretch>
            <a:fillRect/>
          </a:stretch>
        </p:blipFill>
        <p:spPr>
          <a:xfrm>
            <a:off x="4883150" y="4637953"/>
            <a:ext cx="5885987" cy="1997995"/>
          </a:xfrm>
          <a:prstGeom prst="rect">
            <a:avLst/>
          </a:prstGeom>
        </p:spPr>
      </p:pic>
      <p:sp>
        <p:nvSpPr>
          <p:cNvPr id="20" name="TextBox 19">
            <a:extLst>
              <a:ext uri="{FF2B5EF4-FFF2-40B4-BE49-F238E27FC236}">
                <a16:creationId xmlns:a16="http://schemas.microsoft.com/office/drawing/2014/main" id="{BABA42C2-4646-966E-EC2C-D7ECBE518608}"/>
              </a:ext>
            </a:extLst>
          </p:cNvPr>
          <p:cNvSpPr txBox="1"/>
          <p:nvPr/>
        </p:nvSpPr>
        <p:spPr>
          <a:xfrm>
            <a:off x="7026043" y="6505727"/>
            <a:ext cx="1600200" cy="338554"/>
          </a:xfrm>
          <a:prstGeom prst="rect">
            <a:avLst/>
          </a:prstGeom>
          <a:noFill/>
        </p:spPr>
        <p:txBody>
          <a:bodyPr wrap="square">
            <a:spAutoFit/>
          </a:bodyPr>
          <a:lstStyle/>
          <a:p>
            <a:r>
              <a:rPr lang="en-US" sz="1600" dirty="0">
                <a:solidFill>
                  <a:srgbClr val="2B2D3D"/>
                </a:solidFill>
                <a:latin typeface="Georgia"/>
                <a:cs typeface="+mj-cs"/>
              </a:rPr>
              <a:t>QDA</a:t>
            </a:r>
            <a:r>
              <a:rPr lang="tr-TR" sz="1600" dirty="0">
                <a:solidFill>
                  <a:srgbClr val="2B2D3D"/>
                </a:solidFill>
                <a:latin typeface="Georgia"/>
                <a:cs typeface="+mj-cs"/>
              </a:rPr>
              <a:t> </a:t>
            </a:r>
            <a:r>
              <a:rPr lang="tr-TR" sz="1600" dirty="0" err="1">
                <a:solidFill>
                  <a:srgbClr val="2B2D3D"/>
                </a:solidFill>
                <a:latin typeface="Georgia"/>
                <a:cs typeface="+mj-cs"/>
              </a:rPr>
              <a:t>Results</a:t>
            </a:r>
            <a:endParaRPr lang="tr-TR" sz="1600" dirty="0">
              <a:solidFill>
                <a:srgbClr val="2B2D3D"/>
              </a:solidFill>
              <a:latin typeface="Georgia"/>
              <a:cs typeface="+mj-cs"/>
            </a:endParaRPr>
          </a:p>
        </p:txBody>
      </p:sp>
    </p:spTree>
    <p:extLst>
      <p:ext uri="{BB962C8B-B14F-4D97-AF65-F5344CB8AC3E}">
        <p14:creationId xmlns:p14="http://schemas.microsoft.com/office/powerpoint/2010/main" val="811411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667504" y="0"/>
            <a:ext cx="7620634" cy="5420995"/>
            <a:chOff x="10667504" y="0"/>
            <a:chExt cx="7620634" cy="5420995"/>
          </a:xfrm>
        </p:grpSpPr>
        <p:sp>
          <p:nvSpPr>
            <p:cNvPr id="3" name="object 3"/>
            <p:cNvSpPr/>
            <p:nvPr/>
          </p:nvSpPr>
          <p:spPr>
            <a:xfrm>
              <a:off x="11205248" y="12"/>
              <a:ext cx="7082790" cy="5093970"/>
            </a:xfrm>
            <a:custGeom>
              <a:avLst/>
              <a:gdLst/>
              <a:ahLst/>
              <a:cxnLst/>
              <a:rect l="l" t="t" r="r" b="b"/>
              <a:pathLst>
                <a:path w="7082790" h="5093970">
                  <a:moveTo>
                    <a:pt x="2938869" y="3168307"/>
                  </a:moveTo>
                  <a:lnTo>
                    <a:pt x="1738325" y="1965236"/>
                  </a:lnTo>
                  <a:lnTo>
                    <a:pt x="0" y="3703548"/>
                  </a:lnTo>
                  <a:lnTo>
                    <a:pt x="1200569" y="4906632"/>
                  </a:lnTo>
                  <a:lnTo>
                    <a:pt x="2938869" y="3168307"/>
                  </a:lnTo>
                  <a:close/>
                </a:path>
                <a:path w="7082790" h="5093970">
                  <a:moveTo>
                    <a:pt x="7082701" y="558749"/>
                  </a:moveTo>
                  <a:lnTo>
                    <a:pt x="6523952" y="0"/>
                  </a:lnTo>
                  <a:lnTo>
                    <a:pt x="3813949" y="0"/>
                  </a:lnTo>
                  <a:lnTo>
                    <a:pt x="1944712" y="1869198"/>
                  </a:lnTo>
                  <a:lnTo>
                    <a:pt x="5168989" y="5093411"/>
                  </a:lnTo>
                  <a:lnTo>
                    <a:pt x="7082701" y="3179661"/>
                  </a:lnTo>
                  <a:lnTo>
                    <a:pt x="7082701" y="558749"/>
                  </a:lnTo>
                  <a:close/>
                </a:path>
              </a:pathLst>
            </a:custGeom>
            <a:solidFill>
              <a:srgbClr val="70B1DA"/>
            </a:solidFill>
          </p:spPr>
          <p:txBody>
            <a:bodyPr wrap="square" lIns="0" tIns="0" rIns="0" bIns="0" rtlCol="0"/>
            <a:lstStyle/>
            <a:p>
              <a:endParaRPr/>
            </a:p>
          </p:txBody>
        </p:sp>
        <p:sp>
          <p:nvSpPr>
            <p:cNvPr id="4" name="object 4"/>
            <p:cNvSpPr/>
            <p:nvPr/>
          </p:nvSpPr>
          <p:spPr>
            <a:xfrm>
              <a:off x="10667504" y="1430007"/>
              <a:ext cx="2371090" cy="2371725"/>
            </a:xfrm>
            <a:custGeom>
              <a:avLst/>
              <a:gdLst/>
              <a:ahLst/>
              <a:cxnLst/>
              <a:rect l="l" t="t" r="r" b="b"/>
              <a:pathLst>
                <a:path w="2371090" h="2371725">
                  <a:moveTo>
                    <a:pt x="1738312" y="0"/>
                  </a:moveTo>
                  <a:lnTo>
                    <a:pt x="0" y="1738312"/>
                  </a:lnTo>
                  <a:lnTo>
                    <a:pt x="632790" y="2371102"/>
                  </a:lnTo>
                  <a:lnTo>
                    <a:pt x="2371077" y="630288"/>
                  </a:lnTo>
                  <a:lnTo>
                    <a:pt x="1738312" y="0"/>
                  </a:lnTo>
                  <a:close/>
                </a:path>
              </a:pathLst>
            </a:custGeom>
            <a:solidFill>
              <a:srgbClr val="484C68"/>
            </a:solidFill>
          </p:spPr>
          <p:txBody>
            <a:bodyPr wrap="square" lIns="0" tIns="0" rIns="0" bIns="0" rtlCol="0"/>
            <a:lstStyle/>
            <a:p>
              <a:endParaRPr/>
            </a:p>
          </p:txBody>
        </p:sp>
        <p:sp>
          <p:nvSpPr>
            <p:cNvPr id="5" name="object 5"/>
            <p:cNvSpPr/>
            <p:nvPr/>
          </p:nvSpPr>
          <p:spPr>
            <a:xfrm>
              <a:off x="16535019" y="3474669"/>
              <a:ext cx="1753235" cy="1946275"/>
            </a:xfrm>
            <a:custGeom>
              <a:avLst/>
              <a:gdLst/>
              <a:ahLst/>
              <a:cxnLst/>
              <a:rect l="l" t="t" r="r" b="b"/>
              <a:pathLst>
                <a:path w="1753234" h="1946275">
                  <a:moveTo>
                    <a:pt x="1752992" y="0"/>
                  </a:moveTo>
                  <a:lnTo>
                    <a:pt x="0" y="1751456"/>
                  </a:lnTo>
                  <a:lnTo>
                    <a:pt x="194691" y="1946186"/>
                  </a:lnTo>
                  <a:lnTo>
                    <a:pt x="1752992" y="386511"/>
                  </a:lnTo>
                  <a:lnTo>
                    <a:pt x="1752992" y="0"/>
                  </a:lnTo>
                  <a:close/>
                </a:path>
              </a:pathLst>
            </a:custGeom>
            <a:solidFill>
              <a:srgbClr val="70B1DA"/>
            </a:solidFill>
          </p:spPr>
          <p:txBody>
            <a:bodyPr wrap="square" lIns="0" tIns="0" rIns="0" bIns="0" rtlCol="0"/>
            <a:lstStyle/>
            <a:p>
              <a:endParaRPr/>
            </a:p>
          </p:txBody>
        </p:sp>
      </p:grpSp>
      <p:sp>
        <p:nvSpPr>
          <p:cNvPr id="13" name="object 13"/>
          <p:cNvSpPr txBox="1">
            <a:spLocks noGrp="1"/>
          </p:cNvSpPr>
          <p:nvPr>
            <p:ph type="title"/>
          </p:nvPr>
        </p:nvSpPr>
        <p:spPr>
          <a:xfrm>
            <a:off x="5029582" y="691162"/>
            <a:ext cx="6175450" cy="508473"/>
          </a:xfrm>
          <a:prstGeom prst="rect">
            <a:avLst/>
          </a:prstGeom>
        </p:spPr>
        <p:txBody>
          <a:bodyPr vert="horz" wrap="square" lIns="0" tIns="15875" rIns="0" bIns="0" rtlCol="0">
            <a:spAutoFit/>
          </a:bodyPr>
          <a:lstStyle/>
          <a:p>
            <a:pPr marL="12700" algn="r">
              <a:lnSpc>
                <a:spcPct val="100000"/>
              </a:lnSpc>
              <a:spcBef>
                <a:spcPts val="95"/>
              </a:spcBef>
            </a:pPr>
            <a:r>
              <a:rPr lang="tr-TR" sz="3200" dirty="0" err="1">
                <a:solidFill>
                  <a:srgbClr val="2B2D3D"/>
                </a:solidFill>
                <a:latin typeface="Georgia"/>
                <a:ea typeface="+mn-ea"/>
              </a:rPr>
              <a:t>Conclusion</a:t>
            </a:r>
            <a:endParaRPr lang="tr-TR" sz="3200" dirty="0">
              <a:solidFill>
                <a:srgbClr val="2B2D3D"/>
              </a:solidFill>
              <a:latin typeface="Georgia"/>
              <a:ea typeface="+mn-ea"/>
            </a:endParaRPr>
          </a:p>
        </p:txBody>
      </p:sp>
      <p:sp>
        <p:nvSpPr>
          <p:cNvPr id="17" name="object 17"/>
          <p:cNvSpPr/>
          <p:nvPr/>
        </p:nvSpPr>
        <p:spPr>
          <a:xfrm>
            <a:off x="7245350" y="1366522"/>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
        <p:nvSpPr>
          <p:cNvPr id="7" name="TextBox 6">
            <a:extLst>
              <a:ext uri="{FF2B5EF4-FFF2-40B4-BE49-F238E27FC236}">
                <a16:creationId xmlns:a16="http://schemas.microsoft.com/office/drawing/2014/main" id="{81D92FC0-CD5F-7A85-CE53-4F67F9711374}"/>
              </a:ext>
            </a:extLst>
          </p:cNvPr>
          <p:cNvSpPr txBox="1"/>
          <p:nvPr/>
        </p:nvSpPr>
        <p:spPr>
          <a:xfrm>
            <a:off x="1127707" y="3649514"/>
            <a:ext cx="9150350" cy="646331"/>
          </a:xfrm>
          <a:prstGeom prst="rect">
            <a:avLst/>
          </a:prstGeom>
          <a:noFill/>
        </p:spPr>
        <p:txBody>
          <a:bodyPr wrap="square">
            <a:spAutoFit/>
          </a:bodyPr>
          <a:lstStyle/>
          <a:p>
            <a:r>
              <a:rPr lang="en-US" dirty="0">
                <a:solidFill>
                  <a:srgbClr val="2B2D3D"/>
                </a:solidFill>
                <a:latin typeface="Georgia"/>
                <a:cs typeface="+mj-cs"/>
              </a:rPr>
              <a:t>This study compares the performance of multiple predictive models for employee attrition classification, focusing on Logistic Regression , LDA, and QDA. </a:t>
            </a:r>
            <a:endParaRPr lang="tr-TR" dirty="0">
              <a:solidFill>
                <a:srgbClr val="2B2D3D"/>
              </a:solidFill>
              <a:latin typeface="Georgia"/>
              <a:cs typeface="+mj-cs"/>
            </a:endParaRPr>
          </a:p>
        </p:txBody>
      </p:sp>
      <p:pic>
        <p:nvPicPr>
          <p:cNvPr id="9" name="Picture 8">
            <a:extLst>
              <a:ext uri="{FF2B5EF4-FFF2-40B4-BE49-F238E27FC236}">
                <a16:creationId xmlns:a16="http://schemas.microsoft.com/office/drawing/2014/main" id="{A0BE9C71-E712-D7FD-8B94-06BA2062A5DB}"/>
              </a:ext>
            </a:extLst>
          </p:cNvPr>
          <p:cNvPicPr>
            <a:picLocks noChangeAspect="1"/>
          </p:cNvPicPr>
          <p:nvPr/>
        </p:nvPicPr>
        <p:blipFill>
          <a:blip r:embed="rId3"/>
          <a:stretch>
            <a:fillRect/>
          </a:stretch>
        </p:blipFill>
        <p:spPr>
          <a:xfrm>
            <a:off x="1127707" y="4557982"/>
            <a:ext cx="15431205" cy="3931990"/>
          </a:xfrm>
          <a:prstGeom prst="rect">
            <a:avLst/>
          </a:prstGeom>
        </p:spPr>
      </p:pic>
      <p:sp>
        <p:nvSpPr>
          <p:cNvPr id="8" name="Rectangle 7">
            <a:extLst>
              <a:ext uri="{FF2B5EF4-FFF2-40B4-BE49-F238E27FC236}">
                <a16:creationId xmlns:a16="http://schemas.microsoft.com/office/drawing/2014/main" id="{89AE960C-07DF-BD12-8479-6CBA8236814B}"/>
              </a:ext>
            </a:extLst>
          </p:cNvPr>
          <p:cNvSpPr/>
          <p:nvPr/>
        </p:nvSpPr>
        <p:spPr>
          <a:xfrm>
            <a:off x="11948106" y="6615493"/>
            <a:ext cx="1240843" cy="568101"/>
          </a:xfrm>
          <a:prstGeom prst="rect">
            <a:avLst/>
          </a:prstGeom>
          <a:solidFill>
            <a:srgbClr val="70AD47">
              <a:alpha val="3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4" name="Rectangle 13">
            <a:extLst>
              <a:ext uri="{FF2B5EF4-FFF2-40B4-BE49-F238E27FC236}">
                <a16:creationId xmlns:a16="http://schemas.microsoft.com/office/drawing/2014/main" id="{AD631A9B-1071-5930-CFCC-122AB3DB8F98}"/>
              </a:ext>
            </a:extLst>
          </p:cNvPr>
          <p:cNvSpPr/>
          <p:nvPr/>
        </p:nvSpPr>
        <p:spPr>
          <a:xfrm>
            <a:off x="15294176" y="6615492"/>
            <a:ext cx="1240843" cy="568101"/>
          </a:xfrm>
          <a:prstGeom prst="rect">
            <a:avLst/>
          </a:prstGeom>
          <a:solidFill>
            <a:srgbClr val="70AD47">
              <a:alpha val="3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5" name="Rectangle 14">
            <a:extLst>
              <a:ext uri="{FF2B5EF4-FFF2-40B4-BE49-F238E27FC236}">
                <a16:creationId xmlns:a16="http://schemas.microsoft.com/office/drawing/2014/main" id="{603C3CE6-04BC-8DEC-6551-FEB99A8F8E17}"/>
              </a:ext>
            </a:extLst>
          </p:cNvPr>
          <p:cNvSpPr/>
          <p:nvPr/>
        </p:nvSpPr>
        <p:spPr>
          <a:xfrm>
            <a:off x="10056040" y="7108004"/>
            <a:ext cx="1240843" cy="568101"/>
          </a:xfrm>
          <a:prstGeom prst="rect">
            <a:avLst/>
          </a:prstGeom>
          <a:solidFill>
            <a:srgbClr val="70AD47">
              <a:alpha val="3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6" name="Rectangle 15">
            <a:extLst>
              <a:ext uri="{FF2B5EF4-FFF2-40B4-BE49-F238E27FC236}">
                <a16:creationId xmlns:a16="http://schemas.microsoft.com/office/drawing/2014/main" id="{E29A69E0-1F85-EFF4-D7BD-D10E9B2F355F}"/>
              </a:ext>
            </a:extLst>
          </p:cNvPr>
          <p:cNvSpPr/>
          <p:nvPr/>
        </p:nvSpPr>
        <p:spPr>
          <a:xfrm>
            <a:off x="13835636" y="7136054"/>
            <a:ext cx="1240843" cy="568101"/>
          </a:xfrm>
          <a:prstGeom prst="rect">
            <a:avLst/>
          </a:prstGeom>
          <a:solidFill>
            <a:srgbClr val="70AD47">
              <a:alpha val="3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527608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27502" y="1562493"/>
            <a:ext cx="8660586" cy="7118439"/>
            <a:chOff x="9627502" y="1562493"/>
            <a:chExt cx="8660586" cy="7118439"/>
          </a:xfrm>
        </p:grpSpPr>
        <p:sp>
          <p:nvSpPr>
            <p:cNvPr id="3" name="object 3"/>
            <p:cNvSpPr/>
            <p:nvPr/>
          </p:nvSpPr>
          <p:spPr>
            <a:xfrm>
              <a:off x="11162754" y="2232507"/>
              <a:ext cx="7125334" cy="6448425"/>
            </a:xfrm>
            <a:custGeom>
              <a:avLst/>
              <a:gdLst/>
              <a:ahLst/>
              <a:cxnLst/>
              <a:rect l="l" t="t" r="r" b="b"/>
              <a:pathLst>
                <a:path w="7125334" h="6448425">
                  <a:moveTo>
                    <a:pt x="2941358" y="3780802"/>
                  </a:moveTo>
                  <a:lnTo>
                    <a:pt x="1740814" y="2580246"/>
                  </a:lnTo>
                  <a:lnTo>
                    <a:pt x="0" y="4318559"/>
                  </a:lnTo>
                  <a:lnTo>
                    <a:pt x="1203058" y="5519115"/>
                  </a:lnTo>
                  <a:lnTo>
                    <a:pt x="2941358" y="3780802"/>
                  </a:lnTo>
                  <a:close/>
                </a:path>
                <a:path w="7125334" h="6448425">
                  <a:moveTo>
                    <a:pt x="7125284" y="1241806"/>
                  </a:moveTo>
                  <a:lnTo>
                    <a:pt x="5883935" y="0"/>
                  </a:lnTo>
                  <a:lnTo>
                    <a:pt x="2659799" y="3225457"/>
                  </a:lnTo>
                  <a:lnTo>
                    <a:pt x="5883948" y="6448412"/>
                  </a:lnTo>
                  <a:lnTo>
                    <a:pt x="7125284" y="5207584"/>
                  </a:lnTo>
                  <a:lnTo>
                    <a:pt x="7125284" y="1241806"/>
                  </a:lnTo>
                  <a:close/>
                </a:path>
              </a:pathLst>
            </a:custGeom>
            <a:solidFill>
              <a:srgbClr val="484C68"/>
            </a:solidFill>
          </p:spPr>
          <p:txBody>
            <a:bodyPr wrap="square" lIns="0" tIns="0" rIns="0" bIns="0" rtlCol="0"/>
            <a:lstStyle/>
            <a:p>
              <a:endParaRPr/>
            </a:p>
          </p:txBody>
        </p:sp>
        <p:sp>
          <p:nvSpPr>
            <p:cNvPr id="4" name="object 4"/>
            <p:cNvSpPr/>
            <p:nvPr/>
          </p:nvSpPr>
          <p:spPr>
            <a:xfrm>
              <a:off x="9902508" y="3247504"/>
              <a:ext cx="3096260" cy="3399154"/>
            </a:xfrm>
            <a:custGeom>
              <a:avLst/>
              <a:gdLst/>
              <a:ahLst/>
              <a:cxnLst/>
              <a:rect l="l" t="t" r="r" b="b"/>
              <a:pathLst>
                <a:path w="3096259" h="3399154">
                  <a:moveTo>
                    <a:pt x="2990786" y="192227"/>
                  </a:moveTo>
                  <a:lnTo>
                    <a:pt x="2798635" y="0"/>
                  </a:lnTo>
                  <a:lnTo>
                    <a:pt x="0" y="2796121"/>
                  </a:lnTo>
                  <a:lnTo>
                    <a:pt x="194716" y="2990850"/>
                  </a:lnTo>
                  <a:lnTo>
                    <a:pt x="2990786" y="192227"/>
                  </a:lnTo>
                  <a:close/>
                </a:path>
                <a:path w="3096259" h="3399154">
                  <a:moveTo>
                    <a:pt x="3096069" y="1660283"/>
                  </a:moveTo>
                  <a:lnTo>
                    <a:pt x="2463304" y="1027493"/>
                  </a:lnTo>
                  <a:lnTo>
                    <a:pt x="724992" y="2765806"/>
                  </a:lnTo>
                  <a:lnTo>
                    <a:pt x="1357782" y="3398596"/>
                  </a:lnTo>
                  <a:lnTo>
                    <a:pt x="3096069" y="1660283"/>
                  </a:lnTo>
                  <a:close/>
                </a:path>
              </a:pathLst>
            </a:custGeom>
            <a:solidFill>
              <a:srgbClr val="70B1DA"/>
            </a:solidFill>
          </p:spPr>
          <p:txBody>
            <a:bodyPr wrap="square" lIns="0" tIns="0" rIns="0" bIns="0" rtlCol="0"/>
            <a:lstStyle/>
            <a:p>
              <a:endParaRPr/>
            </a:p>
          </p:txBody>
        </p:sp>
        <p:sp>
          <p:nvSpPr>
            <p:cNvPr id="6" name="object 6"/>
            <p:cNvSpPr/>
            <p:nvPr/>
          </p:nvSpPr>
          <p:spPr>
            <a:xfrm>
              <a:off x="9627502" y="1562493"/>
              <a:ext cx="819150" cy="819150"/>
            </a:xfrm>
            <a:custGeom>
              <a:avLst/>
              <a:gdLst/>
              <a:ahLst/>
              <a:cxnLst/>
              <a:rect l="l" t="t" r="r" b="b"/>
              <a:pathLst>
                <a:path w="819150" h="819150">
                  <a:moveTo>
                    <a:pt x="698538" y="0"/>
                  </a:moveTo>
                  <a:lnTo>
                    <a:pt x="120611" y="0"/>
                  </a:lnTo>
                  <a:lnTo>
                    <a:pt x="74205" y="9305"/>
                  </a:lnTo>
                  <a:lnTo>
                    <a:pt x="35807" y="34864"/>
                  </a:lnTo>
                  <a:lnTo>
                    <a:pt x="9658" y="73144"/>
                  </a:lnTo>
                  <a:lnTo>
                    <a:pt x="0" y="120611"/>
                  </a:lnTo>
                  <a:lnTo>
                    <a:pt x="0" y="700989"/>
                  </a:lnTo>
                  <a:lnTo>
                    <a:pt x="9305" y="747354"/>
                  </a:lnTo>
                  <a:lnTo>
                    <a:pt x="34864" y="785472"/>
                  </a:lnTo>
                  <a:lnTo>
                    <a:pt x="73144" y="810870"/>
                  </a:lnTo>
                  <a:lnTo>
                    <a:pt x="120611" y="819073"/>
                  </a:lnTo>
                  <a:lnTo>
                    <a:pt x="698538" y="819073"/>
                  </a:lnTo>
                  <a:lnTo>
                    <a:pt x="744944" y="809809"/>
                  </a:lnTo>
                  <a:lnTo>
                    <a:pt x="783342" y="784529"/>
                  </a:lnTo>
                  <a:lnTo>
                    <a:pt x="792536" y="771334"/>
                  </a:lnTo>
                  <a:lnTo>
                    <a:pt x="120611" y="771334"/>
                  </a:lnTo>
                  <a:lnTo>
                    <a:pt x="92262" y="765602"/>
                  </a:lnTo>
                  <a:lnTo>
                    <a:pt x="69097" y="749977"/>
                  </a:lnTo>
                  <a:lnTo>
                    <a:pt x="53471" y="726816"/>
                  </a:lnTo>
                  <a:lnTo>
                    <a:pt x="47739" y="698474"/>
                  </a:lnTo>
                  <a:lnTo>
                    <a:pt x="47739" y="120611"/>
                  </a:lnTo>
                  <a:lnTo>
                    <a:pt x="53471" y="92262"/>
                  </a:lnTo>
                  <a:lnTo>
                    <a:pt x="69097" y="69097"/>
                  </a:lnTo>
                  <a:lnTo>
                    <a:pt x="92262" y="53471"/>
                  </a:lnTo>
                  <a:lnTo>
                    <a:pt x="120611" y="47739"/>
                  </a:lnTo>
                  <a:lnTo>
                    <a:pt x="794297" y="47739"/>
                  </a:lnTo>
                  <a:lnTo>
                    <a:pt x="783971" y="35179"/>
                  </a:lnTo>
                  <a:lnTo>
                    <a:pt x="765673" y="20145"/>
                  </a:lnTo>
                  <a:lnTo>
                    <a:pt x="745021" y="9112"/>
                  </a:lnTo>
                  <a:lnTo>
                    <a:pt x="722486" y="2317"/>
                  </a:lnTo>
                  <a:lnTo>
                    <a:pt x="698538" y="0"/>
                  </a:lnTo>
                  <a:close/>
                </a:path>
                <a:path w="819150" h="819150">
                  <a:moveTo>
                    <a:pt x="620799" y="97482"/>
                  </a:moveTo>
                  <a:lnTo>
                    <a:pt x="595515" y="97993"/>
                  </a:lnTo>
                  <a:lnTo>
                    <a:pt x="584248" y="98032"/>
                  </a:lnTo>
                  <a:lnTo>
                    <a:pt x="573216" y="98307"/>
                  </a:lnTo>
                  <a:lnTo>
                    <a:pt x="522604" y="106079"/>
                  </a:lnTo>
                  <a:lnTo>
                    <a:pt x="472586" y="126652"/>
                  </a:lnTo>
                  <a:lnTo>
                    <a:pt x="431124" y="164846"/>
                  </a:lnTo>
                  <a:lnTo>
                    <a:pt x="412362" y="215960"/>
                  </a:lnTo>
                  <a:lnTo>
                    <a:pt x="409575" y="238696"/>
                  </a:lnTo>
                  <a:lnTo>
                    <a:pt x="409575" y="339191"/>
                  </a:lnTo>
                  <a:lnTo>
                    <a:pt x="361835" y="339191"/>
                  </a:lnTo>
                  <a:lnTo>
                    <a:pt x="352609" y="340957"/>
                  </a:lnTo>
                  <a:lnTo>
                    <a:pt x="344558" y="345784"/>
                  </a:lnTo>
                  <a:lnTo>
                    <a:pt x="338863" y="352966"/>
                  </a:lnTo>
                  <a:lnTo>
                    <a:pt x="336702" y="361797"/>
                  </a:lnTo>
                  <a:lnTo>
                    <a:pt x="336702" y="457276"/>
                  </a:lnTo>
                  <a:lnTo>
                    <a:pt x="338509" y="466500"/>
                  </a:lnTo>
                  <a:lnTo>
                    <a:pt x="343615" y="474546"/>
                  </a:lnTo>
                  <a:lnTo>
                    <a:pt x="351548" y="480238"/>
                  </a:lnTo>
                  <a:lnTo>
                    <a:pt x="361835" y="482396"/>
                  </a:lnTo>
                  <a:lnTo>
                    <a:pt x="409575" y="482396"/>
                  </a:lnTo>
                  <a:lnTo>
                    <a:pt x="409575" y="771334"/>
                  </a:lnTo>
                  <a:lnTo>
                    <a:pt x="457314" y="771334"/>
                  </a:lnTo>
                  <a:lnTo>
                    <a:pt x="457314" y="457276"/>
                  </a:lnTo>
                  <a:lnTo>
                    <a:pt x="455548" y="448091"/>
                  </a:lnTo>
                  <a:lnTo>
                    <a:pt x="450721" y="440318"/>
                  </a:lnTo>
                  <a:lnTo>
                    <a:pt x="443539" y="435369"/>
                  </a:lnTo>
                  <a:lnTo>
                    <a:pt x="434708" y="434657"/>
                  </a:lnTo>
                  <a:lnTo>
                    <a:pt x="384454" y="434657"/>
                  </a:lnTo>
                  <a:lnTo>
                    <a:pt x="384454" y="386930"/>
                  </a:lnTo>
                  <a:lnTo>
                    <a:pt x="434708" y="386930"/>
                  </a:lnTo>
                  <a:lnTo>
                    <a:pt x="443892" y="385123"/>
                  </a:lnTo>
                  <a:lnTo>
                    <a:pt x="451664" y="380017"/>
                  </a:lnTo>
                  <a:lnTo>
                    <a:pt x="456609" y="372084"/>
                  </a:lnTo>
                  <a:lnTo>
                    <a:pt x="457314" y="361797"/>
                  </a:lnTo>
                  <a:lnTo>
                    <a:pt x="457417" y="248742"/>
                  </a:lnTo>
                  <a:lnTo>
                    <a:pt x="457707" y="234569"/>
                  </a:lnTo>
                  <a:lnTo>
                    <a:pt x="467917" y="196176"/>
                  </a:lnTo>
                  <a:lnTo>
                    <a:pt x="498107" y="168026"/>
                  </a:lnTo>
                  <a:lnTo>
                    <a:pt x="535089" y="152952"/>
                  </a:lnTo>
                  <a:lnTo>
                    <a:pt x="588216" y="144710"/>
                  </a:lnTo>
                  <a:lnTo>
                    <a:pt x="598030" y="143217"/>
                  </a:lnTo>
                  <a:lnTo>
                    <a:pt x="715357" y="143217"/>
                  </a:lnTo>
                  <a:lnTo>
                    <a:pt x="716127" y="138188"/>
                  </a:lnTo>
                  <a:lnTo>
                    <a:pt x="716206" y="129279"/>
                  </a:lnTo>
                  <a:lnTo>
                    <a:pt x="712985" y="121546"/>
                  </a:lnTo>
                  <a:lnTo>
                    <a:pt x="706938" y="115226"/>
                  </a:lnTo>
                  <a:lnTo>
                    <a:pt x="698538" y="110553"/>
                  </a:lnTo>
                  <a:lnTo>
                    <a:pt x="673254" y="103999"/>
                  </a:lnTo>
                  <a:lnTo>
                    <a:pt x="647026" y="99563"/>
                  </a:lnTo>
                  <a:lnTo>
                    <a:pt x="620799" y="97482"/>
                  </a:lnTo>
                  <a:close/>
                </a:path>
                <a:path w="819150" h="819150">
                  <a:moveTo>
                    <a:pt x="620649" y="206032"/>
                  </a:moveTo>
                  <a:lnTo>
                    <a:pt x="605574" y="206032"/>
                  </a:lnTo>
                  <a:lnTo>
                    <a:pt x="598030" y="208546"/>
                  </a:lnTo>
                  <a:lnTo>
                    <a:pt x="567991" y="217846"/>
                  </a:lnTo>
                  <a:lnTo>
                    <a:pt x="546201" y="233980"/>
                  </a:lnTo>
                  <a:lnTo>
                    <a:pt x="533365" y="256240"/>
                  </a:lnTo>
                  <a:lnTo>
                    <a:pt x="530186" y="283921"/>
                  </a:lnTo>
                  <a:lnTo>
                    <a:pt x="530186" y="361797"/>
                  </a:lnTo>
                  <a:lnTo>
                    <a:pt x="531952" y="371023"/>
                  </a:lnTo>
                  <a:lnTo>
                    <a:pt x="536779" y="379074"/>
                  </a:lnTo>
                  <a:lnTo>
                    <a:pt x="543961" y="384770"/>
                  </a:lnTo>
                  <a:lnTo>
                    <a:pt x="552792" y="386930"/>
                  </a:lnTo>
                  <a:lnTo>
                    <a:pt x="643255" y="386930"/>
                  </a:lnTo>
                  <a:lnTo>
                    <a:pt x="630694" y="434657"/>
                  </a:lnTo>
                  <a:lnTo>
                    <a:pt x="552792" y="434657"/>
                  </a:lnTo>
                  <a:lnTo>
                    <a:pt x="543608" y="436425"/>
                  </a:lnTo>
                  <a:lnTo>
                    <a:pt x="535836" y="441256"/>
                  </a:lnTo>
                  <a:lnTo>
                    <a:pt x="530891" y="448443"/>
                  </a:lnTo>
                  <a:lnTo>
                    <a:pt x="530186" y="457276"/>
                  </a:lnTo>
                  <a:lnTo>
                    <a:pt x="530186" y="771334"/>
                  </a:lnTo>
                  <a:lnTo>
                    <a:pt x="577926" y="771334"/>
                  </a:lnTo>
                  <a:lnTo>
                    <a:pt x="577926" y="482396"/>
                  </a:lnTo>
                  <a:lnTo>
                    <a:pt x="650798" y="482396"/>
                  </a:lnTo>
                  <a:lnTo>
                    <a:pt x="696023" y="369341"/>
                  </a:lnTo>
                  <a:lnTo>
                    <a:pt x="698538" y="361797"/>
                  </a:lnTo>
                  <a:lnTo>
                    <a:pt x="693508" y="346722"/>
                  </a:lnTo>
                  <a:lnTo>
                    <a:pt x="688479" y="341706"/>
                  </a:lnTo>
                  <a:lnTo>
                    <a:pt x="684714" y="339191"/>
                  </a:lnTo>
                  <a:lnTo>
                    <a:pt x="577926" y="339191"/>
                  </a:lnTo>
                  <a:lnTo>
                    <a:pt x="577926" y="283921"/>
                  </a:lnTo>
                  <a:lnTo>
                    <a:pt x="578750" y="276065"/>
                  </a:lnTo>
                  <a:lnTo>
                    <a:pt x="582637" y="268211"/>
                  </a:lnTo>
                  <a:lnTo>
                    <a:pt x="591706" y="261300"/>
                  </a:lnTo>
                  <a:lnTo>
                    <a:pt x="608076" y="256273"/>
                  </a:lnTo>
                  <a:lnTo>
                    <a:pt x="618134" y="256273"/>
                  </a:lnTo>
                  <a:lnTo>
                    <a:pt x="623163" y="253771"/>
                  </a:lnTo>
                  <a:lnTo>
                    <a:pt x="696023" y="253771"/>
                  </a:lnTo>
                  <a:lnTo>
                    <a:pt x="701052" y="248742"/>
                  </a:lnTo>
                  <a:lnTo>
                    <a:pt x="701052" y="243713"/>
                  </a:lnTo>
                  <a:lnTo>
                    <a:pt x="705562" y="211048"/>
                  </a:lnTo>
                  <a:lnTo>
                    <a:pt x="658342" y="211048"/>
                  </a:lnTo>
                  <a:lnTo>
                    <a:pt x="650329" y="209562"/>
                  </a:lnTo>
                  <a:lnTo>
                    <a:pt x="641377" y="208545"/>
                  </a:lnTo>
                  <a:lnTo>
                    <a:pt x="631483" y="207524"/>
                  </a:lnTo>
                  <a:lnTo>
                    <a:pt x="620649" y="206032"/>
                  </a:lnTo>
                  <a:close/>
                </a:path>
                <a:path w="819150" h="819150">
                  <a:moveTo>
                    <a:pt x="794297" y="47739"/>
                  </a:moveTo>
                  <a:lnTo>
                    <a:pt x="698538" y="47739"/>
                  </a:lnTo>
                  <a:lnTo>
                    <a:pt x="726881" y="53471"/>
                  </a:lnTo>
                  <a:lnTo>
                    <a:pt x="750047" y="69097"/>
                  </a:lnTo>
                  <a:lnTo>
                    <a:pt x="765676" y="92262"/>
                  </a:lnTo>
                  <a:lnTo>
                    <a:pt x="771410" y="120611"/>
                  </a:lnTo>
                  <a:lnTo>
                    <a:pt x="771410" y="700989"/>
                  </a:lnTo>
                  <a:lnTo>
                    <a:pt x="765676" y="729291"/>
                  </a:lnTo>
                  <a:lnTo>
                    <a:pt x="750047" y="752178"/>
                  </a:lnTo>
                  <a:lnTo>
                    <a:pt x="726881" y="767056"/>
                  </a:lnTo>
                  <a:lnTo>
                    <a:pt x="698538" y="771334"/>
                  </a:lnTo>
                  <a:lnTo>
                    <a:pt x="792536" y="771334"/>
                  </a:lnTo>
                  <a:lnTo>
                    <a:pt x="809491" y="747000"/>
                  </a:lnTo>
                  <a:lnTo>
                    <a:pt x="819150" y="700989"/>
                  </a:lnTo>
                  <a:lnTo>
                    <a:pt x="819150" y="120611"/>
                  </a:lnTo>
                  <a:lnTo>
                    <a:pt x="816834" y="96661"/>
                  </a:lnTo>
                  <a:lnTo>
                    <a:pt x="810042" y="74123"/>
                  </a:lnTo>
                  <a:lnTo>
                    <a:pt x="799010" y="53471"/>
                  </a:lnTo>
                  <a:lnTo>
                    <a:pt x="794297" y="47739"/>
                  </a:lnTo>
                  <a:close/>
                </a:path>
                <a:path w="819150" h="819150">
                  <a:moveTo>
                    <a:pt x="680948" y="336677"/>
                  </a:moveTo>
                  <a:lnTo>
                    <a:pt x="673404" y="339191"/>
                  </a:lnTo>
                  <a:lnTo>
                    <a:pt x="684714" y="339191"/>
                  </a:lnTo>
                  <a:lnTo>
                    <a:pt x="680948" y="336677"/>
                  </a:lnTo>
                  <a:close/>
                </a:path>
                <a:path w="819150" h="819150">
                  <a:moveTo>
                    <a:pt x="696023" y="253771"/>
                  </a:moveTo>
                  <a:lnTo>
                    <a:pt x="623163" y="253771"/>
                  </a:lnTo>
                  <a:lnTo>
                    <a:pt x="634391" y="254240"/>
                  </a:lnTo>
                  <a:lnTo>
                    <a:pt x="645147" y="255651"/>
                  </a:lnTo>
                  <a:lnTo>
                    <a:pt x="654960" y="258004"/>
                  </a:lnTo>
                  <a:lnTo>
                    <a:pt x="663359" y="261302"/>
                  </a:lnTo>
                  <a:lnTo>
                    <a:pt x="668388" y="261302"/>
                  </a:lnTo>
                  <a:lnTo>
                    <a:pt x="673417" y="263817"/>
                  </a:lnTo>
                  <a:lnTo>
                    <a:pt x="685977" y="263817"/>
                  </a:lnTo>
                  <a:lnTo>
                    <a:pt x="696023" y="253771"/>
                  </a:lnTo>
                  <a:close/>
                </a:path>
                <a:path w="819150" h="819150">
                  <a:moveTo>
                    <a:pt x="715357" y="143217"/>
                  </a:moveTo>
                  <a:lnTo>
                    <a:pt x="598030" y="143217"/>
                  </a:lnTo>
                  <a:lnTo>
                    <a:pt x="614992" y="143728"/>
                  </a:lnTo>
                  <a:lnTo>
                    <a:pt x="631952" y="145416"/>
                  </a:lnTo>
                  <a:lnTo>
                    <a:pt x="648911" y="148516"/>
                  </a:lnTo>
                  <a:lnTo>
                    <a:pt x="665873" y="153263"/>
                  </a:lnTo>
                  <a:lnTo>
                    <a:pt x="662103" y="184042"/>
                  </a:lnTo>
                  <a:lnTo>
                    <a:pt x="660221" y="198487"/>
                  </a:lnTo>
                  <a:lnTo>
                    <a:pt x="658342" y="211048"/>
                  </a:lnTo>
                  <a:lnTo>
                    <a:pt x="705562" y="211048"/>
                  </a:lnTo>
                  <a:lnTo>
                    <a:pt x="706938" y="201080"/>
                  </a:lnTo>
                  <a:lnTo>
                    <a:pt x="710471" y="175877"/>
                  </a:lnTo>
                  <a:lnTo>
                    <a:pt x="713063" y="158211"/>
                  </a:lnTo>
                  <a:lnTo>
                    <a:pt x="715357" y="143217"/>
                  </a:lnTo>
                  <a:close/>
                </a:path>
              </a:pathLst>
            </a:custGeom>
            <a:solidFill>
              <a:srgbClr val="FFFFFF"/>
            </a:solidFill>
          </p:spPr>
          <p:txBody>
            <a:bodyPr wrap="square" lIns="0" tIns="0" rIns="0" bIns="0" rtlCol="0"/>
            <a:lstStyle/>
            <a:p>
              <a:endParaRPr/>
            </a:p>
          </p:txBody>
        </p:sp>
        <p:sp>
          <p:nvSpPr>
            <p:cNvPr id="8" name="object 8"/>
            <p:cNvSpPr/>
            <p:nvPr/>
          </p:nvSpPr>
          <p:spPr>
            <a:xfrm>
              <a:off x="13703173" y="1853971"/>
              <a:ext cx="143510" cy="429895"/>
            </a:xfrm>
            <a:custGeom>
              <a:avLst/>
              <a:gdLst/>
              <a:ahLst/>
              <a:cxnLst/>
              <a:rect l="l" t="t" r="r" b="b"/>
              <a:pathLst>
                <a:path w="143509" h="429894">
                  <a:moveTo>
                    <a:pt x="120523" y="0"/>
                  </a:moveTo>
                  <a:lnTo>
                    <a:pt x="25019" y="0"/>
                  </a:lnTo>
                  <a:lnTo>
                    <a:pt x="15805" y="1767"/>
                  </a:lnTo>
                  <a:lnTo>
                    <a:pt x="7794" y="6599"/>
                  </a:lnTo>
                  <a:lnTo>
                    <a:pt x="2141" y="13785"/>
                  </a:lnTo>
                  <a:lnTo>
                    <a:pt x="0" y="22618"/>
                  </a:lnTo>
                  <a:lnTo>
                    <a:pt x="0" y="407073"/>
                  </a:lnTo>
                  <a:lnTo>
                    <a:pt x="1801" y="416257"/>
                  </a:lnTo>
                  <a:lnTo>
                    <a:pt x="6889" y="424029"/>
                  </a:lnTo>
                  <a:lnTo>
                    <a:pt x="14787" y="428974"/>
                  </a:lnTo>
                  <a:lnTo>
                    <a:pt x="25019" y="429679"/>
                  </a:lnTo>
                  <a:lnTo>
                    <a:pt x="120523" y="429679"/>
                  </a:lnTo>
                  <a:lnTo>
                    <a:pt x="129716" y="427913"/>
                  </a:lnTo>
                  <a:lnTo>
                    <a:pt x="137493" y="423086"/>
                  </a:lnTo>
                  <a:lnTo>
                    <a:pt x="142436" y="415904"/>
                  </a:lnTo>
                  <a:lnTo>
                    <a:pt x="143129" y="407073"/>
                  </a:lnTo>
                  <a:lnTo>
                    <a:pt x="143129" y="381939"/>
                  </a:lnTo>
                  <a:lnTo>
                    <a:pt x="47625" y="381939"/>
                  </a:lnTo>
                  <a:lnTo>
                    <a:pt x="47625" y="47752"/>
                  </a:lnTo>
                  <a:lnTo>
                    <a:pt x="143129" y="47752"/>
                  </a:lnTo>
                  <a:lnTo>
                    <a:pt x="143129" y="22618"/>
                  </a:lnTo>
                  <a:lnTo>
                    <a:pt x="141364" y="13433"/>
                  </a:lnTo>
                  <a:lnTo>
                    <a:pt x="136540" y="5661"/>
                  </a:lnTo>
                  <a:lnTo>
                    <a:pt x="129359" y="712"/>
                  </a:lnTo>
                  <a:lnTo>
                    <a:pt x="120523" y="0"/>
                  </a:lnTo>
                  <a:close/>
                </a:path>
                <a:path w="143509" h="429894">
                  <a:moveTo>
                    <a:pt x="143129" y="47752"/>
                  </a:moveTo>
                  <a:lnTo>
                    <a:pt x="95377" y="47752"/>
                  </a:lnTo>
                  <a:lnTo>
                    <a:pt x="95377" y="381939"/>
                  </a:lnTo>
                  <a:lnTo>
                    <a:pt x="143129" y="381939"/>
                  </a:lnTo>
                  <a:lnTo>
                    <a:pt x="143129" y="47752"/>
                  </a:lnTo>
                  <a:close/>
                </a:path>
              </a:pathLst>
            </a:custGeom>
            <a:solidFill>
              <a:srgbClr val="FFFFFF"/>
            </a:solidFill>
          </p:spPr>
          <p:txBody>
            <a:bodyPr wrap="square" lIns="0" tIns="0" rIns="0" bIns="0" rtlCol="0"/>
            <a:lstStyle/>
            <a:p>
              <a:endParaRPr/>
            </a:p>
          </p:txBody>
        </p:sp>
        <p:pic>
          <p:nvPicPr>
            <p:cNvPr id="9" name="object 9"/>
            <p:cNvPicPr/>
            <p:nvPr/>
          </p:nvPicPr>
          <p:blipFill>
            <a:blip r:embed="rId3" cstate="print"/>
            <a:stretch>
              <a:fillRect/>
            </a:stretch>
          </p:blipFill>
          <p:spPr>
            <a:xfrm>
              <a:off x="13703173" y="1660499"/>
              <a:ext cx="143129" cy="143217"/>
            </a:xfrm>
            <a:prstGeom prst="rect">
              <a:avLst/>
            </a:prstGeom>
          </p:spPr>
        </p:pic>
        <p:sp>
          <p:nvSpPr>
            <p:cNvPr id="10" name="object 10"/>
            <p:cNvSpPr/>
            <p:nvPr/>
          </p:nvSpPr>
          <p:spPr>
            <a:xfrm>
              <a:off x="13582524" y="1562493"/>
              <a:ext cx="819150" cy="819150"/>
            </a:xfrm>
            <a:custGeom>
              <a:avLst/>
              <a:gdLst/>
              <a:ahLst/>
              <a:cxnLst/>
              <a:rect l="l" t="t" r="r" b="b"/>
              <a:pathLst>
                <a:path w="819150" h="819150">
                  <a:moveTo>
                    <a:pt x="695960" y="439737"/>
                  </a:moveTo>
                  <a:lnTo>
                    <a:pt x="690118" y="397548"/>
                  </a:lnTo>
                  <a:lnTo>
                    <a:pt x="673303" y="359702"/>
                  </a:lnTo>
                  <a:lnTo>
                    <a:pt x="653884" y="336715"/>
                  </a:lnTo>
                  <a:lnTo>
                    <a:pt x="648208" y="330009"/>
                  </a:lnTo>
                  <a:lnTo>
                    <a:pt x="648208" y="439737"/>
                  </a:lnTo>
                  <a:lnTo>
                    <a:pt x="648208" y="673417"/>
                  </a:lnTo>
                  <a:lnTo>
                    <a:pt x="600456" y="673417"/>
                  </a:lnTo>
                  <a:lnTo>
                    <a:pt x="600456" y="482447"/>
                  </a:lnTo>
                  <a:lnTo>
                    <a:pt x="592963" y="445274"/>
                  </a:lnTo>
                  <a:lnTo>
                    <a:pt x="585851" y="434708"/>
                  </a:lnTo>
                  <a:lnTo>
                    <a:pt x="572528" y="414921"/>
                  </a:lnTo>
                  <a:lnTo>
                    <a:pt x="542213" y="394474"/>
                  </a:lnTo>
                  <a:lnTo>
                    <a:pt x="505079" y="386969"/>
                  </a:lnTo>
                  <a:lnTo>
                    <a:pt x="467868" y="394474"/>
                  </a:lnTo>
                  <a:lnTo>
                    <a:pt x="437515" y="414921"/>
                  </a:lnTo>
                  <a:lnTo>
                    <a:pt x="417068" y="445274"/>
                  </a:lnTo>
                  <a:lnTo>
                    <a:pt x="409575" y="482447"/>
                  </a:lnTo>
                  <a:lnTo>
                    <a:pt x="409575" y="673417"/>
                  </a:lnTo>
                  <a:lnTo>
                    <a:pt x="359283" y="673417"/>
                  </a:lnTo>
                  <a:lnTo>
                    <a:pt x="359283" y="339229"/>
                  </a:lnTo>
                  <a:lnTo>
                    <a:pt x="409575" y="339229"/>
                  </a:lnTo>
                  <a:lnTo>
                    <a:pt x="409575" y="361835"/>
                  </a:lnTo>
                  <a:lnTo>
                    <a:pt x="410502" y="368909"/>
                  </a:lnTo>
                  <a:lnTo>
                    <a:pt x="413321" y="375031"/>
                  </a:lnTo>
                  <a:lnTo>
                    <a:pt x="418033" y="380225"/>
                  </a:lnTo>
                  <a:lnTo>
                    <a:pt x="424688" y="384454"/>
                  </a:lnTo>
                  <a:lnTo>
                    <a:pt x="427101" y="384454"/>
                  </a:lnTo>
                  <a:lnTo>
                    <a:pt x="429641" y="386969"/>
                  </a:lnTo>
                  <a:lnTo>
                    <a:pt x="437134" y="386969"/>
                  </a:lnTo>
                  <a:lnTo>
                    <a:pt x="444754" y="384454"/>
                  </a:lnTo>
                  <a:lnTo>
                    <a:pt x="449707" y="379425"/>
                  </a:lnTo>
                  <a:lnTo>
                    <a:pt x="459740" y="366864"/>
                  </a:lnTo>
                  <a:lnTo>
                    <a:pt x="476580" y="353682"/>
                  </a:lnTo>
                  <a:lnTo>
                    <a:pt x="496227" y="344258"/>
                  </a:lnTo>
                  <a:lnTo>
                    <a:pt x="515353" y="339229"/>
                  </a:lnTo>
                  <a:lnTo>
                    <a:pt x="517753" y="338607"/>
                  </a:lnTo>
                  <a:lnTo>
                    <a:pt x="540258" y="336715"/>
                  </a:lnTo>
                  <a:lnTo>
                    <a:pt x="552831" y="336715"/>
                  </a:lnTo>
                  <a:lnTo>
                    <a:pt x="597357" y="352818"/>
                  </a:lnTo>
                  <a:lnTo>
                    <a:pt x="642239" y="406361"/>
                  </a:lnTo>
                  <a:lnTo>
                    <a:pt x="648208" y="439737"/>
                  </a:lnTo>
                  <a:lnTo>
                    <a:pt x="648208" y="330009"/>
                  </a:lnTo>
                  <a:lnTo>
                    <a:pt x="611085" y="304736"/>
                  </a:lnTo>
                  <a:lnTo>
                    <a:pt x="567817" y="291477"/>
                  </a:lnTo>
                  <a:lnTo>
                    <a:pt x="540258" y="288975"/>
                  </a:lnTo>
                  <a:lnTo>
                    <a:pt x="517715" y="290398"/>
                  </a:lnTo>
                  <a:lnTo>
                    <a:pt x="495935" y="294627"/>
                  </a:lnTo>
                  <a:lnTo>
                    <a:pt x="475564" y="301701"/>
                  </a:lnTo>
                  <a:lnTo>
                    <a:pt x="457327" y="311581"/>
                  </a:lnTo>
                  <a:lnTo>
                    <a:pt x="454088" y="303149"/>
                  </a:lnTo>
                  <a:lnTo>
                    <a:pt x="448513" y="296824"/>
                  </a:lnTo>
                  <a:lnTo>
                    <a:pt x="441045" y="292862"/>
                  </a:lnTo>
                  <a:lnTo>
                    <a:pt x="432181" y="291477"/>
                  </a:lnTo>
                  <a:lnTo>
                    <a:pt x="336677" y="291477"/>
                  </a:lnTo>
                  <a:lnTo>
                    <a:pt x="327431" y="293255"/>
                  </a:lnTo>
                  <a:lnTo>
                    <a:pt x="319379" y="298081"/>
                  </a:lnTo>
                  <a:lnTo>
                    <a:pt x="313690" y="305269"/>
                  </a:lnTo>
                  <a:lnTo>
                    <a:pt x="311531" y="314096"/>
                  </a:lnTo>
                  <a:lnTo>
                    <a:pt x="311531" y="698550"/>
                  </a:lnTo>
                  <a:lnTo>
                    <a:pt x="313334" y="707745"/>
                  </a:lnTo>
                  <a:lnTo>
                    <a:pt x="318427" y="715518"/>
                  </a:lnTo>
                  <a:lnTo>
                    <a:pt x="326364" y="720458"/>
                  </a:lnTo>
                  <a:lnTo>
                    <a:pt x="336677" y="721156"/>
                  </a:lnTo>
                  <a:lnTo>
                    <a:pt x="432181" y="721156"/>
                  </a:lnTo>
                  <a:lnTo>
                    <a:pt x="441413" y="719391"/>
                  </a:lnTo>
                  <a:lnTo>
                    <a:pt x="449465" y="714565"/>
                  </a:lnTo>
                  <a:lnTo>
                    <a:pt x="455155" y="707390"/>
                  </a:lnTo>
                  <a:lnTo>
                    <a:pt x="457327" y="698550"/>
                  </a:lnTo>
                  <a:lnTo>
                    <a:pt x="457327" y="673417"/>
                  </a:lnTo>
                  <a:lnTo>
                    <a:pt x="457327" y="482447"/>
                  </a:lnTo>
                  <a:lnTo>
                    <a:pt x="461251" y="463334"/>
                  </a:lnTo>
                  <a:lnTo>
                    <a:pt x="471766" y="448221"/>
                  </a:lnTo>
                  <a:lnTo>
                    <a:pt x="487006" y="438289"/>
                  </a:lnTo>
                  <a:lnTo>
                    <a:pt x="505079" y="434708"/>
                  </a:lnTo>
                  <a:lnTo>
                    <a:pt x="524154" y="438645"/>
                  </a:lnTo>
                  <a:lnTo>
                    <a:pt x="539280" y="449160"/>
                  </a:lnTo>
                  <a:lnTo>
                    <a:pt x="549236" y="464400"/>
                  </a:lnTo>
                  <a:lnTo>
                    <a:pt x="552831" y="482447"/>
                  </a:lnTo>
                  <a:lnTo>
                    <a:pt x="552831" y="698550"/>
                  </a:lnTo>
                  <a:lnTo>
                    <a:pt x="554583" y="707745"/>
                  </a:lnTo>
                  <a:lnTo>
                    <a:pt x="559409" y="715518"/>
                  </a:lnTo>
                  <a:lnTo>
                    <a:pt x="566597" y="720458"/>
                  </a:lnTo>
                  <a:lnTo>
                    <a:pt x="575437" y="721156"/>
                  </a:lnTo>
                  <a:lnTo>
                    <a:pt x="673354" y="721156"/>
                  </a:lnTo>
                  <a:lnTo>
                    <a:pt x="682536" y="719391"/>
                  </a:lnTo>
                  <a:lnTo>
                    <a:pt x="690321" y="714565"/>
                  </a:lnTo>
                  <a:lnTo>
                    <a:pt x="695261" y="707390"/>
                  </a:lnTo>
                  <a:lnTo>
                    <a:pt x="695960" y="698550"/>
                  </a:lnTo>
                  <a:lnTo>
                    <a:pt x="695960" y="673417"/>
                  </a:lnTo>
                  <a:lnTo>
                    <a:pt x="695960" y="439737"/>
                  </a:lnTo>
                  <a:close/>
                </a:path>
                <a:path w="819150" h="819150">
                  <a:moveTo>
                    <a:pt x="819150" y="123126"/>
                  </a:moveTo>
                  <a:lnTo>
                    <a:pt x="809447" y="76695"/>
                  </a:lnTo>
                  <a:lnTo>
                    <a:pt x="789686" y="47752"/>
                  </a:lnTo>
                  <a:lnTo>
                    <a:pt x="783031" y="38023"/>
                  </a:lnTo>
                  <a:lnTo>
                    <a:pt x="768858" y="28295"/>
                  </a:lnTo>
                  <a:lnTo>
                    <a:pt x="768858" y="123126"/>
                  </a:lnTo>
                  <a:lnTo>
                    <a:pt x="768858" y="698550"/>
                  </a:lnTo>
                  <a:lnTo>
                    <a:pt x="763117" y="726897"/>
                  </a:lnTo>
                  <a:lnTo>
                    <a:pt x="747496" y="750062"/>
                  </a:lnTo>
                  <a:lnTo>
                    <a:pt x="724331" y="765683"/>
                  </a:lnTo>
                  <a:lnTo>
                    <a:pt x="695960" y="771410"/>
                  </a:lnTo>
                  <a:lnTo>
                    <a:pt x="120650" y="771410"/>
                  </a:lnTo>
                  <a:lnTo>
                    <a:pt x="92265" y="765683"/>
                  </a:lnTo>
                  <a:lnTo>
                    <a:pt x="69100" y="750062"/>
                  </a:lnTo>
                  <a:lnTo>
                    <a:pt x="53479" y="726897"/>
                  </a:lnTo>
                  <a:lnTo>
                    <a:pt x="47752" y="698550"/>
                  </a:lnTo>
                  <a:lnTo>
                    <a:pt x="47752" y="123126"/>
                  </a:lnTo>
                  <a:lnTo>
                    <a:pt x="53479" y="94754"/>
                  </a:lnTo>
                  <a:lnTo>
                    <a:pt x="69100" y="71310"/>
                  </a:lnTo>
                  <a:lnTo>
                    <a:pt x="92265" y="54940"/>
                  </a:lnTo>
                  <a:lnTo>
                    <a:pt x="120650" y="47752"/>
                  </a:lnTo>
                  <a:lnTo>
                    <a:pt x="695960" y="47752"/>
                  </a:lnTo>
                  <a:lnTo>
                    <a:pt x="724331" y="53530"/>
                  </a:lnTo>
                  <a:lnTo>
                    <a:pt x="747496" y="69430"/>
                  </a:lnTo>
                  <a:lnTo>
                    <a:pt x="763117" y="93332"/>
                  </a:lnTo>
                  <a:lnTo>
                    <a:pt x="768858" y="123126"/>
                  </a:lnTo>
                  <a:lnTo>
                    <a:pt x="768858" y="28295"/>
                  </a:lnTo>
                  <a:lnTo>
                    <a:pt x="743864" y="11125"/>
                  </a:lnTo>
                  <a:lnTo>
                    <a:pt x="695960" y="0"/>
                  </a:lnTo>
                  <a:lnTo>
                    <a:pt x="120650" y="0"/>
                  </a:lnTo>
                  <a:lnTo>
                    <a:pt x="74193" y="9702"/>
                  </a:lnTo>
                  <a:lnTo>
                    <a:pt x="35788" y="36131"/>
                  </a:lnTo>
                  <a:lnTo>
                    <a:pt x="9652" y="75272"/>
                  </a:lnTo>
                  <a:lnTo>
                    <a:pt x="0" y="123126"/>
                  </a:lnTo>
                  <a:lnTo>
                    <a:pt x="0" y="698550"/>
                  </a:lnTo>
                  <a:lnTo>
                    <a:pt x="9652" y="744956"/>
                  </a:lnTo>
                  <a:lnTo>
                    <a:pt x="35788" y="783348"/>
                  </a:lnTo>
                  <a:lnTo>
                    <a:pt x="74193" y="809498"/>
                  </a:lnTo>
                  <a:lnTo>
                    <a:pt x="120650" y="819150"/>
                  </a:lnTo>
                  <a:lnTo>
                    <a:pt x="695960" y="819150"/>
                  </a:lnTo>
                  <a:lnTo>
                    <a:pt x="742442" y="809498"/>
                  </a:lnTo>
                  <a:lnTo>
                    <a:pt x="781126" y="783348"/>
                  </a:lnTo>
                  <a:lnTo>
                    <a:pt x="789482" y="771410"/>
                  </a:lnTo>
                  <a:lnTo>
                    <a:pt x="808024" y="744956"/>
                  </a:lnTo>
                  <a:lnTo>
                    <a:pt x="819150" y="698550"/>
                  </a:lnTo>
                  <a:lnTo>
                    <a:pt x="819150" y="123126"/>
                  </a:lnTo>
                  <a:close/>
                </a:path>
              </a:pathLst>
            </a:custGeom>
            <a:solidFill>
              <a:srgbClr val="FFFFFF"/>
            </a:solidFill>
          </p:spPr>
          <p:txBody>
            <a:bodyPr wrap="square" lIns="0" tIns="0" rIns="0" bIns="0" rtlCol="0"/>
            <a:lstStyle/>
            <a:p>
              <a:endParaRPr/>
            </a:p>
          </p:txBody>
        </p:sp>
        <p:sp>
          <p:nvSpPr>
            <p:cNvPr id="12" name="object 12"/>
            <p:cNvSpPr/>
            <p:nvPr/>
          </p:nvSpPr>
          <p:spPr>
            <a:xfrm>
              <a:off x="11605006" y="1562493"/>
              <a:ext cx="819150" cy="819150"/>
            </a:xfrm>
            <a:custGeom>
              <a:avLst/>
              <a:gdLst/>
              <a:ahLst/>
              <a:cxnLst/>
              <a:rect l="l" t="t" r="r" b="b"/>
              <a:pathLst>
                <a:path w="819150" h="819150">
                  <a:moveTo>
                    <a:pt x="577926" y="409536"/>
                  </a:moveTo>
                  <a:lnTo>
                    <a:pt x="571906" y="364794"/>
                  </a:lnTo>
                  <a:lnTo>
                    <a:pt x="554926" y="324586"/>
                  </a:lnTo>
                  <a:lnTo>
                    <a:pt x="530186" y="292557"/>
                  </a:lnTo>
                  <a:lnTo>
                    <a:pt x="530186" y="409536"/>
                  </a:lnTo>
                  <a:lnTo>
                    <a:pt x="520877" y="455942"/>
                  </a:lnTo>
                  <a:lnTo>
                    <a:pt x="495312" y="494334"/>
                  </a:lnTo>
                  <a:lnTo>
                    <a:pt x="457034" y="520484"/>
                  </a:lnTo>
                  <a:lnTo>
                    <a:pt x="409575" y="530136"/>
                  </a:lnTo>
                  <a:lnTo>
                    <a:pt x="363156" y="520839"/>
                  </a:lnTo>
                  <a:lnTo>
                    <a:pt x="324764" y="495287"/>
                  </a:lnTo>
                  <a:lnTo>
                    <a:pt x="298615" y="457009"/>
                  </a:lnTo>
                  <a:lnTo>
                    <a:pt x="288963" y="409536"/>
                  </a:lnTo>
                  <a:lnTo>
                    <a:pt x="298259" y="363181"/>
                  </a:lnTo>
                  <a:lnTo>
                    <a:pt x="323824" y="325069"/>
                  </a:lnTo>
                  <a:lnTo>
                    <a:pt x="362102" y="299669"/>
                  </a:lnTo>
                  <a:lnTo>
                    <a:pt x="409575" y="291452"/>
                  </a:lnTo>
                  <a:lnTo>
                    <a:pt x="455980" y="300723"/>
                  </a:lnTo>
                  <a:lnTo>
                    <a:pt x="494372" y="326009"/>
                  </a:lnTo>
                  <a:lnTo>
                    <a:pt x="520522" y="363537"/>
                  </a:lnTo>
                  <a:lnTo>
                    <a:pt x="530186" y="409536"/>
                  </a:lnTo>
                  <a:lnTo>
                    <a:pt x="530186" y="292557"/>
                  </a:lnTo>
                  <a:lnTo>
                    <a:pt x="494538" y="264185"/>
                  </a:lnTo>
                  <a:lnTo>
                    <a:pt x="454317" y="247218"/>
                  </a:lnTo>
                  <a:lnTo>
                    <a:pt x="409575" y="241198"/>
                  </a:lnTo>
                  <a:lnTo>
                    <a:pt x="364820" y="247218"/>
                  </a:lnTo>
                  <a:lnTo>
                    <a:pt x="324599" y="264185"/>
                  </a:lnTo>
                  <a:lnTo>
                    <a:pt x="290525" y="290512"/>
                  </a:lnTo>
                  <a:lnTo>
                    <a:pt x="264198" y="324586"/>
                  </a:lnTo>
                  <a:lnTo>
                    <a:pt x="247218" y="364794"/>
                  </a:lnTo>
                  <a:lnTo>
                    <a:pt x="241211" y="409536"/>
                  </a:lnTo>
                  <a:lnTo>
                    <a:pt x="247218" y="454291"/>
                  </a:lnTo>
                  <a:lnTo>
                    <a:pt x="264198" y="494499"/>
                  </a:lnTo>
                  <a:lnTo>
                    <a:pt x="290525" y="528574"/>
                  </a:lnTo>
                  <a:lnTo>
                    <a:pt x="324599" y="554901"/>
                  </a:lnTo>
                  <a:lnTo>
                    <a:pt x="364820" y="571868"/>
                  </a:lnTo>
                  <a:lnTo>
                    <a:pt x="409575" y="577875"/>
                  </a:lnTo>
                  <a:lnTo>
                    <a:pt x="454317" y="571868"/>
                  </a:lnTo>
                  <a:lnTo>
                    <a:pt x="494538" y="554901"/>
                  </a:lnTo>
                  <a:lnTo>
                    <a:pt x="526580" y="530136"/>
                  </a:lnTo>
                  <a:lnTo>
                    <a:pt x="528612" y="528574"/>
                  </a:lnTo>
                  <a:lnTo>
                    <a:pt x="554926" y="494499"/>
                  </a:lnTo>
                  <a:lnTo>
                    <a:pt x="571906" y="454291"/>
                  </a:lnTo>
                  <a:lnTo>
                    <a:pt x="577926" y="409536"/>
                  </a:lnTo>
                  <a:close/>
                </a:path>
                <a:path w="819150" h="819150">
                  <a:moveTo>
                    <a:pt x="723658" y="218592"/>
                  </a:moveTo>
                  <a:lnTo>
                    <a:pt x="713955" y="172199"/>
                  </a:lnTo>
                  <a:lnTo>
                    <a:pt x="695756" y="145732"/>
                  </a:lnTo>
                  <a:lnTo>
                    <a:pt x="687539" y="133794"/>
                  </a:lnTo>
                  <a:lnTo>
                    <a:pt x="673404" y="124371"/>
                  </a:lnTo>
                  <a:lnTo>
                    <a:pt x="673404" y="218592"/>
                  </a:lnTo>
                  <a:lnTo>
                    <a:pt x="673404" y="602996"/>
                  </a:lnTo>
                  <a:lnTo>
                    <a:pt x="667664" y="631355"/>
                  </a:lnTo>
                  <a:lnTo>
                    <a:pt x="652043" y="654519"/>
                  </a:lnTo>
                  <a:lnTo>
                    <a:pt x="628878" y="670140"/>
                  </a:lnTo>
                  <a:lnTo>
                    <a:pt x="600532" y="675868"/>
                  </a:lnTo>
                  <a:lnTo>
                    <a:pt x="216090" y="675868"/>
                  </a:lnTo>
                  <a:lnTo>
                    <a:pt x="187731" y="670140"/>
                  </a:lnTo>
                  <a:lnTo>
                    <a:pt x="164566" y="654519"/>
                  </a:lnTo>
                  <a:lnTo>
                    <a:pt x="148945" y="631355"/>
                  </a:lnTo>
                  <a:lnTo>
                    <a:pt x="143217" y="602996"/>
                  </a:lnTo>
                  <a:lnTo>
                    <a:pt x="143217" y="218592"/>
                  </a:lnTo>
                  <a:lnTo>
                    <a:pt x="148945" y="190258"/>
                  </a:lnTo>
                  <a:lnTo>
                    <a:pt x="164566" y="167093"/>
                  </a:lnTo>
                  <a:lnTo>
                    <a:pt x="187731" y="151472"/>
                  </a:lnTo>
                  <a:lnTo>
                    <a:pt x="216090" y="145732"/>
                  </a:lnTo>
                  <a:lnTo>
                    <a:pt x="600532" y="145732"/>
                  </a:lnTo>
                  <a:lnTo>
                    <a:pt x="628878" y="151472"/>
                  </a:lnTo>
                  <a:lnTo>
                    <a:pt x="652043" y="167093"/>
                  </a:lnTo>
                  <a:lnTo>
                    <a:pt x="667664" y="190258"/>
                  </a:lnTo>
                  <a:lnTo>
                    <a:pt x="673404" y="218592"/>
                  </a:lnTo>
                  <a:lnTo>
                    <a:pt x="673404" y="124371"/>
                  </a:lnTo>
                  <a:lnTo>
                    <a:pt x="648385" y="107657"/>
                  </a:lnTo>
                  <a:lnTo>
                    <a:pt x="600532" y="97993"/>
                  </a:lnTo>
                  <a:lnTo>
                    <a:pt x="216090" y="97993"/>
                  </a:lnTo>
                  <a:lnTo>
                    <a:pt x="169672" y="107657"/>
                  </a:lnTo>
                  <a:lnTo>
                    <a:pt x="131279" y="133794"/>
                  </a:lnTo>
                  <a:lnTo>
                    <a:pt x="105130" y="172199"/>
                  </a:lnTo>
                  <a:lnTo>
                    <a:pt x="95478" y="218592"/>
                  </a:lnTo>
                  <a:lnTo>
                    <a:pt x="95478" y="602996"/>
                  </a:lnTo>
                  <a:lnTo>
                    <a:pt x="105130" y="649401"/>
                  </a:lnTo>
                  <a:lnTo>
                    <a:pt x="131279" y="687793"/>
                  </a:lnTo>
                  <a:lnTo>
                    <a:pt x="169672" y="713943"/>
                  </a:lnTo>
                  <a:lnTo>
                    <a:pt x="216090" y="723595"/>
                  </a:lnTo>
                  <a:lnTo>
                    <a:pt x="600532" y="723595"/>
                  </a:lnTo>
                  <a:lnTo>
                    <a:pt x="646976" y="713943"/>
                  </a:lnTo>
                  <a:lnTo>
                    <a:pt x="685647" y="687793"/>
                  </a:lnTo>
                  <a:lnTo>
                    <a:pt x="712546" y="649401"/>
                  </a:lnTo>
                  <a:lnTo>
                    <a:pt x="723658" y="602996"/>
                  </a:lnTo>
                  <a:lnTo>
                    <a:pt x="723658" y="218592"/>
                  </a:lnTo>
                  <a:close/>
                </a:path>
                <a:path w="819150" h="819150">
                  <a:moveTo>
                    <a:pt x="819150" y="120611"/>
                  </a:moveTo>
                  <a:lnTo>
                    <a:pt x="809840" y="74206"/>
                  </a:lnTo>
                  <a:lnTo>
                    <a:pt x="792226" y="47739"/>
                  </a:lnTo>
                  <a:lnTo>
                    <a:pt x="784275" y="35814"/>
                  </a:lnTo>
                  <a:lnTo>
                    <a:pt x="771398" y="27025"/>
                  </a:lnTo>
                  <a:lnTo>
                    <a:pt x="771398" y="120611"/>
                  </a:lnTo>
                  <a:lnTo>
                    <a:pt x="771398" y="700989"/>
                  </a:lnTo>
                  <a:lnTo>
                    <a:pt x="765657" y="729297"/>
                  </a:lnTo>
                  <a:lnTo>
                    <a:pt x="750036" y="752182"/>
                  </a:lnTo>
                  <a:lnTo>
                    <a:pt x="726871" y="767067"/>
                  </a:lnTo>
                  <a:lnTo>
                    <a:pt x="698538" y="771334"/>
                  </a:lnTo>
                  <a:lnTo>
                    <a:pt x="120611" y="771334"/>
                  </a:lnTo>
                  <a:lnTo>
                    <a:pt x="92252" y="765644"/>
                  </a:lnTo>
                  <a:lnTo>
                    <a:pt x="69088" y="750303"/>
                  </a:lnTo>
                  <a:lnTo>
                    <a:pt x="53467" y="727887"/>
                  </a:lnTo>
                  <a:lnTo>
                    <a:pt x="47739" y="700989"/>
                  </a:lnTo>
                  <a:lnTo>
                    <a:pt x="47739" y="120611"/>
                  </a:lnTo>
                  <a:lnTo>
                    <a:pt x="53467" y="92265"/>
                  </a:lnTo>
                  <a:lnTo>
                    <a:pt x="69088" y="69100"/>
                  </a:lnTo>
                  <a:lnTo>
                    <a:pt x="92252" y="53479"/>
                  </a:lnTo>
                  <a:lnTo>
                    <a:pt x="120611" y="47739"/>
                  </a:lnTo>
                  <a:lnTo>
                    <a:pt x="698538" y="47739"/>
                  </a:lnTo>
                  <a:lnTo>
                    <a:pt x="726871" y="53479"/>
                  </a:lnTo>
                  <a:lnTo>
                    <a:pt x="750036" y="69100"/>
                  </a:lnTo>
                  <a:lnTo>
                    <a:pt x="765657" y="92265"/>
                  </a:lnTo>
                  <a:lnTo>
                    <a:pt x="771398" y="120611"/>
                  </a:lnTo>
                  <a:lnTo>
                    <a:pt x="771398" y="27025"/>
                  </a:lnTo>
                  <a:lnTo>
                    <a:pt x="745998" y="9664"/>
                  </a:lnTo>
                  <a:lnTo>
                    <a:pt x="698538" y="0"/>
                  </a:lnTo>
                  <a:lnTo>
                    <a:pt x="120611" y="0"/>
                  </a:lnTo>
                  <a:lnTo>
                    <a:pt x="74193" y="9309"/>
                  </a:lnTo>
                  <a:lnTo>
                    <a:pt x="35801" y="34874"/>
                  </a:lnTo>
                  <a:lnTo>
                    <a:pt x="9652" y="73152"/>
                  </a:lnTo>
                  <a:lnTo>
                    <a:pt x="0" y="120611"/>
                  </a:lnTo>
                  <a:lnTo>
                    <a:pt x="0" y="700989"/>
                  </a:lnTo>
                  <a:lnTo>
                    <a:pt x="9296" y="747356"/>
                  </a:lnTo>
                  <a:lnTo>
                    <a:pt x="34848" y="785482"/>
                  </a:lnTo>
                  <a:lnTo>
                    <a:pt x="73139" y="810882"/>
                  </a:lnTo>
                  <a:lnTo>
                    <a:pt x="120611" y="819073"/>
                  </a:lnTo>
                  <a:lnTo>
                    <a:pt x="698538" y="819073"/>
                  </a:lnTo>
                  <a:lnTo>
                    <a:pt x="744943" y="809815"/>
                  </a:lnTo>
                  <a:lnTo>
                    <a:pt x="783336" y="784529"/>
                  </a:lnTo>
                  <a:lnTo>
                    <a:pt x="809485" y="747001"/>
                  </a:lnTo>
                  <a:lnTo>
                    <a:pt x="819150" y="700989"/>
                  </a:lnTo>
                  <a:lnTo>
                    <a:pt x="819150" y="120611"/>
                  </a:lnTo>
                  <a:close/>
                </a:path>
              </a:pathLst>
            </a:custGeom>
            <a:solidFill>
              <a:srgbClr val="FFFFFF"/>
            </a:solidFill>
          </p:spPr>
          <p:txBody>
            <a:bodyPr wrap="square" lIns="0" tIns="0" rIns="0" bIns="0" rtlCol="0"/>
            <a:lstStyle/>
            <a:p>
              <a:endParaRPr/>
            </a:p>
          </p:txBody>
        </p:sp>
        <p:pic>
          <p:nvPicPr>
            <p:cNvPr id="13" name="object 13"/>
            <p:cNvPicPr/>
            <p:nvPr/>
          </p:nvPicPr>
          <p:blipFill>
            <a:blip r:embed="rId4" cstate="print"/>
            <a:stretch>
              <a:fillRect/>
            </a:stretch>
          </p:blipFill>
          <p:spPr>
            <a:xfrm>
              <a:off x="12135193" y="1755965"/>
              <a:ext cx="95478" cy="97980"/>
            </a:xfrm>
            <a:prstGeom prst="rect">
              <a:avLst/>
            </a:prstGeom>
          </p:spPr>
        </p:pic>
        <p:sp>
          <p:nvSpPr>
            <p:cNvPr id="14" name="object 14"/>
            <p:cNvSpPr/>
            <p:nvPr/>
          </p:nvSpPr>
          <p:spPr>
            <a:xfrm>
              <a:off x="15647162" y="1635023"/>
              <a:ext cx="657225" cy="671830"/>
            </a:xfrm>
            <a:custGeom>
              <a:avLst/>
              <a:gdLst/>
              <a:ahLst/>
              <a:cxnLst/>
              <a:rect l="l" t="t" r="r" b="b"/>
              <a:pathLst>
                <a:path w="657225" h="671830">
                  <a:moveTo>
                    <a:pt x="195707" y="0"/>
                  </a:moveTo>
                  <a:lnTo>
                    <a:pt x="0" y="0"/>
                  </a:lnTo>
                  <a:lnTo>
                    <a:pt x="256667" y="373341"/>
                  </a:lnTo>
                  <a:lnTo>
                    <a:pt x="0" y="671512"/>
                  </a:lnTo>
                  <a:lnTo>
                    <a:pt x="58039" y="671512"/>
                  </a:lnTo>
                  <a:lnTo>
                    <a:pt x="282321" y="410794"/>
                  </a:lnTo>
                  <a:lnTo>
                    <a:pt x="335661" y="410794"/>
                  </a:lnTo>
                  <a:lnTo>
                    <a:pt x="78867" y="43637"/>
                  </a:lnTo>
                  <a:lnTo>
                    <a:pt x="225696" y="43637"/>
                  </a:lnTo>
                  <a:lnTo>
                    <a:pt x="195707" y="0"/>
                  </a:lnTo>
                  <a:close/>
                </a:path>
                <a:path w="657225" h="671830">
                  <a:moveTo>
                    <a:pt x="335661" y="410794"/>
                  </a:moveTo>
                  <a:lnTo>
                    <a:pt x="282321" y="410794"/>
                  </a:lnTo>
                  <a:lnTo>
                    <a:pt x="461518" y="671512"/>
                  </a:lnTo>
                  <a:lnTo>
                    <a:pt x="657225" y="671512"/>
                  </a:lnTo>
                  <a:lnTo>
                    <a:pt x="628598" y="629856"/>
                  </a:lnTo>
                  <a:lnTo>
                    <a:pt x="488823" y="629856"/>
                  </a:lnTo>
                  <a:lnTo>
                    <a:pt x="335661" y="410794"/>
                  </a:lnTo>
                  <a:close/>
                </a:path>
                <a:path w="657225" h="671830">
                  <a:moveTo>
                    <a:pt x="225696" y="43637"/>
                  </a:moveTo>
                  <a:lnTo>
                    <a:pt x="168021" y="43637"/>
                  </a:lnTo>
                  <a:lnTo>
                    <a:pt x="400847" y="376643"/>
                  </a:lnTo>
                  <a:lnTo>
                    <a:pt x="577850" y="629856"/>
                  </a:lnTo>
                  <a:lnTo>
                    <a:pt x="628598" y="629856"/>
                  </a:lnTo>
                  <a:lnTo>
                    <a:pt x="391160" y="284340"/>
                  </a:lnTo>
                  <a:lnTo>
                    <a:pt x="423394" y="246888"/>
                  </a:lnTo>
                  <a:lnTo>
                    <a:pt x="365379" y="246888"/>
                  </a:lnTo>
                  <a:lnTo>
                    <a:pt x="225696" y="43637"/>
                  </a:lnTo>
                  <a:close/>
                </a:path>
                <a:path w="657225" h="671830">
                  <a:moveTo>
                    <a:pt x="635889" y="0"/>
                  </a:moveTo>
                  <a:lnTo>
                    <a:pt x="577850" y="0"/>
                  </a:lnTo>
                  <a:lnTo>
                    <a:pt x="365379" y="246888"/>
                  </a:lnTo>
                  <a:lnTo>
                    <a:pt x="423394" y="246888"/>
                  </a:lnTo>
                  <a:lnTo>
                    <a:pt x="635889" y="0"/>
                  </a:lnTo>
                  <a:close/>
                </a:path>
              </a:pathLst>
            </a:custGeom>
            <a:solidFill>
              <a:srgbClr val="FFFFFF"/>
            </a:solidFill>
          </p:spPr>
          <p:txBody>
            <a:bodyPr wrap="square" lIns="0" tIns="0" rIns="0" bIns="0" rtlCol="0"/>
            <a:lstStyle/>
            <a:p>
              <a:endParaRPr/>
            </a:p>
          </p:txBody>
        </p:sp>
      </p:grpSp>
      <p:sp>
        <p:nvSpPr>
          <p:cNvPr id="15" name="object 15"/>
          <p:cNvSpPr txBox="1">
            <a:spLocks noGrp="1"/>
          </p:cNvSpPr>
          <p:nvPr>
            <p:ph type="title"/>
          </p:nvPr>
        </p:nvSpPr>
        <p:spPr>
          <a:xfrm>
            <a:off x="2444750" y="3087031"/>
            <a:ext cx="6071870" cy="1028487"/>
          </a:xfrm>
          <a:prstGeom prst="rect">
            <a:avLst/>
          </a:prstGeom>
        </p:spPr>
        <p:txBody>
          <a:bodyPr vert="horz" wrap="square" lIns="0" tIns="12700" rIns="0" bIns="0" rtlCol="0">
            <a:spAutoFit/>
          </a:bodyPr>
          <a:lstStyle/>
          <a:p>
            <a:pPr marL="12700">
              <a:lnSpc>
                <a:spcPct val="100000"/>
              </a:lnSpc>
              <a:spcBef>
                <a:spcPts val="100"/>
              </a:spcBef>
            </a:pPr>
            <a:r>
              <a:rPr sz="6600" dirty="0">
                <a:solidFill>
                  <a:srgbClr val="2B2D3D"/>
                </a:solidFill>
                <a:latin typeface="Georgia"/>
                <a:ea typeface="+mn-ea"/>
              </a:rPr>
              <a:t>Thanks!</a:t>
            </a:r>
          </a:p>
        </p:txBody>
      </p:sp>
      <p:sp>
        <p:nvSpPr>
          <p:cNvPr id="17" name="object 17"/>
          <p:cNvSpPr/>
          <p:nvPr/>
        </p:nvSpPr>
        <p:spPr>
          <a:xfrm>
            <a:off x="2287523" y="4336212"/>
            <a:ext cx="6029325" cy="95250"/>
          </a:xfrm>
          <a:custGeom>
            <a:avLst/>
            <a:gdLst/>
            <a:ahLst/>
            <a:cxnLst/>
            <a:rect l="l" t="t" r="r" b="b"/>
            <a:pathLst>
              <a:path w="6029325" h="95250">
                <a:moveTo>
                  <a:pt x="6029325" y="0"/>
                </a:moveTo>
                <a:lnTo>
                  <a:pt x="0" y="0"/>
                </a:lnTo>
                <a:lnTo>
                  <a:pt x="0" y="95250"/>
                </a:lnTo>
                <a:lnTo>
                  <a:pt x="6029325" y="95250"/>
                </a:lnTo>
                <a:lnTo>
                  <a:pt x="6029325" y="0"/>
                </a:lnTo>
                <a:close/>
              </a:path>
            </a:pathLst>
          </a:custGeom>
          <a:solidFill>
            <a:srgbClr val="70B1DA"/>
          </a:solidFill>
        </p:spPr>
        <p:txBody>
          <a:bodyPr wrap="square" lIns="0" tIns="0" rIns="0" bIns="0" rtlCol="0"/>
          <a:lstStyle/>
          <a:p>
            <a:endParaRPr/>
          </a:p>
        </p:txBody>
      </p:sp>
      <p:sp>
        <p:nvSpPr>
          <p:cNvPr id="21" name="TextBox 20">
            <a:extLst>
              <a:ext uri="{FF2B5EF4-FFF2-40B4-BE49-F238E27FC236}">
                <a16:creationId xmlns:a16="http://schemas.microsoft.com/office/drawing/2014/main" id="{BB75443B-9A60-1475-AD57-5C5F0885E28A}"/>
              </a:ext>
            </a:extLst>
          </p:cNvPr>
          <p:cNvSpPr txBox="1"/>
          <p:nvPr/>
        </p:nvSpPr>
        <p:spPr>
          <a:xfrm>
            <a:off x="2139950" y="4992362"/>
            <a:ext cx="9150350" cy="707886"/>
          </a:xfrm>
          <a:prstGeom prst="rect">
            <a:avLst/>
          </a:prstGeom>
          <a:noFill/>
        </p:spPr>
        <p:txBody>
          <a:bodyPr wrap="square">
            <a:spAutoFit/>
          </a:bodyPr>
          <a:lstStyle/>
          <a:p>
            <a:r>
              <a:rPr lang="en-US" sz="4000" dirty="0">
                <a:solidFill>
                  <a:srgbClr val="2B2D3D"/>
                </a:solidFill>
                <a:latin typeface="Georgia"/>
                <a:cs typeface="+mj-cs"/>
              </a:rPr>
              <a:t>Do you have any questions?</a:t>
            </a:r>
          </a:p>
        </p:txBody>
      </p:sp>
      <p:pic>
        <p:nvPicPr>
          <p:cNvPr id="22" name="object 8">
            <a:extLst>
              <a:ext uri="{FF2B5EF4-FFF2-40B4-BE49-F238E27FC236}">
                <a16:creationId xmlns:a16="http://schemas.microsoft.com/office/drawing/2014/main" id="{2CD3DFF6-B164-DCE8-914A-6383BA837FCD}"/>
              </a:ext>
            </a:extLst>
          </p:cNvPr>
          <p:cNvPicPr/>
          <p:nvPr/>
        </p:nvPicPr>
        <p:blipFill>
          <a:blip r:embed="rId5" cstate="print"/>
          <a:stretch>
            <a:fillRect/>
          </a:stretch>
        </p:blipFill>
        <p:spPr>
          <a:xfrm>
            <a:off x="11398354" y="3906735"/>
            <a:ext cx="6372148" cy="63721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324635" y="0"/>
            <a:ext cx="4963838" cy="5290571"/>
            <a:chOff x="12640783" y="0"/>
            <a:chExt cx="5647690" cy="5734685"/>
          </a:xfrm>
        </p:grpSpPr>
        <p:sp>
          <p:nvSpPr>
            <p:cNvPr id="3" name="object 3"/>
            <p:cNvSpPr/>
            <p:nvPr/>
          </p:nvSpPr>
          <p:spPr>
            <a:xfrm>
              <a:off x="16373094" y="2795257"/>
              <a:ext cx="1915160" cy="2939415"/>
            </a:xfrm>
            <a:custGeom>
              <a:avLst/>
              <a:gdLst/>
              <a:ahLst/>
              <a:cxnLst/>
              <a:rect l="l" t="t" r="r" b="b"/>
              <a:pathLst>
                <a:path w="1915159" h="2939415">
                  <a:moveTo>
                    <a:pt x="1739646" y="0"/>
                  </a:moveTo>
                  <a:lnTo>
                    <a:pt x="0" y="1738312"/>
                  </a:lnTo>
                  <a:lnTo>
                    <a:pt x="1201420" y="2938868"/>
                  </a:lnTo>
                  <a:lnTo>
                    <a:pt x="1914942" y="2225893"/>
                  </a:lnTo>
                  <a:lnTo>
                    <a:pt x="1914942" y="175170"/>
                  </a:lnTo>
                  <a:lnTo>
                    <a:pt x="1739646" y="0"/>
                  </a:lnTo>
                  <a:close/>
                </a:path>
              </a:pathLst>
            </a:custGeom>
            <a:solidFill>
              <a:srgbClr val="484C68"/>
            </a:solidFill>
          </p:spPr>
          <p:txBody>
            <a:bodyPr wrap="square" lIns="0" tIns="0" rIns="0" bIns="0" rtlCol="0"/>
            <a:lstStyle/>
            <a:p>
              <a:endParaRPr/>
            </a:p>
          </p:txBody>
        </p:sp>
        <p:sp>
          <p:nvSpPr>
            <p:cNvPr id="4" name="object 4"/>
            <p:cNvSpPr/>
            <p:nvPr/>
          </p:nvSpPr>
          <p:spPr>
            <a:xfrm>
              <a:off x="12640780" y="12"/>
              <a:ext cx="5647690" cy="4629150"/>
            </a:xfrm>
            <a:custGeom>
              <a:avLst/>
              <a:gdLst/>
              <a:ahLst/>
              <a:cxnLst/>
              <a:rect l="l" t="t" r="r" b="b"/>
              <a:pathLst>
                <a:path w="5647690" h="4629150">
                  <a:moveTo>
                    <a:pt x="5567083" y="2890278"/>
                  </a:moveTo>
                  <a:lnTo>
                    <a:pt x="4936274" y="2257488"/>
                  </a:lnTo>
                  <a:lnTo>
                    <a:pt x="3196755" y="3995801"/>
                  </a:lnTo>
                  <a:lnTo>
                    <a:pt x="3827437" y="4628591"/>
                  </a:lnTo>
                  <a:lnTo>
                    <a:pt x="5567083" y="2890278"/>
                  </a:lnTo>
                  <a:close/>
                </a:path>
                <a:path w="5647690" h="4629150">
                  <a:moveTo>
                    <a:pt x="5647207" y="0"/>
                  </a:moveTo>
                  <a:lnTo>
                    <a:pt x="0" y="0"/>
                  </a:lnTo>
                  <a:lnTo>
                    <a:pt x="3075978" y="3075914"/>
                  </a:lnTo>
                  <a:lnTo>
                    <a:pt x="5647207" y="504634"/>
                  </a:lnTo>
                  <a:lnTo>
                    <a:pt x="5647207" y="0"/>
                  </a:lnTo>
                  <a:close/>
                </a:path>
              </a:pathLst>
            </a:custGeom>
            <a:solidFill>
              <a:srgbClr val="70B1DA"/>
            </a:solidFill>
          </p:spPr>
          <p:txBody>
            <a:bodyPr wrap="square" lIns="0" tIns="0" rIns="0" bIns="0" rtlCol="0"/>
            <a:lstStyle/>
            <a:p>
              <a:endParaRPr/>
            </a:p>
          </p:txBody>
        </p:sp>
      </p:grpSp>
      <p:sp>
        <p:nvSpPr>
          <p:cNvPr id="7" name="object 7"/>
          <p:cNvSpPr/>
          <p:nvPr/>
        </p:nvSpPr>
        <p:spPr>
          <a:xfrm>
            <a:off x="15857474" y="815687"/>
            <a:ext cx="2430780" cy="2623185"/>
          </a:xfrm>
          <a:custGeom>
            <a:avLst/>
            <a:gdLst/>
            <a:ahLst/>
            <a:cxnLst/>
            <a:rect l="l" t="t" r="r" b="b"/>
            <a:pathLst>
              <a:path w="2430780" h="2623185">
                <a:moveTo>
                  <a:pt x="2430499" y="0"/>
                </a:moveTo>
                <a:lnTo>
                  <a:pt x="0" y="2430433"/>
                </a:lnTo>
                <a:lnTo>
                  <a:pt x="194818" y="2622660"/>
                </a:lnTo>
                <a:lnTo>
                  <a:pt x="2430499" y="386907"/>
                </a:lnTo>
                <a:lnTo>
                  <a:pt x="2430499" y="0"/>
                </a:lnTo>
                <a:close/>
              </a:path>
            </a:pathLst>
          </a:custGeom>
          <a:solidFill>
            <a:srgbClr val="70B1DA"/>
          </a:solidFill>
        </p:spPr>
        <p:txBody>
          <a:bodyPr wrap="square" lIns="0" tIns="0" rIns="0" bIns="0" rtlCol="0"/>
          <a:lstStyle/>
          <a:p>
            <a:endParaRPr/>
          </a:p>
        </p:txBody>
      </p:sp>
      <p:sp>
        <p:nvSpPr>
          <p:cNvPr id="18" name="object 18"/>
          <p:cNvSpPr/>
          <p:nvPr/>
        </p:nvSpPr>
        <p:spPr>
          <a:xfrm>
            <a:off x="0" y="686052"/>
            <a:ext cx="2151219" cy="5670032"/>
          </a:xfrm>
          <a:custGeom>
            <a:avLst/>
            <a:gdLst/>
            <a:ahLst/>
            <a:cxnLst/>
            <a:rect l="l" t="t" r="r" b="b"/>
            <a:pathLst>
              <a:path w="2930525" h="5860415">
                <a:moveTo>
                  <a:pt x="0" y="0"/>
                </a:moveTo>
                <a:lnTo>
                  <a:pt x="0" y="5860295"/>
                </a:lnTo>
                <a:lnTo>
                  <a:pt x="2930143" y="2929016"/>
                </a:lnTo>
                <a:lnTo>
                  <a:pt x="0" y="0"/>
                </a:lnTo>
                <a:close/>
              </a:path>
            </a:pathLst>
          </a:custGeom>
          <a:solidFill>
            <a:srgbClr val="484C68"/>
          </a:solidFill>
        </p:spPr>
        <p:txBody>
          <a:bodyPr wrap="square" lIns="0" tIns="0" rIns="0" bIns="0" rtlCol="0"/>
          <a:lstStyle/>
          <a:p>
            <a:endParaRPr/>
          </a:p>
        </p:txBody>
      </p:sp>
      <p:sp>
        <p:nvSpPr>
          <p:cNvPr id="21" name="TextBox 20">
            <a:extLst>
              <a:ext uri="{FF2B5EF4-FFF2-40B4-BE49-F238E27FC236}">
                <a16:creationId xmlns:a16="http://schemas.microsoft.com/office/drawing/2014/main" id="{4D4908C6-3A51-B7CF-A061-7D5292AFA8D2}"/>
              </a:ext>
            </a:extLst>
          </p:cNvPr>
          <p:cNvSpPr txBox="1"/>
          <p:nvPr/>
        </p:nvSpPr>
        <p:spPr>
          <a:xfrm>
            <a:off x="6635750" y="717291"/>
            <a:ext cx="7543800" cy="584775"/>
          </a:xfrm>
          <a:prstGeom prst="rect">
            <a:avLst/>
          </a:prstGeom>
          <a:noFill/>
        </p:spPr>
        <p:txBody>
          <a:bodyPr wrap="square">
            <a:spAutoFit/>
          </a:bodyPr>
          <a:lstStyle/>
          <a:p>
            <a:pPr marL="12700" marR="902335" algn="r">
              <a:spcBef>
                <a:spcPts val="1195"/>
              </a:spcBef>
            </a:pPr>
            <a:r>
              <a:rPr lang="en-US" sz="3200" dirty="0">
                <a:solidFill>
                  <a:srgbClr val="2B2D3D"/>
                </a:solidFill>
                <a:latin typeface="Georgia"/>
                <a:cs typeface="+mj-cs"/>
              </a:rPr>
              <a:t> Description of the Features</a:t>
            </a:r>
          </a:p>
        </p:txBody>
      </p:sp>
      <p:sp>
        <p:nvSpPr>
          <p:cNvPr id="47" name="object 17">
            <a:extLst>
              <a:ext uri="{FF2B5EF4-FFF2-40B4-BE49-F238E27FC236}">
                <a16:creationId xmlns:a16="http://schemas.microsoft.com/office/drawing/2014/main" id="{4E817E52-E6F0-B1EB-082F-9425EC567B65}"/>
              </a:ext>
            </a:extLst>
          </p:cNvPr>
          <p:cNvSpPr/>
          <p:nvPr/>
        </p:nvSpPr>
        <p:spPr>
          <a:xfrm>
            <a:off x="9100012" y="1378434"/>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pic>
        <p:nvPicPr>
          <p:cNvPr id="26" name="Picture 25">
            <a:extLst>
              <a:ext uri="{FF2B5EF4-FFF2-40B4-BE49-F238E27FC236}">
                <a16:creationId xmlns:a16="http://schemas.microsoft.com/office/drawing/2014/main" id="{C2D18C97-188C-A85C-FA0C-E430EDB801BB}"/>
              </a:ext>
            </a:extLst>
          </p:cNvPr>
          <p:cNvPicPr>
            <a:picLocks noChangeAspect="1"/>
          </p:cNvPicPr>
          <p:nvPr/>
        </p:nvPicPr>
        <p:blipFill>
          <a:blip r:embed="rId2"/>
          <a:stretch>
            <a:fillRect/>
          </a:stretch>
        </p:blipFill>
        <p:spPr>
          <a:xfrm>
            <a:off x="2386793" y="1800299"/>
            <a:ext cx="7421880" cy="4940728"/>
          </a:xfrm>
          <a:prstGeom prst="rect">
            <a:avLst/>
          </a:prstGeom>
        </p:spPr>
      </p:pic>
      <p:pic>
        <p:nvPicPr>
          <p:cNvPr id="30" name="Picture 29">
            <a:extLst>
              <a:ext uri="{FF2B5EF4-FFF2-40B4-BE49-F238E27FC236}">
                <a16:creationId xmlns:a16="http://schemas.microsoft.com/office/drawing/2014/main" id="{53522858-0584-EF00-8FFE-8952D582819A}"/>
              </a:ext>
            </a:extLst>
          </p:cNvPr>
          <p:cNvPicPr>
            <a:picLocks noChangeAspect="1"/>
          </p:cNvPicPr>
          <p:nvPr/>
        </p:nvPicPr>
        <p:blipFill>
          <a:blip r:embed="rId3"/>
          <a:stretch>
            <a:fillRect/>
          </a:stretch>
        </p:blipFill>
        <p:spPr>
          <a:xfrm>
            <a:off x="10407650" y="5072946"/>
            <a:ext cx="6671564" cy="4906703"/>
          </a:xfrm>
          <a:prstGeom prst="rect">
            <a:avLst/>
          </a:prstGeom>
        </p:spPr>
      </p:pic>
    </p:spTree>
    <p:extLst>
      <p:ext uri="{BB962C8B-B14F-4D97-AF65-F5344CB8AC3E}">
        <p14:creationId xmlns:p14="http://schemas.microsoft.com/office/powerpoint/2010/main" val="61598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0" y="4062768"/>
            <a:ext cx="4617085" cy="6224270"/>
            <a:chOff x="0" y="4062768"/>
            <a:chExt cx="4617085" cy="6224270"/>
          </a:xfrm>
        </p:grpSpPr>
        <p:sp>
          <p:nvSpPr>
            <p:cNvPr id="7" name="object 7"/>
            <p:cNvSpPr/>
            <p:nvPr/>
          </p:nvSpPr>
          <p:spPr>
            <a:xfrm>
              <a:off x="0" y="6801866"/>
              <a:ext cx="4617085" cy="3485515"/>
            </a:xfrm>
            <a:custGeom>
              <a:avLst/>
              <a:gdLst/>
              <a:ahLst/>
              <a:cxnLst/>
              <a:rect l="l" t="t" r="r" b="b"/>
              <a:pathLst>
                <a:path w="4617085" h="3485515">
                  <a:moveTo>
                    <a:pt x="1392351" y="0"/>
                  </a:moveTo>
                  <a:lnTo>
                    <a:pt x="0" y="1391813"/>
                  </a:lnTo>
                  <a:lnTo>
                    <a:pt x="0" y="3485132"/>
                  </a:lnTo>
                  <a:lnTo>
                    <a:pt x="4354500" y="3485132"/>
                  </a:lnTo>
                  <a:lnTo>
                    <a:pt x="4616551" y="3222979"/>
                  </a:lnTo>
                  <a:lnTo>
                    <a:pt x="1392351" y="0"/>
                  </a:lnTo>
                  <a:close/>
                </a:path>
              </a:pathLst>
            </a:custGeom>
            <a:solidFill>
              <a:srgbClr val="484C68"/>
            </a:solidFill>
          </p:spPr>
          <p:txBody>
            <a:bodyPr wrap="square" lIns="0" tIns="0" rIns="0" bIns="0" rtlCol="0"/>
            <a:lstStyle/>
            <a:p>
              <a:endParaRPr/>
            </a:p>
          </p:txBody>
        </p:sp>
        <p:sp>
          <p:nvSpPr>
            <p:cNvPr id="8" name="object 8"/>
            <p:cNvSpPr/>
            <p:nvPr/>
          </p:nvSpPr>
          <p:spPr>
            <a:xfrm>
              <a:off x="0" y="4062768"/>
              <a:ext cx="1925955" cy="3851910"/>
            </a:xfrm>
            <a:custGeom>
              <a:avLst/>
              <a:gdLst/>
              <a:ahLst/>
              <a:cxnLst/>
              <a:rect l="l" t="t" r="r" b="b"/>
              <a:pathLst>
                <a:path w="1925955" h="3851909">
                  <a:moveTo>
                    <a:pt x="0" y="0"/>
                  </a:moveTo>
                  <a:lnTo>
                    <a:pt x="0" y="3851856"/>
                  </a:lnTo>
                  <a:lnTo>
                    <a:pt x="1925929" y="1925929"/>
                  </a:lnTo>
                  <a:lnTo>
                    <a:pt x="0" y="0"/>
                  </a:lnTo>
                  <a:close/>
                </a:path>
              </a:pathLst>
            </a:custGeom>
            <a:solidFill>
              <a:srgbClr val="70B1DA"/>
            </a:solidFill>
          </p:spPr>
          <p:txBody>
            <a:bodyPr wrap="square" lIns="0" tIns="0" rIns="0" bIns="0" rtlCol="0"/>
            <a:lstStyle/>
            <a:p>
              <a:endParaRPr/>
            </a:p>
          </p:txBody>
        </p:sp>
      </p:grpSp>
      <p:sp>
        <p:nvSpPr>
          <p:cNvPr id="9" name="object 9"/>
          <p:cNvSpPr txBox="1">
            <a:spLocks noGrp="1"/>
          </p:cNvSpPr>
          <p:nvPr>
            <p:ph type="title"/>
          </p:nvPr>
        </p:nvSpPr>
        <p:spPr>
          <a:xfrm>
            <a:off x="578485" y="686598"/>
            <a:ext cx="8077200" cy="1210716"/>
          </a:xfrm>
          <a:prstGeom prst="rect">
            <a:avLst/>
          </a:prstGeom>
        </p:spPr>
        <p:txBody>
          <a:bodyPr vert="horz" wrap="square" lIns="0" tIns="15875" rIns="0" bIns="0" rtlCol="0">
            <a:spAutoFit/>
          </a:bodyPr>
          <a:lstStyle/>
          <a:p>
            <a:pPr marL="12700" marR="902335" algn="r" defTabSz="457200">
              <a:lnSpc>
                <a:spcPts val="4850"/>
              </a:lnSpc>
              <a:spcBef>
                <a:spcPts val="1195"/>
              </a:spcBef>
            </a:pPr>
            <a:r>
              <a:rPr lang="en-US" sz="3200" dirty="0">
                <a:solidFill>
                  <a:srgbClr val="2B2D3D"/>
                </a:solidFill>
                <a:latin typeface="Georgia"/>
                <a:ea typeface="+mn-ea"/>
              </a:rPr>
              <a:t>Exploratory Data Analysis (EDA) </a:t>
            </a:r>
            <a:br>
              <a:rPr lang="tr-TR" sz="3200" dirty="0">
                <a:solidFill>
                  <a:srgbClr val="2B2D3D"/>
                </a:solidFill>
                <a:latin typeface="Georgia"/>
                <a:ea typeface="+mn-ea"/>
              </a:rPr>
            </a:br>
            <a:r>
              <a:rPr lang="en-US" sz="3200" dirty="0">
                <a:solidFill>
                  <a:srgbClr val="2B2D3D"/>
                </a:solidFill>
                <a:latin typeface="Georgia"/>
                <a:ea typeface="+mn-ea"/>
              </a:rPr>
              <a:t>Step by Step</a:t>
            </a:r>
          </a:p>
        </p:txBody>
      </p:sp>
      <p:sp>
        <p:nvSpPr>
          <p:cNvPr id="15" name="object 15"/>
          <p:cNvSpPr/>
          <p:nvPr/>
        </p:nvSpPr>
        <p:spPr>
          <a:xfrm>
            <a:off x="3740150" y="2096209"/>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
        <p:nvSpPr>
          <p:cNvPr id="21" name="object 3">
            <a:extLst>
              <a:ext uri="{FF2B5EF4-FFF2-40B4-BE49-F238E27FC236}">
                <a16:creationId xmlns:a16="http://schemas.microsoft.com/office/drawing/2014/main" id="{4D6B7B0A-32A6-E30F-0166-758459FC9A3C}"/>
              </a:ext>
            </a:extLst>
          </p:cNvPr>
          <p:cNvSpPr txBox="1"/>
          <p:nvPr/>
        </p:nvSpPr>
        <p:spPr>
          <a:xfrm>
            <a:off x="2937510" y="3457424"/>
            <a:ext cx="9701530" cy="4377480"/>
          </a:xfrm>
          <a:prstGeom prst="rect">
            <a:avLst/>
          </a:prstGeom>
        </p:spPr>
        <p:txBody>
          <a:bodyPr vert="horz" wrap="square" lIns="0" tIns="12065" rIns="0" bIns="0" rtlCol="0">
            <a:spAutoFit/>
          </a:bodyPr>
          <a:lstStyle/>
          <a:p>
            <a:pPr marL="12700" marR="5080">
              <a:lnSpc>
                <a:spcPct val="100000"/>
              </a:lnSpc>
              <a:spcBef>
                <a:spcPts val="95"/>
              </a:spcBef>
            </a:pPr>
            <a:r>
              <a:rPr dirty="0">
                <a:solidFill>
                  <a:srgbClr val="2B2D3D"/>
                </a:solidFill>
                <a:latin typeface="Georgia"/>
                <a:cs typeface="+mj-cs"/>
              </a:rPr>
              <a:t>Removing Columns</a:t>
            </a:r>
          </a:p>
          <a:p>
            <a:pPr marL="12700" marR="5080">
              <a:lnSpc>
                <a:spcPct val="100000"/>
              </a:lnSpc>
              <a:spcBef>
                <a:spcPts val="1165"/>
              </a:spcBef>
            </a:pPr>
            <a:r>
              <a:rPr dirty="0">
                <a:solidFill>
                  <a:srgbClr val="2B2D3D"/>
                </a:solidFill>
                <a:latin typeface="Georgia"/>
                <a:cs typeface="+mj-cs"/>
              </a:rPr>
              <a:t>Employee.ID and Company.Tenure dropped as they are not useful for predictive modeling.</a:t>
            </a:r>
            <a:r>
              <a:rPr lang="tr-TR" dirty="0">
                <a:solidFill>
                  <a:srgbClr val="2B2D3D"/>
                </a:solidFill>
                <a:latin typeface="Georgia"/>
                <a:cs typeface="+mj-cs"/>
              </a:rPr>
              <a:t> </a:t>
            </a:r>
            <a:r>
              <a:rPr dirty="0" err="1">
                <a:solidFill>
                  <a:srgbClr val="2B2D3D"/>
                </a:solidFill>
                <a:latin typeface="Georgia"/>
                <a:cs typeface="+mj-cs"/>
              </a:rPr>
              <a:t>Company.Tenure</a:t>
            </a:r>
            <a:r>
              <a:rPr dirty="0">
                <a:solidFill>
                  <a:srgbClr val="2B2D3D"/>
                </a:solidFill>
                <a:latin typeface="Georgia"/>
                <a:cs typeface="+mj-cs"/>
              </a:rPr>
              <a:t>  column gives logically incorrect numerical values.</a:t>
            </a:r>
            <a:endParaRPr lang="tr-TR" dirty="0">
              <a:solidFill>
                <a:srgbClr val="2B2D3D"/>
              </a:solidFill>
              <a:latin typeface="Georgia"/>
              <a:cs typeface="+mj-cs"/>
            </a:endParaRPr>
          </a:p>
          <a:p>
            <a:pPr marL="12700" marR="5080">
              <a:lnSpc>
                <a:spcPct val="100000"/>
              </a:lnSpc>
              <a:spcBef>
                <a:spcPts val="1165"/>
              </a:spcBef>
            </a:pPr>
            <a:endParaRPr lang="tr-TR" dirty="0">
              <a:solidFill>
                <a:srgbClr val="2B2D3D"/>
              </a:solidFill>
              <a:latin typeface="Georgia"/>
              <a:cs typeface="+mj-cs"/>
            </a:endParaRPr>
          </a:p>
          <a:p>
            <a:pPr marL="12700" marR="5080">
              <a:spcBef>
                <a:spcPts val="95"/>
              </a:spcBef>
            </a:pPr>
            <a:r>
              <a:rPr lang="en-US" dirty="0">
                <a:solidFill>
                  <a:srgbClr val="2B2D3D"/>
                </a:solidFill>
                <a:latin typeface="Georgia"/>
                <a:cs typeface="+mj-cs"/>
              </a:rPr>
              <a:t>Changing Features Type</a:t>
            </a:r>
          </a:p>
          <a:p>
            <a:pPr marL="12700" marR="5080">
              <a:spcBef>
                <a:spcPts val="1165"/>
              </a:spcBef>
            </a:pPr>
            <a:r>
              <a:rPr lang="en-US" dirty="0">
                <a:solidFill>
                  <a:srgbClr val="2B2D3D"/>
                </a:solidFill>
                <a:latin typeface="Georgia"/>
                <a:cs typeface="+mj-cs"/>
              </a:rPr>
              <a:t>Some numeric columns are converted that represent categories (</a:t>
            </a:r>
            <a:r>
              <a:rPr lang="en-US" dirty="0" err="1">
                <a:solidFill>
                  <a:srgbClr val="2B2D3D"/>
                </a:solidFill>
                <a:latin typeface="Georgia"/>
                <a:cs typeface="+mj-cs"/>
              </a:rPr>
              <a:t>Number.of.Promotions</a:t>
            </a:r>
            <a:r>
              <a:rPr lang="en-US" dirty="0">
                <a:solidFill>
                  <a:srgbClr val="2B2D3D"/>
                </a:solidFill>
                <a:latin typeface="Georgia"/>
                <a:cs typeface="+mj-cs"/>
              </a:rPr>
              <a:t>, </a:t>
            </a:r>
            <a:r>
              <a:rPr lang="en-US" dirty="0" err="1">
                <a:solidFill>
                  <a:srgbClr val="2B2D3D"/>
                </a:solidFill>
                <a:latin typeface="Georgia"/>
                <a:cs typeface="+mj-cs"/>
              </a:rPr>
              <a:t>Number.of.Dependents</a:t>
            </a:r>
            <a:r>
              <a:rPr lang="en-US" dirty="0">
                <a:solidFill>
                  <a:srgbClr val="2B2D3D"/>
                </a:solidFill>
                <a:latin typeface="Georgia"/>
                <a:cs typeface="+mj-cs"/>
              </a:rPr>
              <a:t>) to factors to treat them appropriately in analyses and visualizations.</a:t>
            </a:r>
            <a:endParaRPr lang="tr-TR" dirty="0">
              <a:solidFill>
                <a:srgbClr val="2B2D3D"/>
              </a:solidFill>
              <a:latin typeface="Georgia"/>
              <a:cs typeface="+mj-cs"/>
            </a:endParaRPr>
          </a:p>
          <a:p>
            <a:pPr marL="12700" marR="5080">
              <a:lnSpc>
                <a:spcPct val="100000"/>
              </a:lnSpc>
              <a:spcBef>
                <a:spcPts val="1165"/>
              </a:spcBef>
            </a:pPr>
            <a:endParaRPr lang="tr-TR" dirty="0">
              <a:solidFill>
                <a:srgbClr val="2B2D3D"/>
              </a:solidFill>
              <a:latin typeface="Georgia"/>
              <a:cs typeface="+mj-cs"/>
            </a:endParaRPr>
          </a:p>
          <a:p>
            <a:pPr marL="12700" marR="5080">
              <a:spcBef>
                <a:spcPts val="95"/>
              </a:spcBef>
            </a:pPr>
            <a:r>
              <a:rPr lang="en-US" dirty="0">
                <a:solidFill>
                  <a:srgbClr val="2B2D3D"/>
                </a:solidFill>
                <a:latin typeface="Georgia"/>
                <a:cs typeface="+mj-cs"/>
              </a:rPr>
              <a:t>Numerical and Categorical Variables Separation</a:t>
            </a:r>
          </a:p>
          <a:p>
            <a:pPr marL="12700" marR="5080">
              <a:lnSpc>
                <a:spcPct val="100000"/>
              </a:lnSpc>
              <a:spcBef>
                <a:spcPts val="1165"/>
              </a:spcBef>
            </a:pPr>
            <a:r>
              <a:rPr lang="en-US" dirty="0">
                <a:solidFill>
                  <a:srgbClr val="2B2D3D"/>
                </a:solidFill>
                <a:latin typeface="Georgia"/>
                <a:cs typeface="+mj-cs"/>
              </a:rPr>
              <a:t>Numerical and categorical variables were separated for targeted analysis. Summary statistics were then used  to provide a quick overview of the distribution of numerical features.</a:t>
            </a:r>
          </a:p>
          <a:p>
            <a:pPr marL="12700" marR="5080">
              <a:lnSpc>
                <a:spcPct val="100000"/>
              </a:lnSpc>
              <a:spcBef>
                <a:spcPts val="1165"/>
              </a:spcBef>
            </a:pPr>
            <a:endParaRPr lang="en-US" sz="2400" spc="85" dirty="0">
              <a:latin typeface="Trebuchet MS"/>
            </a:endParaRPr>
          </a:p>
        </p:txBody>
      </p:sp>
      <p:pic>
        <p:nvPicPr>
          <p:cNvPr id="11" name="Picture 10">
            <a:extLst>
              <a:ext uri="{FF2B5EF4-FFF2-40B4-BE49-F238E27FC236}">
                <a16:creationId xmlns:a16="http://schemas.microsoft.com/office/drawing/2014/main" id="{0AD4854A-C403-83F2-66F9-AC7CB5BBBF92}"/>
              </a:ext>
            </a:extLst>
          </p:cNvPr>
          <p:cNvPicPr>
            <a:picLocks noChangeAspect="1"/>
          </p:cNvPicPr>
          <p:nvPr/>
        </p:nvPicPr>
        <p:blipFill>
          <a:blip r:embed="rId2"/>
          <a:stretch>
            <a:fillRect/>
          </a:stretch>
        </p:blipFill>
        <p:spPr>
          <a:xfrm>
            <a:off x="14560550" y="3668138"/>
            <a:ext cx="3223260" cy="6243656"/>
          </a:xfrm>
          <a:prstGeom prst="rect">
            <a:avLst/>
          </a:prstGeom>
        </p:spPr>
      </p:pic>
      <p:pic>
        <p:nvPicPr>
          <p:cNvPr id="3" name="Picture 2">
            <a:extLst>
              <a:ext uri="{FF2B5EF4-FFF2-40B4-BE49-F238E27FC236}">
                <a16:creationId xmlns:a16="http://schemas.microsoft.com/office/drawing/2014/main" id="{D4F1BE3A-542A-C0E9-4401-815E07976F0D}"/>
              </a:ext>
            </a:extLst>
          </p:cNvPr>
          <p:cNvPicPr>
            <a:picLocks noChangeAspect="1"/>
          </p:cNvPicPr>
          <p:nvPr/>
        </p:nvPicPr>
        <p:blipFill rotWithShape="1">
          <a:blip r:embed="rId3"/>
          <a:srcRect r="52845" b="42066"/>
          <a:stretch/>
        </p:blipFill>
        <p:spPr>
          <a:xfrm>
            <a:off x="9378950" y="733830"/>
            <a:ext cx="8077200" cy="2915258"/>
          </a:xfrm>
          <a:prstGeom prst="rect">
            <a:avLst/>
          </a:prstGeom>
        </p:spPr>
      </p:pic>
      <p:sp>
        <p:nvSpPr>
          <p:cNvPr id="10" name="TextBox 9">
            <a:extLst>
              <a:ext uri="{FF2B5EF4-FFF2-40B4-BE49-F238E27FC236}">
                <a16:creationId xmlns:a16="http://schemas.microsoft.com/office/drawing/2014/main" id="{A05A39AE-E7C6-9DFB-0756-71EBDEB172FF}"/>
              </a:ext>
            </a:extLst>
          </p:cNvPr>
          <p:cNvSpPr txBox="1"/>
          <p:nvPr/>
        </p:nvSpPr>
        <p:spPr>
          <a:xfrm>
            <a:off x="8902701" y="2941305"/>
            <a:ext cx="9251950" cy="523220"/>
          </a:xfrm>
          <a:prstGeom prst="rect">
            <a:avLst/>
          </a:prstGeom>
          <a:noFill/>
        </p:spPr>
        <p:txBody>
          <a:bodyPr wrap="square">
            <a:spAutoFit/>
          </a:bodyPr>
          <a:lstStyle/>
          <a:p>
            <a:r>
              <a:rPr lang="en-US" dirty="0">
                <a:solidFill>
                  <a:srgbClr val="2B2D3D"/>
                </a:solidFill>
                <a:latin typeface="Georgia"/>
                <a:cs typeface="+mj-cs"/>
              </a:rPr>
              <a:t> "The number of rows where </a:t>
            </a:r>
            <a:r>
              <a:rPr lang="en-US" dirty="0" err="1">
                <a:solidFill>
                  <a:srgbClr val="2B2D3D"/>
                </a:solidFill>
                <a:latin typeface="Georgia"/>
                <a:cs typeface="+mj-cs"/>
              </a:rPr>
              <a:t>Company.Tenure</a:t>
            </a:r>
            <a:r>
              <a:rPr lang="en-US" dirty="0">
                <a:solidFill>
                  <a:srgbClr val="2B2D3D"/>
                </a:solidFill>
                <a:latin typeface="Georgia"/>
                <a:cs typeface="+mj-cs"/>
              </a:rPr>
              <a:t> is &gt;= 60 : </a:t>
            </a:r>
            <a:r>
              <a:rPr lang="en-US" sz="2800" b="1" dirty="0">
                <a:solidFill>
                  <a:srgbClr val="2B2D3D"/>
                </a:solidFill>
                <a:latin typeface="Georgia"/>
                <a:cs typeface="+mj-cs"/>
              </a:rPr>
              <a:t>45.16</a:t>
            </a:r>
            <a:r>
              <a:rPr lang="tr-TR" sz="2800" b="1" dirty="0">
                <a:solidFill>
                  <a:srgbClr val="2B2D3D"/>
                </a:solidFill>
                <a:latin typeface="Georgia"/>
                <a:cs typeface="+mj-cs"/>
              </a:rPr>
              <a:t>%</a:t>
            </a:r>
            <a:r>
              <a:rPr lang="en-US" dirty="0">
                <a:solidFill>
                  <a:srgbClr val="2B2D3D"/>
                </a:solidFill>
                <a:latin typeface="Georgia"/>
                <a:cs typeface="+mj-cs"/>
              </a:rPr>
              <a:t>"</a:t>
            </a:r>
            <a:endParaRPr lang="tr-TR" dirty="0">
              <a:solidFill>
                <a:srgbClr val="2B2D3D"/>
              </a:solidFill>
              <a:latin typeface="Georgia"/>
              <a:cs typeface="+mj-cs"/>
            </a:endParaRPr>
          </a:p>
        </p:txBody>
      </p:sp>
      <p:pic>
        <p:nvPicPr>
          <p:cNvPr id="13" name="Picture 12">
            <a:extLst>
              <a:ext uri="{FF2B5EF4-FFF2-40B4-BE49-F238E27FC236}">
                <a16:creationId xmlns:a16="http://schemas.microsoft.com/office/drawing/2014/main" id="{D0B442DC-285D-4F19-3299-8910DB0CA368}"/>
              </a:ext>
            </a:extLst>
          </p:cNvPr>
          <p:cNvPicPr>
            <a:picLocks noChangeAspect="1"/>
          </p:cNvPicPr>
          <p:nvPr/>
        </p:nvPicPr>
        <p:blipFill>
          <a:blip r:embed="rId4"/>
          <a:stretch>
            <a:fillRect/>
          </a:stretch>
        </p:blipFill>
        <p:spPr>
          <a:xfrm>
            <a:off x="4838107" y="7505655"/>
            <a:ext cx="4617085" cy="2617329"/>
          </a:xfrm>
          <a:prstGeom prst="rect">
            <a:avLst/>
          </a:prstGeom>
        </p:spPr>
      </p:pic>
      <p:pic>
        <p:nvPicPr>
          <p:cNvPr id="16" name="Picture 15">
            <a:extLst>
              <a:ext uri="{FF2B5EF4-FFF2-40B4-BE49-F238E27FC236}">
                <a16:creationId xmlns:a16="http://schemas.microsoft.com/office/drawing/2014/main" id="{90520305-B54E-B95D-9C4F-AA8A34D4CFAD}"/>
              </a:ext>
            </a:extLst>
          </p:cNvPr>
          <p:cNvPicPr>
            <a:picLocks noChangeAspect="1"/>
          </p:cNvPicPr>
          <p:nvPr/>
        </p:nvPicPr>
        <p:blipFill>
          <a:blip r:embed="rId5"/>
          <a:stretch>
            <a:fillRect/>
          </a:stretch>
        </p:blipFill>
        <p:spPr>
          <a:xfrm>
            <a:off x="9695264" y="7643433"/>
            <a:ext cx="4419600" cy="23417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0" y="4062768"/>
            <a:ext cx="4617085" cy="6224270"/>
            <a:chOff x="0" y="4062768"/>
            <a:chExt cx="4617085" cy="6224270"/>
          </a:xfrm>
        </p:grpSpPr>
        <p:sp>
          <p:nvSpPr>
            <p:cNvPr id="7" name="object 7"/>
            <p:cNvSpPr/>
            <p:nvPr/>
          </p:nvSpPr>
          <p:spPr>
            <a:xfrm>
              <a:off x="0" y="6801866"/>
              <a:ext cx="4617085" cy="3485515"/>
            </a:xfrm>
            <a:custGeom>
              <a:avLst/>
              <a:gdLst/>
              <a:ahLst/>
              <a:cxnLst/>
              <a:rect l="l" t="t" r="r" b="b"/>
              <a:pathLst>
                <a:path w="4617085" h="3485515">
                  <a:moveTo>
                    <a:pt x="1392351" y="0"/>
                  </a:moveTo>
                  <a:lnTo>
                    <a:pt x="0" y="1391813"/>
                  </a:lnTo>
                  <a:lnTo>
                    <a:pt x="0" y="3485132"/>
                  </a:lnTo>
                  <a:lnTo>
                    <a:pt x="4354500" y="3485132"/>
                  </a:lnTo>
                  <a:lnTo>
                    <a:pt x="4616551" y="3222979"/>
                  </a:lnTo>
                  <a:lnTo>
                    <a:pt x="1392351" y="0"/>
                  </a:lnTo>
                  <a:close/>
                </a:path>
              </a:pathLst>
            </a:custGeom>
            <a:solidFill>
              <a:srgbClr val="484C68"/>
            </a:solidFill>
          </p:spPr>
          <p:txBody>
            <a:bodyPr wrap="square" lIns="0" tIns="0" rIns="0" bIns="0" rtlCol="0"/>
            <a:lstStyle/>
            <a:p>
              <a:endParaRPr/>
            </a:p>
          </p:txBody>
        </p:sp>
        <p:sp>
          <p:nvSpPr>
            <p:cNvPr id="8" name="object 8"/>
            <p:cNvSpPr/>
            <p:nvPr/>
          </p:nvSpPr>
          <p:spPr>
            <a:xfrm>
              <a:off x="0" y="4062768"/>
              <a:ext cx="1925955" cy="3851910"/>
            </a:xfrm>
            <a:custGeom>
              <a:avLst/>
              <a:gdLst/>
              <a:ahLst/>
              <a:cxnLst/>
              <a:rect l="l" t="t" r="r" b="b"/>
              <a:pathLst>
                <a:path w="1925955" h="3851909">
                  <a:moveTo>
                    <a:pt x="0" y="0"/>
                  </a:moveTo>
                  <a:lnTo>
                    <a:pt x="0" y="3851856"/>
                  </a:lnTo>
                  <a:lnTo>
                    <a:pt x="1925929" y="1925929"/>
                  </a:lnTo>
                  <a:lnTo>
                    <a:pt x="0" y="0"/>
                  </a:lnTo>
                  <a:close/>
                </a:path>
              </a:pathLst>
            </a:custGeom>
            <a:solidFill>
              <a:srgbClr val="70B1DA"/>
            </a:solidFill>
          </p:spPr>
          <p:txBody>
            <a:bodyPr wrap="square" lIns="0" tIns="0" rIns="0" bIns="0" rtlCol="0"/>
            <a:lstStyle/>
            <a:p>
              <a:endParaRPr/>
            </a:p>
          </p:txBody>
        </p:sp>
      </p:grpSp>
      <p:sp>
        <p:nvSpPr>
          <p:cNvPr id="9" name="object 9"/>
          <p:cNvSpPr txBox="1">
            <a:spLocks noGrp="1"/>
          </p:cNvSpPr>
          <p:nvPr>
            <p:ph type="title"/>
          </p:nvPr>
        </p:nvSpPr>
        <p:spPr>
          <a:xfrm>
            <a:off x="3740150" y="1251196"/>
            <a:ext cx="8839200" cy="582339"/>
          </a:xfrm>
          <a:prstGeom prst="rect">
            <a:avLst/>
          </a:prstGeom>
        </p:spPr>
        <p:txBody>
          <a:bodyPr vert="horz" wrap="square" lIns="0" tIns="15875" rIns="0" bIns="0" rtlCol="0">
            <a:spAutoFit/>
          </a:bodyPr>
          <a:lstStyle/>
          <a:p>
            <a:pPr marL="12700" marR="902335" algn="r" defTabSz="457200">
              <a:lnSpc>
                <a:spcPts val="4850"/>
              </a:lnSpc>
              <a:spcBef>
                <a:spcPts val="1195"/>
              </a:spcBef>
            </a:pPr>
            <a:r>
              <a:rPr lang="en-US" sz="3200" dirty="0">
                <a:solidFill>
                  <a:srgbClr val="2B2D3D"/>
                </a:solidFill>
                <a:latin typeface="Georgia"/>
                <a:ea typeface="+mn-ea"/>
              </a:rPr>
              <a:t>Summary </a:t>
            </a:r>
            <a:r>
              <a:rPr lang="tr-TR" sz="3200" dirty="0">
                <a:solidFill>
                  <a:srgbClr val="2B2D3D"/>
                </a:solidFill>
                <a:latin typeface="Georgia"/>
                <a:ea typeface="+mn-ea"/>
              </a:rPr>
              <a:t>S</a:t>
            </a:r>
            <a:r>
              <a:rPr lang="en-US" sz="3200" dirty="0" err="1">
                <a:solidFill>
                  <a:srgbClr val="2B2D3D"/>
                </a:solidFill>
                <a:latin typeface="Georgia"/>
                <a:ea typeface="+mn-ea"/>
              </a:rPr>
              <a:t>tatistics</a:t>
            </a:r>
            <a:r>
              <a:rPr lang="en-US" sz="3200" dirty="0">
                <a:solidFill>
                  <a:srgbClr val="2B2D3D"/>
                </a:solidFill>
                <a:latin typeface="Georgia"/>
                <a:ea typeface="+mn-ea"/>
              </a:rPr>
              <a:t> for </a:t>
            </a:r>
            <a:r>
              <a:rPr lang="tr-TR" sz="3200" dirty="0">
                <a:solidFill>
                  <a:srgbClr val="2B2D3D"/>
                </a:solidFill>
                <a:latin typeface="Georgia"/>
                <a:ea typeface="+mn-ea"/>
              </a:rPr>
              <a:t>N</a:t>
            </a:r>
            <a:r>
              <a:rPr lang="en-US" sz="3200" dirty="0" err="1">
                <a:solidFill>
                  <a:srgbClr val="2B2D3D"/>
                </a:solidFill>
                <a:latin typeface="Georgia"/>
                <a:ea typeface="+mn-ea"/>
              </a:rPr>
              <a:t>umerical</a:t>
            </a:r>
            <a:r>
              <a:rPr lang="tr-TR" sz="3200" dirty="0">
                <a:solidFill>
                  <a:srgbClr val="2B2D3D"/>
                </a:solidFill>
                <a:latin typeface="Georgia"/>
                <a:ea typeface="+mn-ea"/>
              </a:rPr>
              <a:t> </a:t>
            </a:r>
            <a:r>
              <a:rPr lang="tr-TR" sz="3200" dirty="0" err="1">
                <a:solidFill>
                  <a:srgbClr val="2B2D3D"/>
                </a:solidFill>
                <a:latin typeface="Georgia"/>
                <a:ea typeface="+mn-ea"/>
              </a:rPr>
              <a:t>Variables</a:t>
            </a:r>
            <a:endParaRPr lang="en-US" sz="3200" dirty="0">
              <a:solidFill>
                <a:srgbClr val="2B2D3D"/>
              </a:solidFill>
              <a:latin typeface="Georgia"/>
              <a:ea typeface="+mn-ea"/>
            </a:endParaRPr>
          </a:p>
        </p:txBody>
      </p:sp>
      <p:sp>
        <p:nvSpPr>
          <p:cNvPr id="15" name="object 15"/>
          <p:cNvSpPr/>
          <p:nvPr/>
        </p:nvSpPr>
        <p:spPr>
          <a:xfrm>
            <a:off x="7616825" y="2169367"/>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pic>
        <p:nvPicPr>
          <p:cNvPr id="3" name="Picture 2">
            <a:extLst>
              <a:ext uri="{FF2B5EF4-FFF2-40B4-BE49-F238E27FC236}">
                <a16:creationId xmlns:a16="http://schemas.microsoft.com/office/drawing/2014/main" id="{BC3B18EB-8913-1B6A-E511-D721C0F731DE}"/>
              </a:ext>
            </a:extLst>
          </p:cNvPr>
          <p:cNvPicPr>
            <a:picLocks noChangeAspect="1"/>
          </p:cNvPicPr>
          <p:nvPr/>
        </p:nvPicPr>
        <p:blipFill>
          <a:blip r:embed="rId2"/>
          <a:stretch>
            <a:fillRect/>
          </a:stretch>
        </p:blipFill>
        <p:spPr>
          <a:xfrm>
            <a:off x="3164578" y="3031013"/>
            <a:ext cx="12952618" cy="3083239"/>
          </a:xfrm>
          <a:prstGeom prst="rect">
            <a:avLst/>
          </a:prstGeom>
        </p:spPr>
      </p:pic>
      <p:sp>
        <p:nvSpPr>
          <p:cNvPr id="4" name="object 5">
            <a:extLst>
              <a:ext uri="{FF2B5EF4-FFF2-40B4-BE49-F238E27FC236}">
                <a16:creationId xmlns:a16="http://schemas.microsoft.com/office/drawing/2014/main" id="{14047E5D-091E-28E3-E740-CC689EA48228}"/>
              </a:ext>
            </a:extLst>
          </p:cNvPr>
          <p:cNvSpPr/>
          <p:nvPr/>
        </p:nvSpPr>
        <p:spPr>
          <a:xfrm>
            <a:off x="15062454" y="6675004"/>
            <a:ext cx="3225800" cy="3612515"/>
          </a:xfrm>
          <a:custGeom>
            <a:avLst/>
            <a:gdLst/>
            <a:ahLst/>
            <a:cxnLst/>
            <a:rect l="l" t="t" r="r" b="b"/>
            <a:pathLst>
              <a:path w="3225800" h="3612515">
                <a:moveTo>
                  <a:pt x="3224287" y="0"/>
                </a:moveTo>
                <a:lnTo>
                  <a:pt x="0" y="3225457"/>
                </a:lnTo>
                <a:lnTo>
                  <a:pt x="386694" y="3611994"/>
                </a:lnTo>
                <a:lnTo>
                  <a:pt x="3225506" y="3611994"/>
                </a:lnTo>
                <a:lnTo>
                  <a:pt x="3225506" y="1219"/>
                </a:lnTo>
                <a:lnTo>
                  <a:pt x="3224287" y="0"/>
                </a:lnTo>
                <a:close/>
              </a:path>
            </a:pathLst>
          </a:custGeom>
          <a:solidFill>
            <a:srgbClr val="70B1DA"/>
          </a:solidFill>
        </p:spPr>
        <p:txBody>
          <a:bodyPr wrap="square" lIns="0" tIns="0" rIns="0" bIns="0" rtlCol="0"/>
          <a:lstStyle/>
          <a:p>
            <a:endParaRPr/>
          </a:p>
        </p:txBody>
      </p:sp>
    </p:spTree>
    <p:extLst>
      <p:ext uri="{BB962C8B-B14F-4D97-AF65-F5344CB8AC3E}">
        <p14:creationId xmlns:p14="http://schemas.microsoft.com/office/powerpoint/2010/main" val="345682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667504" y="0"/>
            <a:ext cx="7620634" cy="5420995"/>
            <a:chOff x="10667504" y="0"/>
            <a:chExt cx="7620634" cy="5420995"/>
          </a:xfrm>
        </p:grpSpPr>
        <p:sp>
          <p:nvSpPr>
            <p:cNvPr id="3" name="object 3"/>
            <p:cNvSpPr/>
            <p:nvPr/>
          </p:nvSpPr>
          <p:spPr>
            <a:xfrm>
              <a:off x="11205248" y="12"/>
              <a:ext cx="7082790" cy="5093970"/>
            </a:xfrm>
            <a:custGeom>
              <a:avLst/>
              <a:gdLst/>
              <a:ahLst/>
              <a:cxnLst/>
              <a:rect l="l" t="t" r="r" b="b"/>
              <a:pathLst>
                <a:path w="7082790" h="5093970">
                  <a:moveTo>
                    <a:pt x="2938869" y="3168307"/>
                  </a:moveTo>
                  <a:lnTo>
                    <a:pt x="1738325" y="1965236"/>
                  </a:lnTo>
                  <a:lnTo>
                    <a:pt x="0" y="3703548"/>
                  </a:lnTo>
                  <a:lnTo>
                    <a:pt x="1200569" y="4906632"/>
                  </a:lnTo>
                  <a:lnTo>
                    <a:pt x="2938869" y="3168307"/>
                  </a:lnTo>
                  <a:close/>
                </a:path>
                <a:path w="7082790" h="5093970">
                  <a:moveTo>
                    <a:pt x="7082701" y="558749"/>
                  </a:moveTo>
                  <a:lnTo>
                    <a:pt x="6523952" y="0"/>
                  </a:lnTo>
                  <a:lnTo>
                    <a:pt x="3813949" y="0"/>
                  </a:lnTo>
                  <a:lnTo>
                    <a:pt x="1944712" y="1869198"/>
                  </a:lnTo>
                  <a:lnTo>
                    <a:pt x="5168989" y="5093411"/>
                  </a:lnTo>
                  <a:lnTo>
                    <a:pt x="7082701" y="3179661"/>
                  </a:lnTo>
                  <a:lnTo>
                    <a:pt x="7082701" y="558749"/>
                  </a:lnTo>
                  <a:close/>
                </a:path>
              </a:pathLst>
            </a:custGeom>
            <a:solidFill>
              <a:srgbClr val="70B1DA"/>
            </a:solidFill>
          </p:spPr>
          <p:txBody>
            <a:bodyPr wrap="square" lIns="0" tIns="0" rIns="0" bIns="0" rtlCol="0"/>
            <a:lstStyle/>
            <a:p>
              <a:endParaRPr/>
            </a:p>
          </p:txBody>
        </p:sp>
        <p:sp>
          <p:nvSpPr>
            <p:cNvPr id="4" name="object 4"/>
            <p:cNvSpPr/>
            <p:nvPr/>
          </p:nvSpPr>
          <p:spPr>
            <a:xfrm>
              <a:off x="10667504" y="1430007"/>
              <a:ext cx="2371090" cy="2371725"/>
            </a:xfrm>
            <a:custGeom>
              <a:avLst/>
              <a:gdLst/>
              <a:ahLst/>
              <a:cxnLst/>
              <a:rect l="l" t="t" r="r" b="b"/>
              <a:pathLst>
                <a:path w="2371090" h="2371725">
                  <a:moveTo>
                    <a:pt x="1738312" y="0"/>
                  </a:moveTo>
                  <a:lnTo>
                    <a:pt x="0" y="1738312"/>
                  </a:lnTo>
                  <a:lnTo>
                    <a:pt x="632790" y="2371102"/>
                  </a:lnTo>
                  <a:lnTo>
                    <a:pt x="2371077" y="630288"/>
                  </a:lnTo>
                  <a:lnTo>
                    <a:pt x="1738312" y="0"/>
                  </a:lnTo>
                  <a:close/>
                </a:path>
              </a:pathLst>
            </a:custGeom>
            <a:solidFill>
              <a:srgbClr val="484C68"/>
            </a:solidFill>
          </p:spPr>
          <p:txBody>
            <a:bodyPr wrap="square" lIns="0" tIns="0" rIns="0" bIns="0" rtlCol="0"/>
            <a:lstStyle/>
            <a:p>
              <a:endParaRPr/>
            </a:p>
          </p:txBody>
        </p:sp>
        <p:sp>
          <p:nvSpPr>
            <p:cNvPr id="5" name="object 5"/>
            <p:cNvSpPr/>
            <p:nvPr/>
          </p:nvSpPr>
          <p:spPr>
            <a:xfrm>
              <a:off x="16535019" y="3474669"/>
              <a:ext cx="1753235" cy="1946275"/>
            </a:xfrm>
            <a:custGeom>
              <a:avLst/>
              <a:gdLst/>
              <a:ahLst/>
              <a:cxnLst/>
              <a:rect l="l" t="t" r="r" b="b"/>
              <a:pathLst>
                <a:path w="1753234" h="1946275">
                  <a:moveTo>
                    <a:pt x="1752992" y="0"/>
                  </a:moveTo>
                  <a:lnTo>
                    <a:pt x="0" y="1751456"/>
                  </a:lnTo>
                  <a:lnTo>
                    <a:pt x="194691" y="1946186"/>
                  </a:lnTo>
                  <a:lnTo>
                    <a:pt x="1752992" y="386511"/>
                  </a:lnTo>
                  <a:lnTo>
                    <a:pt x="1752992" y="0"/>
                  </a:lnTo>
                  <a:close/>
                </a:path>
              </a:pathLst>
            </a:custGeom>
            <a:solidFill>
              <a:srgbClr val="70B1DA"/>
            </a:solidFill>
          </p:spPr>
          <p:txBody>
            <a:bodyPr wrap="square" lIns="0" tIns="0" rIns="0" bIns="0" rtlCol="0"/>
            <a:lstStyle/>
            <a:p>
              <a:endParaRPr/>
            </a:p>
          </p:txBody>
        </p:sp>
      </p:grpSp>
      <p:sp>
        <p:nvSpPr>
          <p:cNvPr id="13" name="object 13"/>
          <p:cNvSpPr txBox="1">
            <a:spLocks noGrp="1"/>
          </p:cNvSpPr>
          <p:nvPr>
            <p:ph type="title"/>
          </p:nvPr>
        </p:nvSpPr>
        <p:spPr>
          <a:xfrm>
            <a:off x="2199120" y="2410474"/>
            <a:ext cx="6175450" cy="508473"/>
          </a:xfrm>
          <a:prstGeom prst="rect">
            <a:avLst/>
          </a:prstGeom>
        </p:spPr>
        <p:txBody>
          <a:bodyPr vert="horz" wrap="square" lIns="0" tIns="15875" rIns="0" bIns="0" rtlCol="0">
            <a:spAutoFit/>
          </a:bodyPr>
          <a:lstStyle/>
          <a:p>
            <a:pPr marL="12700" algn="just">
              <a:lnSpc>
                <a:spcPct val="100000"/>
              </a:lnSpc>
              <a:spcBef>
                <a:spcPts val="95"/>
              </a:spcBef>
            </a:pPr>
            <a:r>
              <a:rPr lang="tr-TR" sz="3200" dirty="0" err="1">
                <a:solidFill>
                  <a:srgbClr val="2B2D3D"/>
                </a:solidFill>
                <a:latin typeface="Georgia"/>
                <a:ea typeface="+mn-ea"/>
              </a:rPr>
              <a:t>Numerical</a:t>
            </a:r>
            <a:r>
              <a:rPr lang="tr-TR" sz="3200" dirty="0">
                <a:solidFill>
                  <a:srgbClr val="2B2D3D"/>
                </a:solidFill>
                <a:latin typeface="Georgia"/>
                <a:ea typeface="+mn-ea"/>
              </a:rPr>
              <a:t> </a:t>
            </a:r>
            <a:r>
              <a:rPr lang="tr-TR" sz="3200" dirty="0" err="1">
                <a:solidFill>
                  <a:srgbClr val="2B2D3D"/>
                </a:solidFill>
                <a:latin typeface="Georgia"/>
                <a:ea typeface="+mn-ea"/>
              </a:rPr>
              <a:t>Variables</a:t>
            </a:r>
            <a:r>
              <a:rPr lang="tr-TR" sz="3200" dirty="0">
                <a:solidFill>
                  <a:srgbClr val="2B2D3D"/>
                </a:solidFill>
                <a:latin typeface="Georgia"/>
                <a:ea typeface="+mn-ea"/>
              </a:rPr>
              <a:t> Distribution</a:t>
            </a:r>
          </a:p>
        </p:txBody>
      </p:sp>
      <p:sp>
        <p:nvSpPr>
          <p:cNvPr id="17" name="object 17"/>
          <p:cNvSpPr/>
          <p:nvPr/>
        </p:nvSpPr>
        <p:spPr>
          <a:xfrm>
            <a:off x="4326445" y="3022065"/>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pic>
        <p:nvPicPr>
          <p:cNvPr id="20" name="Picture 19">
            <a:extLst>
              <a:ext uri="{FF2B5EF4-FFF2-40B4-BE49-F238E27FC236}">
                <a16:creationId xmlns:a16="http://schemas.microsoft.com/office/drawing/2014/main" id="{51A81468-06CF-349A-DB21-E265A9837BC0}"/>
              </a:ext>
            </a:extLst>
          </p:cNvPr>
          <p:cNvPicPr>
            <a:picLocks noChangeAspect="1"/>
          </p:cNvPicPr>
          <p:nvPr/>
        </p:nvPicPr>
        <p:blipFill>
          <a:blip r:embed="rId2"/>
          <a:stretch>
            <a:fillRect/>
          </a:stretch>
        </p:blipFill>
        <p:spPr>
          <a:xfrm>
            <a:off x="816482" y="3474669"/>
            <a:ext cx="9582150" cy="5191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0530BBC8-9D9B-6156-7EAC-8CCEC50F7FC3}"/>
              </a:ext>
            </a:extLst>
          </p:cNvPr>
          <p:cNvPicPr>
            <a:picLocks noChangeAspect="1"/>
          </p:cNvPicPr>
          <p:nvPr/>
        </p:nvPicPr>
        <p:blipFill>
          <a:blip r:embed="rId2"/>
          <a:stretch>
            <a:fillRect/>
          </a:stretch>
        </p:blipFill>
        <p:spPr>
          <a:xfrm>
            <a:off x="9392235" y="1745983"/>
            <a:ext cx="6757246" cy="3924556"/>
          </a:xfrm>
          <a:prstGeom prst="rect">
            <a:avLst/>
          </a:prstGeom>
        </p:spPr>
      </p:pic>
      <p:pic>
        <p:nvPicPr>
          <p:cNvPr id="33" name="Picture 32">
            <a:extLst>
              <a:ext uri="{FF2B5EF4-FFF2-40B4-BE49-F238E27FC236}">
                <a16:creationId xmlns:a16="http://schemas.microsoft.com/office/drawing/2014/main" id="{F6E685DE-0374-41DE-F13B-31A74BD3EEC7}"/>
              </a:ext>
            </a:extLst>
          </p:cNvPr>
          <p:cNvPicPr>
            <a:picLocks noChangeAspect="1"/>
          </p:cNvPicPr>
          <p:nvPr/>
        </p:nvPicPr>
        <p:blipFill>
          <a:blip r:embed="rId3">
            <a:alphaModFix/>
          </a:blip>
          <a:stretch>
            <a:fillRect/>
          </a:stretch>
        </p:blipFill>
        <p:spPr>
          <a:xfrm>
            <a:off x="2281298" y="1725087"/>
            <a:ext cx="6757246" cy="3660734"/>
          </a:xfrm>
          <a:prstGeom prst="rect">
            <a:avLst/>
          </a:prstGeom>
          <a:noFill/>
        </p:spPr>
      </p:pic>
      <p:grpSp>
        <p:nvGrpSpPr>
          <p:cNvPr id="2" name="object 2"/>
          <p:cNvGrpSpPr/>
          <p:nvPr/>
        </p:nvGrpSpPr>
        <p:grpSpPr>
          <a:xfrm>
            <a:off x="13324635" y="0"/>
            <a:ext cx="4963838" cy="5290571"/>
            <a:chOff x="12640783" y="0"/>
            <a:chExt cx="5647690" cy="5734685"/>
          </a:xfrm>
        </p:grpSpPr>
        <p:sp>
          <p:nvSpPr>
            <p:cNvPr id="3" name="object 3"/>
            <p:cNvSpPr/>
            <p:nvPr/>
          </p:nvSpPr>
          <p:spPr>
            <a:xfrm>
              <a:off x="16373094" y="2795257"/>
              <a:ext cx="1915160" cy="2939415"/>
            </a:xfrm>
            <a:custGeom>
              <a:avLst/>
              <a:gdLst/>
              <a:ahLst/>
              <a:cxnLst/>
              <a:rect l="l" t="t" r="r" b="b"/>
              <a:pathLst>
                <a:path w="1915159" h="2939415">
                  <a:moveTo>
                    <a:pt x="1739646" y="0"/>
                  </a:moveTo>
                  <a:lnTo>
                    <a:pt x="0" y="1738312"/>
                  </a:lnTo>
                  <a:lnTo>
                    <a:pt x="1201420" y="2938868"/>
                  </a:lnTo>
                  <a:lnTo>
                    <a:pt x="1914942" y="2225893"/>
                  </a:lnTo>
                  <a:lnTo>
                    <a:pt x="1914942" y="175170"/>
                  </a:lnTo>
                  <a:lnTo>
                    <a:pt x="1739646" y="0"/>
                  </a:lnTo>
                  <a:close/>
                </a:path>
              </a:pathLst>
            </a:custGeom>
            <a:solidFill>
              <a:srgbClr val="484C68"/>
            </a:solidFill>
          </p:spPr>
          <p:txBody>
            <a:bodyPr wrap="square" lIns="0" tIns="0" rIns="0" bIns="0" rtlCol="0"/>
            <a:lstStyle/>
            <a:p>
              <a:endParaRPr/>
            </a:p>
          </p:txBody>
        </p:sp>
        <p:sp>
          <p:nvSpPr>
            <p:cNvPr id="4" name="object 4"/>
            <p:cNvSpPr/>
            <p:nvPr/>
          </p:nvSpPr>
          <p:spPr>
            <a:xfrm>
              <a:off x="12640780" y="12"/>
              <a:ext cx="5647690" cy="4629150"/>
            </a:xfrm>
            <a:custGeom>
              <a:avLst/>
              <a:gdLst/>
              <a:ahLst/>
              <a:cxnLst/>
              <a:rect l="l" t="t" r="r" b="b"/>
              <a:pathLst>
                <a:path w="5647690" h="4629150">
                  <a:moveTo>
                    <a:pt x="5567083" y="2890278"/>
                  </a:moveTo>
                  <a:lnTo>
                    <a:pt x="4936274" y="2257488"/>
                  </a:lnTo>
                  <a:lnTo>
                    <a:pt x="3196755" y="3995801"/>
                  </a:lnTo>
                  <a:lnTo>
                    <a:pt x="3827437" y="4628591"/>
                  </a:lnTo>
                  <a:lnTo>
                    <a:pt x="5567083" y="2890278"/>
                  </a:lnTo>
                  <a:close/>
                </a:path>
                <a:path w="5647690" h="4629150">
                  <a:moveTo>
                    <a:pt x="5647207" y="0"/>
                  </a:moveTo>
                  <a:lnTo>
                    <a:pt x="0" y="0"/>
                  </a:lnTo>
                  <a:lnTo>
                    <a:pt x="3075978" y="3075914"/>
                  </a:lnTo>
                  <a:lnTo>
                    <a:pt x="5647207" y="504634"/>
                  </a:lnTo>
                  <a:lnTo>
                    <a:pt x="5647207" y="0"/>
                  </a:lnTo>
                  <a:close/>
                </a:path>
              </a:pathLst>
            </a:custGeom>
            <a:solidFill>
              <a:srgbClr val="70B1DA"/>
            </a:solidFill>
          </p:spPr>
          <p:txBody>
            <a:bodyPr wrap="square" lIns="0" tIns="0" rIns="0" bIns="0" rtlCol="0"/>
            <a:lstStyle/>
            <a:p>
              <a:endParaRPr/>
            </a:p>
          </p:txBody>
        </p:sp>
      </p:grpSp>
      <p:sp>
        <p:nvSpPr>
          <p:cNvPr id="7" name="object 7"/>
          <p:cNvSpPr/>
          <p:nvPr/>
        </p:nvSpPr>
        <p:spPr>
          <a:xfrm>
            <a:off x="15857474" y="815687"/>
            <a:ext cx="2430780" cy="2623185"/>
          </a:xfrm>
          <a:custGeom>
            <a:avLst/>
            <a:gdLst/>
            <a:ahLst/>
            <a:cxnLst/>
            <a:rect l="l" t="t" r="r" b="b"/>
            <a:pathLst>
              <a:path w="2430780" h="2623185">
                <a:moveTo>
                  <a:pt x="2430499" y="0"/>
                </a:moveTo>
                <a:lnTo>
                  <a:pt x="0" y="2430433"/>
                </a:lnTo>
                <a:lnTo>
                  <a:pt x="194818" y="2622660"/>
                </a:lnTo>
                <a:lnTo>
                  <a:pt x="2430499" y="386907"/>
                </a:lnTo>
                <a:lnTo>
                  <a:pt x="2430499" y="0"/>
                </a:lnTo>
                <a:close/>
              </a:path>
            </a:pathLst>
          </a:custGeom>
          <a:solidFill>
            <a:srgbClr val="70B1DA"/>
          </a:solidFill>
        </p:spPr>
        <p:txBody>
          <a:bodyPr wrap="square" lIns="0" tIns="0" rIns="0" bIns="0" rtlCol="0"/>
          <a:lstStyle/>
          <a:p>
            <a:endParaRPr/>
          </a:p>
        </p:txBody>
      </p:sp>
      <p:sp>
        <p:nvSpPr>
          <p:cNvPr id="18" name="object 18"/>
          <p:cNvSpPr/>
          <p:nvPr/>
        </p:nvSpPr>
        <p:spPr>
          <a:xfrm>
            <a:off x="0" y="686052"/>
            <a:ext cx="2151219" cy="5670032"/>
          </a:xfrm>
          <a:custGeom>
            <a:avLst/>
            <a:gdLst/>
            <a:ahLst/>
            <a:cxnLst/>
            <a:rect l="l" t="t" r="r" b="b"/>
            <a:pathLst>
              <a:path w="2930525" h="5860415">
                <a:moveTo>
                  <a:pt x="0" y="0"/>
                </a:moveTo>
                <a:lnTo>
                  <a:pt x="0" y="5860295"/>
                </a:lnTo>
                <a:lnTo>
                  <a:pt x="2930143" y="2929016"/>
                </a:lnTo>
                <a:lnTo>
                  <a:pt x="0" y="0"/>
                </a:lnTo>
                <a:close/>
              </a:path>
            </a:pathLst>
          </a:custGeom>
          <a:solidFill>
            <a:srgbClr val="484C68"/>
          </a:solidFill>
        </p:spPr>
        <p:txBody>
          <a:bodyPr wrap="square" lIns="0" tIns="0" rIns="0" bIns="0" rtlCol="0"/>
          <a:lstStyle/>
          <a:p>
            <a:endParaRPr/>
          </a:p>
        </p:txBody>
      </p:sp>
      <p:sp>
        <p:nvSpPr>
          <p:cNvPr id="21" name="TextBox 20">
            <a:extLst>
              <a:ext uri="{FF2B5EF4-FFF2-40B4-BE49-F238E27FC236}">
                <a16:creationId xmlns:a16="http://schemas.microsoft.com/office/drawing/2014/main" id="{4D4908C6-3A51-B7CF-A061-7D5292AFA8D2}"/>
              </a:ext>
            </a:extLst>
          </p:cNvPr>
          <p:cNvSpPr txBox="1"/>
          <p:nvPr/>
        </p:nvSpPr>
        <p:spPr>
          <a:xfrm>
            <a:off x="4562837" y="521904"/>
            <a:ext cx="9150350" cy="584775"/>
          </a:xfrm>
          <a:prstGeom prst="rect">
            <a:avLst/>
          </a:prstGeom>
          <a:noFill/>
        </p:spPr>
        <p:txBody>
          <a:bodyPr wrap="square">
            <a:spAutoFit/>
          </a:bodyPr>
          <a:lstStyle/>
          <a:p>
            <a:pPr marL="12700" marR="902335" algn="r">
              <a:spcBef>
                <a:spcPts val="1195"/>
              </a:spcBef>
            </a:pPr>
            <a:r>
              <a:rPr lang="en-US" sz="3200" dirty="0">
                <a:solidFill>
                  <a:srgbClr val="2B2D3D"/>
                </a:solidFill>
                <a:latin typeface="Georgia"/>
                <a:cs typeface="+mj-cs"/>
              </a:rPr>
              <a:t>Categorical Variables Distribution</a:t>
            </a:r>
          </a:p>
        </p:txBody>
      </p:sp>
      <p:pic>
        <p:nvPicPr>
          <p:cNvPr id="37" name="Picture 36">
            <a:extLst>
              <a:ext uri="{FF2B5EF4-FFF2-40B4-BE49-F238E27FC236}">
                <a16:creationId xmlns:a16="http://schemas.microsoft.com/office/drawing/2014/main" id="{CC84BF24-03FD-6597-2402-26B6918D084F}"/>
              </a:ext>
            </a:extLst>
          </p:cNvPr>
          <p:cNvPicPr>
            <a:picLocks noChangeAspect="1"/>
          </p:cNvPicPr>
          <p:nvPr/>
        </p:nvPicPr>
        <p:blipFill>
          <a:blip r:embed="rId4"/>
          <a:stretch>
            <a:fillRect/>
          </a:stretch>
        </p:blipFill>
        <p:spPr>
          <a:xfrm>
            <a:off x="448070" y="6254144"/>
            <a:ext cx="6181463" cy="3534267"/>
          </a:xfrm>
          <a:prstGeom prst="rect">
            <a:avLst/>
          </a:prstGeom>
        </p:spPr>
      </p:pic>
      <p:pic>
        <p:nvPicPr>
          <p:cNvPr id="44" name="Picture 43">
            <a:extLst>
              <a:ext uri="{FF2B5EF4-FFF2-40B4-BE49-F238E27FC236}">
                <a16:creationId xmlns:a16="http://schemas.microsoft.com/office/drawing/2014/main" id="{DD95884A-43B7-8D28-89AF-F159C20D327A}"/>
              </a:ext>
            </a:extLst>
          </p:cNvPr>
          <p:cNvPicPr>
            <a:picLocks noChangeAspect="1"/>
          </p:cNvPicPr>
          <p:nvPr/>
        </p:nvPicPr>
        <p:blipFill>
          <a:blip r:embed="rId5"/>
          <a:stretch>
            <a:fillRect/>
          </a:stretch>
        </p:blipFill>
        <p:spPr>
          <a:xfrm>
            <a:off x="6807987" y="6247527"/>
            <a:ext cx="6159634" cy="3370737"/>
          </a:xfrm>
          <a:prstGeom prst="rect">
            <a:avLst/>
          </a:prstGeom>
        </p:spPr>
      </p:pic>
      <p:pic>
        <p:nvPicPr>
          <p:cNvPr id="46" name="Picture 45">
            <a:extLst>
              <a:ext uri="{FF2B5EF4-FFF2-40B4-BE49-F238E27FC236}">
                <a16:creationId xmlns:a16="http://schemas.microsoft.com/office/drawing/2014/main" id="{CD920A30-7954-2CE6-9AFD-8FA9CDDDB223}"/>
              </a:ext>
            </a:extLst>
          </p:cNvPr>
          <p:cNvPicPr>
            <a:picLocks noChangeAspect="1"/>
          </p:cNvPicPr>
          <p:nvPr/>
        </p:nvPicPr>
        <p:blipFill>
          <a:blip r:embed="rId6"/>
          <a:stretch>
            <a:fillRect/>
          </a:stretch>
        </p:blipFill>
        <p:spPr>
          <a:xfrm>
            <a:off x="13163826" y="6356084"/>
            <a:ext cx="5122154" cy="2774924"/>
          </a:xfrm>
          <a:prstGeom prst="rect">
            <a:avLst/>
          </a:prstGeom>
        </p:spPr>
      </p:pic>
      <p:sp>
        <p:nvSpPr>
          <p:cNvPr id="47" name="object 17">
            <a:extLst>
              <a:ext uri="{FF2B5EF4-FFF2-40B4-BE49-F238E27FC236}">
                <a16:creationId xmlns:a16="http://schemas.microsoft.com/office/drawing/2014/main" id="{4E817E52-E6F0-B1EB-082F-9425EC567B65}"/>
              </a:ext>
            </a:extLst>
          </p:cNvPr>
          <p:cNvSpPr/>
          <p:nvPr/>
        </p:nvSpPr>
        <p:spPr>
          <a:xfrm>
            <a:off x="9100012" y="1378434"/>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332880" y="2559761"/>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grpSp>
        <p:nvGrpSpPr>
          <p:cNvPr id="4" name="object 4"/>
          <p:cNvGrpSpPr/>
          <p:nvPr/>
        </p:nvGrpSpPr>
        <p:grpSpPr>
          <a:xfrm>
            <a:off x="0" y="686051"/>
            <a:ext cx="3863975" cy="9601200"/>
            <a:chOff x="0" y="686051"/>
            <a:chExt cx="3863975" cy="9601200"/>
          </a:xfrm>
        </p:grpSpPr>
        <p:sp>
          <p:nvSpPr>
            <p:cNvPr id="5" name="object 5"/>
            <p:cNvSpPr/>
            <p:nvPr/>
          </p:nvSpPr>
          <p:spPr>
            <a:xfrm>
              <a:off x="0" y="686051"/>
              <a:ext cx="2930525" cy="5860415"/>
            </a:xfrm>
            <a:custGeom>
              <a:avLst/>
              <a:gdLst/>
              <a:ahLst/>
              <a:cxnLst/>
              <a:rect l="l" t="t" r="r" b="b"/>
              <a:pathLst>
                <a:path w="2930525" h="5860415">
                  <a:moveTo>
                    <a:pt x="0" y="0"/>
                  </a:moveTo>
                  <a:lnTo>
                    <a:pt x="0" y="5860295"/>
                  </a:lnTo>
                  <a:lnTo>
                    <a:pt x="2930143" y="2929016"/>
                  </a:lnTo>
                  <a:lnTo>
                    <a:pt x="0" y="0"/>
                  </a:lnTo>
                  <a:close/>
                </a:path>
              </a:pathLst>
            </a:custGeom>
            <a:solidFill>
              <a:srgbClr val="484C68"/>
            </a:solidFill>
          </p:spPr>
          <p:txBody>
            <a:bodyPr wrap="square" lIns="0" tIns="0" rIns="0" bIns="0" rtlCol="0"/>
            <a:lstStyle/>
            <a:p>
              <a:endParaRPr/>
            </a:p>
          </p:txBody>
        </p:sp>
        <p:sp>
          <p:nvSpPr>
            <p:cNvPr id="6" name="object 6"/>
            <p:cNvSpPr/>
            <p:nvPr/>
          </p:nvSpPr>
          <p:spPr>
            <a:xfrm>
              <a:off x="0" y="6216954"/>
              <a:ext cx="3863975" cy="4070350"/>
            </a:xfrm>
            <a:custGeom>
              <a:avLst/>
              <a:gdLst/>
              <a:ahLst/>
              <a:cxnLst/>
              <a:rect l="l" t="t" r="r" b="b"/>
              <a:pathLst>
                <a:path w="3863975" h="4070350">
                  <a:moveTo>
                    <a:pt x="639648" y="0"/>
                  </a:moveTo>
                  <a:lnTo>
                    <a:pt x="0" y="639648"/>
                  </a:lnTo>
                  <a:lnTo>
                    <a:pt x="0" y="4070043"/>
                  </a:lnTo>
                  <a:lnTo>
                    <a:pt x="3018031" y="4070043"/>
                  </a:lnTo>
                  <a:lnTo>
                    <a:pt x="3863860" y="3224213"/>
                  </a:lnTo>
                  <a:lnTo>
                    <a:pt x="639648" y="0"/>
                  </a:lnTo>
                  <a:close/>
                </a:path>
              </a:pathLst>
            </a:custGeom>
            <a:solidFill>
              <a:srgbClr val="70B1DA"/>
            </a:solidFill>
          </p:spPr>
          <p:txBody>
            <a:bodyPr wrap="square" lIns="0" tIns="0" rIns="0" bIns="0" rtlCol="0"/>
            <a:lstStyle/>
            <a:p>
              <a:endParaRPr/>
            </a:p>
          </p:txBody>
        </p:sp>
      </p:grpSp>
      <p:sp>
        <p:nvSpPr>
          <p:cNvPr id="13" name="object 13"/>
          <p:cNvSpPr txBox="1">
            <a:spLocks noGrp="1"/>
          </p:cNvSpPr>
          <p:nvPr>
            <p:ph type="title"/>
          </p:nvPr>
        </p:nvSpPr>
        <p:spPr>
          <a:xfrm>
            <a:off x="3487737" y="1868965"/>
            <a:ext cx="7620000" cy="508473"/>
          </a:xfrm>
          <a:prstGeom prst="rect">
            <a:avLst/>
          </a:prstGeom>
        </p:spPr>
        <p:txBody>
          <a:bodyPr vert="horz" wrap="square" lIns="0" tIns="15875" rIns="0" bIns="0" rtlCol="0">
            <a:spAutoFit/>
          </a:bodyPr>
          <a:lstStyle/>
          <a:p>
            <a:pPr marL="12700" marR="902335" algn="r" defTabSz="457200">
              <a:lnSpc>
                <a:spcPct val="100000"/>
              </a:lnSpc>
              <a:spcBef>
                <a:spcPts val="1195"/>
              </a:spcBef>
            </a:pPr>
            <a:r>
              <a:rPr lang="tr-TR" sz="3200" dirty="0" err="1">
                <a:solidFill>
                  <a:srgbClr val="2B2D3D"/>
                </a:solidFill>
                <a:latin typeface="Georgia"/>
                <a:ea typeface="+mn-ea"/>
              </a:rPr>
              <a:t>Target</a:t>
            </a:r>
            <a:r>
              <a:rPr lang="tr-TR" sz="3200" dirty="0">
                <a:solidFill>
                  <a:srgbClr val="2B2D3D"/>
                </a:solidFill>
                <a:latin typeface="Georgia"/>
                <a:ea typeface="+mn-ea"/>
              </a:rPr>
              <a:t> Value Distribution</a:t>
            </a:r>
          </a:p>
        </p:txBody>
      </p:sp>
      <p:pic>
        <p:nvPicPr>
          <p:cNvPr id="16" name="Picture 15">
            <a:extLst>
              <a:ext uri="{FF2B5EF4-FFF2-40B4-BE49-F238E27FC236}">
                <a16:creationId xmlns:a16="http://schemas.microsoft.com/office/drawing/2014/main" id="{036AAF5D-A136-2AE7-C432-521C39378E5C}"/>
              </a:ext>
            </a:extLst>
          </p:cNvPr>
          <p:cNvPicPr>
            <a:picLocks noChangeAspect="1"/>
          </p:cNvPicPr>
          <p:nvPr/>
        </p:nvPicPr>
        <p:blipFill>
          <a:blip r:embed="rId2"/>
          <a:stretch>
            <a:fillRect/>
          </a:stretch>
        </p:blipFill>
        <p:spPr>
          <a:xfrm>
            <a:off x="11664950" y="2047910"/>
            <a:ext cx="4594277" cy="1214202"/>
          </a:xfrm>
          <a:prstGeom prst="rect">
            <a:avLst/>
          </a:prstGeom>
        </p:spPr>
      </p:pic>
      <p:pic>
        <p:nvPicPr>
          <p:cNvPr id="8" name="Picture 7">
            <a:extLst>
              <a:ext uri="{FF2B5EF4-FFF2-40B4-BE49-F238E27FC236}">
                <a16:creationId xmlns:a16="http://schemas.microsoft.com/office/drawing/2014/main" id="{7A55D238-849C-6E92-3AFB-5022E883CBB2}"/>
              </a:ext>
            </a:extLst>
          </p:cNvPr>
          <p:cNvPicPr>
            <a:picLocks noChangeAspect="1"/>
          </p:cNvPicPr>
          <p:nvPr/>
        </p:nvPicPr>
        <p:blipFill>
          <a:blip r:embed="rId3"/>
          <a:stretch>
            <a:fillRect/>
          </a:stretch>
        </p:blipFill>
        <p:spPr>
          <a:xfrm>
            <a:off x="10863680" y="4055756"/>
            <a:ext cx="6196815" cy="5153025"/>
          </a:xfrm>
          <a:prstGeom prst="rect">
            <a:avLst/>
          </a:prstGeom>
        </p:spPr>
      </p:pic>
      <p:pic>
        <p:nvPicPr>
          <p:cNvPr id="10" name="Picture 9">
            <a:extLst>
              <a:ext uri="{FF2B5EF4-FFF2-40B4-BE49-F238E27FC236}">
                <a16:creationId xmlns:a16="http://schemas.microsoft.com/office/drawing/2014/main" id="{9AA2CA9C-E046-078F-BE59-B134BB89F103}"/>
              </a:ext>
            </a:extLst>
          </p:cNvPr>
          <p:cNvPicPr>
            <a:picLocks noChangeAspect="1"/>
          </p:cNvPicPr>
          <p:nvPr/>
        </p:nvPicPr>
        <p:blipFill>
          <a:blip r:embed="rId4"/>
          <a:stretch>
            <a:fillRect/>
          </a:stretch>
        </p:blipFill>
        <p:spPr>
          <a:xfrm>
            <a:off x="4806950" y="3432425"/>
            <a:ext cx="5954943" cy="57763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5F37E37C-611C-EE28-5EC1-062F39EA7BA9}"/>
              </a:ext>
            </a:extLst>
          </p:cNvPr>
          <p:cNvPicPr>
            <a:picLocks noChangeAspect="1"/>
          </p:cNvPicPr>
          <p:nvPr/>
        </p:nvPicPr>
        <p:blipFill>
          <a:blip r:embed="rId2"/>
          <a:stretch>
            <a:fillRect/>
          </a:stretch>
        </p:blipFill>
        <p:spPr>
          <a:xfrm>
            <a:off x="18923" y="2310573"/>
            <a:ext cx="13803735" cy="6858000"/>
          </a:xfrm>
          <a:prstGeom prst="rect">
            <a:avLst/>
          </a:prstGeom>
        </p:spPr>
      </p:pic>
      <p:grpSp>
        <p:nvGrpSpPr>
          <p:cNvPr id="2" name="object 2"/>
          <p:cNvGrpSpPr/>
          <p:nvPr/>
        </p:nvGrpSpPr>
        <p:grpSpPr>
          <a:xfrm>
            <a:off x="11371783" y="0"/>
            <a:ext cx="3476625" cy="1929764"/>
            <a:chOff x="11371783" y="0"/>
            <a:chExt cx="3476625" cy="1929764"/>
          </a:xfrm>
        </p:grpSpPr>
        <p:sp>
          <p:nvSpPr>
            <p:cNvPr id="3" name="object 3"/>
            <p:cNvSpPr/>
            <p:nvPr/>
          </p:nvSpPr>
          <p:spPr>
            <a:xfrm>
              <a:off x="11907024" y="0"/>
              <a:ext cx="2941955" cy="1929764"/>
            </a:xfrm>
            <a:custGeom>
              <a:avLst/>
              <a:gdLst/>
              <a:ahLst/>
              <a:cxnLst/>
              <a:rect l="l" t="t" r="r" b="b"/>
              <a:pathLst>
                <a:path w="2941955" h="1929764">
                  <a:moveTo>
                    <a:pt x="2749660" y="0"/>
                  </a:moveTo>
                  <a:lnTo>
                    <a:pt x="729140" y="0"/>
                  </a:lnTo>
                  <a:lnTo>
                    <a:pt x="0" y="729118"/>
                  </a:lnTo>
                  <a:lnTo>
                    <a:pt x="1203058" y="1929688"/>
                  </a:lnTo>
                  <a:lnTo>
                    <a:pt x="2941382" y="191427"/>
                  </a:lnTo>
                  <a:lnTo>
                    <a:pt x="2749660" y="0"/>
                  </a:lnTo>
                  <a:close/>
                </a:path>
              </a:pathLst>
            </a:custGeom>
            <a:solidFill>
              <a:srgbClr val="484C68"/>
            </a:solidFill>
          </p:spPr>
          <p:txBody>
            <a:bodyPr wrap="square" lIns="0" tIns="0" rIns="0" bIns="0" rtlCol="0"/>
            <a:lstStyle/>
            <a:p>
              <a:endParaRPr/>
            </a:p>
          </p:txBody>
        </p:sp>
        <p:sp>
          <p:nvSpPr>
            <p:cNvPr id="4" name="object 4"/>
            <p:cNvSpPr/>
            <p:nvPr/>
          </p:nvSpPr>
          <p:spPr>
            <a:xfrm>
              <a:off x="11371783" y="0"/>
              <a:ext cx="1454785" cy="824230"/>
            </a:xfrm>
            <a:custGeom>
              <a:avLst/>
              <a:gdLst/>
              <a:ahLst/>
              <a:cxnLst/>
              <a:rect l="l" t="t" r="r" b="b"/>
              <a:pathLst>
                <a:path w="1454784" h="824230">
                  <a:moveTo>
                    <a:pt x="1454454" y="0"/>
                  </a:moveTo>
                  <a:lnTo>
                    <a:pt x="191374" y="0"/>
                  </a:lnTo>
                  <a:lnTo>
                    <a:pt x="0" y="191375"/>
                  </a:lnTo>
                  <a:lnTo>
                    <a:pt x="630288" y="824165"/>
                  </a:lnTo>
                  <a:lnTo>
                    <a:pt x="1454454" y="0"/>
                  </a:lnTo>
                  <a:close/>
                </a:path>
              </a:pathLst>
            </a:custGeom>
            <a:solidFill>
              <a:srgbClr val="70B1DA"/>
            </a:solidFill>
          </p:spPr>
          <p:txBody>
            <a:bodyPr wrap="square" lIns="0" tIns="0" rIns="0" bIns="0" rtlCol="0"/>
            <a:lstStyle/>
            <a:p>
              <a:endParaRPr/>
            </a:p>
          </p:txBody>
        </p:sp>
      </p:grpSp>
      <p:sp>
        <p:nvSpPr>
          <p:cNvPr id="9" name="object 9"/>
          <p:cNvSpPr/>
          <p:nvPr/>
        </p:nvSpPr>
        <p:spPr>
          <a:xfrm>
            <a:off x="13284327" y="0"/>
            <a:ext cx="5003800" cy="5329555"/>
          </a:xfrm>
          <a:custGeom>
            <a:avLst/>
            <a:gdLst/>
            <a:ahLst/>
            <a:cxnLst/>
            <a:rect l="l" t="t" r="r" b="b"/>
            <a:pathLst>
              <a:path w="5003800" h="5329555">
                <a:moveTo>
                  <a:pt x="4344879" y="0"/>
                </a:moveTo>
                <a:lnTo>
                  <a:pt x="2105120" y="0"/>
                </a:lnTo>
                <a:lnTo>
                  <a:pt x="0" y="2103512"/>
                </a:lnTo>
                <a:lnTo>
                  <a:pt x="3225419" y="5328982"/>
                </a:lnTo>
                <a:lnTo>
                  <a:pt x="5003722" y="3549320"/>
                </a:lnTo>
                <a:lnTo>
                  <a:pt x="5003722" y="658832"/>
                </a:lnTo>
                <a:lnTo>
                  <a:pt x="4344879" y="0"/>
                </a:lnTo>
                <a:close/>
              </a:path>
            </a:pathLst>
          </a:custGeom>
          <a:solidFill>
            <a:srgbClr val="484C68"/>
          </a:solidFill>
        </p:spPr>
        <p:txBody>
          <a:bodyPr wrap="square" lIns="0" tIns="0" rIns="0" bIns="0" rtlCol="0"/>
          <a:lstStyle/>
          <a:p>
            <a:endParaRPr/>
          </a:p>
        </p:txBody>
      </p:sp>
      <p:sp>
        <p:nvSpPr>
          <p:cNvPr id="29" name="TextBox 28">
            <a:extLst>
              <a:ext uri="{FF2B5EF4-FFF2-40B4-BE49-F238E27FC236}">
                <a16:creationId xmlns:a16="http://schemas.microsoft.com/office/drawing/2014/main" id="{3F2A7245-C3F8-F5D5-1331-ACDDAFEF6A59}"/>
              </a:ext>
            </a:extLst>
          </p:cNvPr>
          <p:cNvSpPr txBox="1"/>
          <p:nvPr/>
        </p:nvSpPr>
        <p:spPr>
          <a:xfrm>
            <a:off x="9607550" y="9264650"/>
            <a:ext cx="9150350" cy="584775"/>
          </a:xfrm>
          <a:prstGeom prst="rect">
            <a:avLst/>
          </a:prstGeom>
          <a:noFill/>
        </p:spPr>
        <p:txBody>
          <a:bodyPr wrap="square">
            <a:spAutoFit/>
          </a:bodyPr>
          <a:lstStyle/>
          <a:p>
            <a:pPr marL="12700" marR="902335" algn="just">
              <a:lnSpc>
                <a:spcPct val="100000"/>
              </a:lnSpc>
              <a:spcBef>
                <a:spcPts val="1195"/>
              </a:spcBef>
            </a:pPr>
            <a:r>
              <a:rPr lang="en-US" sz="1600" dirty="0">
                <a:solidFill>
                  <a:srgbClr val="262836"/>
                </a:solidFill>
                <a:latin typeface="Georgia"/>
                <a:cs typeface="+mj-cs"/>
              </a:rPr>
              <a:t>This methodology effectively transforms continuous numeric variables into categorical bins, facilitating better</a:t>
            </a:r>
            <a:r>
              <a:rPr lang="tr-TR" sz="1600" dirty="0">
                <a:solidFill>
                  <a:srgbClr val="262836"/>
                </a:solidFill>
                <a:latin typeface="Georgia"/>
                <a:cs typeface="+mj-cs"/>
              </a:rPr>
              <a:t> </a:t>
            </a:r>
            <a:r>
              <a:rPr lang="en-US" sz="1600" dirty="0">
                <a:solidFill>
                  <a:srgbClr val="262836"/>
                </a:solidFill>
                <a:latin typeface="Georgia"/>
                <a:cs typeface="+mj-cs"/>
              </a:rPr>
              <a:t>visualization and comparative analysis of attrition. </a:t>
            </a:r>
            <a:endParaRPr lang="tr-TR" sz="1600" dirty="0">
              <a:solidFill>
                <a:srgbClr val="262836"/>
              </a:solidFill>
              <a:latin typeface="Georgia"/>
              <a:cs typeface="+mj-cs"/>
            </a:endParaRPr>
          </a:p>
        </p:txBody>
      </p:sp>
      <p:sp>
        <p:nvSpPr>
          <p:cNvPr id="30" name="object 13">
            <a:extLst>
              <a:ext uri="{FF2B5EF4-FFF2-40B4-BE49-F238E27FC236}">
                <a16:creationId xmlns:a16="http://schemas.microsoft.com/office/drawing/2014/main" id="{9D6F8EED-BA6A-7252-A212-7DF7948E9A5B}"/>
              </a:ext>
            </a:extLst>
          </p:cNvPr>
          <p:cNvSpPr txBox="1">
            <a:spLocks noGrp="1"/>
          </p:cNvSpPr>
          <p:nvPr>
            <p:ph type="title"/>
          </p:nvPr>
        </p:nvSpPr>
        <p:spPr>
          <a:xfrm>
            <a:off x="820974" y="549121"/>
            <a:ext cx="8310326" cy="1000915"/>
          </a:xfrm>
          <a:prstGeom prst="rect">
            <a:avLst/>
          </a:prstGeom>
        </p:spPr>
        <p:txBody>
          <a:bodyPr vert="horz" wrap="square" lIns="0" tIns="15875" rIns="0" bIns="0" rtlCol="0">
            <a:spAutoFit/>
          </a:bodyPr>
          <a:lstStyle/>
          <a:p>
            <a:pPr marL="12700" marR="902335" algn="r" defTabSz="457200">
              <a:lnSpc>
                <a:spcPct val="100000"/>
              </a:lnSpc>
              <a:spcBef>
                <a:spcPts val="1195"/>
              </a:spcBef>
            </a:pPr>
            <a:r>
              <a:rPr lang="en-US" sz="3200" dirty="0">
                <a:solidFill>
                  <a:srgbClr val="2B2D3D"/>
                </a:solidFill>
                <a:latin typeface="Georgia"/>
                <a:ea typeface="+mn-ea"/>
              </a:rPr>
              <a:t>Transforming Numerical Variables into Categorical Variables</a:t>
            </a:r>
          </a:p>
        </p:txBody>
      </p:sp>
      <p:sp>
        <p:nvSpPr>
          <p:cNvPr id="35" name="object 17">
            <a:extLst>
              <a:ext uri="{FF2B5EF4-FFF2-40B4-BE49-F238E27FC236}">
                <a16:creationId xmlns:a16="http://schemas.microsoft.com/office/drawing/2014/main" id="{D5497F42-E25B-74AE-69CA-C809066BD6BA}"/>
              </a:ext>
            </a:extLst>
          </p:cNvPr>
          <p:cNvSpPr/>
          <p:nvPr/>
        </p:nvSpPr>
        <p:spPr>
          <a:xfrm>
            <a:off x="4121150" y="1787429"/>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
        <p:nvSpPr>
          <p:cNvPr id="8" name="TextBox 7">
            <a:extLst>
              <a:ext uri="{FF2B5EF4-FFF2-40B4-BE49-F238E27FC236}">
                <a16:creationId xmlns:a16="http://schemas.microsoft.com/office/drawing/2014/main" id="{340DB2C7-CB45-D1F6-1D7D-F9C5C274803A}"/>
              </a:ext>
            </a:extLst>
          </p:cNvPr>
          <p:cNvSpPr txBox="1"/>
          <p:nvPr/>
        </p:nvSpPr>
        <p:spPr>
          <a:xfrm>
            <a:off x="13898689" y="6064250"/>
            <a:ext cx="3775075" cy="1661993"/>
          </a:xfrm>
          <a:prstGeom prst="rect">
            <a:avLst/>
          </a:prstGeom>
          <a:noFill/>
        </p:spPr>
        <p:txBody>
          <a:bodyPr wrap="square">
            <a:spAutoFit/>
          </a:bodyPr>
          <a:lstStyle/>
          <a:p>
            <a:r>
              <a:rPr lang="tr-TR" sz="1800" dirty="0" err="1">
                <a:solidFill>
                  <a:srgbClr val="262836"/>
                </a:solidFill>
                <a:latin typeface="Georgia"/>
                <a:cs typeface="+mj-cs"/>
              </a:rPr>
              <a:t>Employees</a:t>
            </a:r>
            <a:r>
              <a:rPr lang="tr-TR" sz="1800" dirty="0">
                <a:solidFill>
                  <a:srgbClr val="262836"/>
                </a:solidFill>
                <a:latin typeface="Georgia"/>
                <a:cs typeface="+mj-cs"/>
              </a:rPr>
              <a:t> </a:t>
            </a:r>
            <a:r>
              <a:rPr lang="tr-TR" sz="1800" dirty="0" err="1">
                <a:solidFill>
                  <a:srgbClr val="262836"/>
                </a:solidFill>
                <a:latin typeface="Georgia"/>
                <a:cs typeface="+mj-cs"/>
              </a:rPr>
              <a:t>with</a:t>
            </a:r>
            <a:r>
              <a:rPr lang="tr-TR" sz="1800" dirty="0">
                <a:solidFill>
                  <a:srgbClr val="262836"/>
                </a:solidFill>
                <a:latin typeface="Georgia"/>
                <a:cs typeface="+mj-cs"/>
              </a:rPr>
              <a:t> </a:t>
            </a:r>
            <a:r>
              <a:rPr lang="en-US" sz="1800" dirty="0">
                <a:solidFill>
                  <a:srgbClr val="262836"/>
                </a:solidFill>
                <a:latin typeface="Georgia"/>
                <a:cs typeface="+mj-cs"/>
              </a:rPr>
              <a:t>high job satisfaction</a:t>
            </a:r>
            <a:r>
              <a:rPr lang="tr-TR" sz="1800" dirty="0">
                <a:solidFill>
                  <a:srgbClr val="262836"/>
                </a:solidFill>
                <a:latin typeface="Georgia"/>
                <a:cs typeface="+mj-cs"/>
              </a:rPr>
              <a:t> </a:t>
            </a:r>
            <a:r>
              <a:rPr lang="en-US" sz="1800" dirty="0">
                <a:solidFill>
                  <a:srgbClr val="262836"/>
                </a:solidFill>
                <a:latin typeface="Georgia"/>
                <a:cs typeface="+mj-cs"/>
              </a:rPr>
              <a:t>with low employee recognition</a:t>
            </a:r>
            <a:r>
              <a:rPr lang="tr-TR" sz="1800" dirty="0">
                <a:solidFill>
                  <a:srgbClr val="262836"/>
                </a:solidFill>
                <a:latin typeface="Georgia"/>
                <a:cs typeface="+mj-cs"/>
              </a:rPr>
              <a:t> </a:t>
            </a:r>
            <a:r>
              <a:rPr lang="tr-TR" sz="1800" dirty="0" err="1">
                <a:solidFill>
                  <a:srgbClr val="262836"/>
                </a:solidFill>
                <a:latin typeface="Georgia"/>
                <a:cs typeface="+mj-cs"/>
              </a:rPr>
              <a:t>take</a:t>
            </a:r>
            <a:r>
              <a:rPr lang="tr-TR" sz="1800" dirty="0">
                <a:solidFill>
                  <a:srgbClr val="262836"/>
                </a:solidFill>
                <a:latin typeface="Georgia"/>
                <a:cs typeface="+mj-cs"/>
              </a:rPr>
              <a:t> </a:t>
            </a:r>
            <a:r>
              <a:rPr lang="tr-TR" sz="1800" dirty="0" err="1">
                <a:solidFill>
                  <a:srgbClr val="262836"/>
                </a:solidFill>
                <a:latin typeface="Georgia"/>
                <a:cs typeface="+mj-cs"/>
              </a:rPr>
              <a:t>place</a:t>
            </a:r>
            <a:r>
              <a:rPr lang="tr-TR" sz="1800" dirty="0">
                <a:solidFill>
                  <a:srgbClr val="262836"/>
                </a:solidFill>
                <a:latin typeface="Georgia"/>
                <a:cs typeface="+mj-cs"/>
              </a:rPr>
              <a:t> of </a:t>
            </a:r>
            <a:r>
              <a:rPr lang="tr-TR" sz="2400" b="1" dirty="0">
                <a:solidFill>
                  <a:srgbClr val="262836"/>
                </a:solidFill>
                <a:latin typeface="Georgia"/>
                <a:cs typeface="+mj-cs"/>
              </a:rPr>
              <a:t>20% </a:t>
            </a:r>
            <a:r>
              <a:rPr lang="tr-TR" sz="1800" dirty="0">
                <a:solidFill>
                  <a:srgbClr val="262836"/>
                </a:solidFill>
                <a:latin typeface="Georgia"/>
                <a:cs typeface="+mj-cs"/>
              </a:rPr>
              <a:t>of </a:t>
            </a:r>
            <a:r>
              <a:rPr lang="tr-TR" sz="1800" dirty="0" err="1">
                <a:solidFill>
                  <a:srgbClr val="262836"/>
                </a:solidFill>
                <a:latin typeface="Georgia"/>
                <a:cs typeface="+mj-cs"/>
              </a:rPr>
              <a:t>the</a:t>
            </a:r>
            <a:r>
              <a:rPr lang="tr-TR" sz="1800" dirty="0">
                <a:solidFill>
                  <a:srgbClr val="262836"/>
                </a:solidFill>
                <a:latin typeface="Georgia"/>
                <a:cs typeface="+mj-cs"/>
              </a:rPr>
              <a:t> data. </a:t>
            </a:r>
            <a:r>
              <a:rPr lang="tr-TR" sz="1800" dirty="0" err="1">
                <a:solidFill>
                  <a:srgbClr val="262836"/>
                </a:solidFill>
                <a:latin typeface="Georgia"/>
                <a:cs typeface="+mj-cs"/>
              </a:rPr>
              <a:t>Among</a:t>
            </a:r>
            <a:r>
              <a:rPr lang="tr-TR" sz="1800" dirty="0">
                <a:solidFill>
                  <a:srgbClr val="262836"/>
                </a:solidFill>
                <a:latin typeface="Georgia"/>
                <a:cs typeface="+mj-cs"/>
              </a:rPr>
              <a:t> </a:t>
            </a:r>
            <a:r>
              <a:rPr lang="tr-TR" sz="1800" dirty="0" err="1">
                <a:solidFill>
                  <a:srgbClr val="262836"/>
                </a:solidFill>
                <a:latin typeface="Georgia"/>
                <a:cs typeface="+mj-cs"/>
              </a:rPr>
              <a:t>these</a:t>
            </a:r>
            <a:r>
              <a:rPr lang="tr-TR" sz="1800" dirty="0">
                <a:solidFill>
                  <a:srgbClr val="262836"/>
                </a:solidFill>
                <a:latin typeface="Georgia"/>
                <a:cs typeface="+mj-cs"/>
              </a:rPr>
              <a:t> </a:t>
            </a:r>
            <a:r>
              <a:rPr lang="tr-TR" sz="2400" b="1" dirty="0">
                <a:solidFill>
                  <a:srgbClr val="262836"/>
                </a:solidFill>
                <a:latin typeface="Georgia"/>
                <a:cs typeface="+mj-cs"/>
              </a:rPr>
              <a:t>45% </a:t>
            </a:r>
            <a:r>
              <a:rPr lang="tr-TR" sz="1800" dirty="0" err="1">
                <a:solidFill>
                  <a:srgbClr val="262836"/>
                </a:solidFill>
                <a:latin typeface="Georgia"/>
                <a:cs typeface="+mj-cs"/>
              </a:rPr>
              <a:t>left</a:t>
            </a:r>
            <a:r>
              <a:rPr lang="tr-TR" sz="1800" dirty="0">
                <a:solidFill>
                  <a:srgbClr val="262836"/>
                </a:solidFill>
                <a:latin typeface="Georgia"/>
                <a:cs typeface="+mj-cs"/>
              </a:rPr>
              <a:t> </a:t>
            </a:r>
            <a:r>
              <a:rPr lang="tr-TR" sz="1800" dirty="0" err="1">
                <a:solidFill>
                  <a:srgbClr val="262836"/>
                </a:solidFill>
                <a:latin typeface="Georgia"/>
                <a:cs typeface="+mj-cs"/>
              </a:rPr>
              <a:t>the</a:t>
            </a:r>
            <a:r>
              <a:rPr lang="tr-TR" sz="1800" dirty="0">
                <a:solidFill>
                  <a:srgbClr val="262836"/>
                </a:solidFill>
                <a:latin typeface="Georgia"/>
                <a:cs typeface="+mj-cs"/>
              </a:rPr>
              <a:t> </a:t>
            </a:r>
            <a:r>
              <a:rPr lang="tr-TR" sz="1800" dirty="0" err="1">
                <a:solidFill>
                  <a:srgbClr val="262836"/>
                </a:solidFill>
                <a:latin typeface="Georgia"/>
                <a:cs typeface="+mj-cs"/>
              </a:rPr>
              <a:t>company</a:t>
            </a:r>
            <a:endParaRPr lang="tr-TR" sz="1800" dirty="0">
              <a:solidFill>
                <a:srgbClr val="262836"/>
              </a:solidFill>
              <a:latin typeface="Georgia"/>
              <a:cs typeface="+mj-cs"/>
            </a:endParaRPr>
          </a:p>
        </p:txBody>
      </p:sp>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565</TotalTime>
  <Words>2106</Words>
  <Application>Microsoft Office PowerPoint</Application>
  <PresentationFormat>Custom</PresentationFormat>
  <Paragraphs>158</Paragraphs>
  <Slides>25</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Aptos</vt:lpstr>
      <vt:lpstr>Arial</vt:lpstr>
      <vt:lpstr>Calibri</vt:lpstr>
      <vt:lpstr>Calibri Light</vt:lpstr>
      <vt:lpstr>Georgia</vt:lpstr>
      <vt:lpstr>LatinModernMath-Regular-Identity-H</vt:lpstr>
      <vt:lpstr>LMRoman10-Regular</vt:lpstr>
      <vt:lpstr>SourceSansPro-Regular-Identity-H</vt:lpstr>
      <vt:lpstr>Trebuchet MS</vt:lpstr>
      <vt:lpstr>Office 2013 - 2022 Theme</vt:lpstr>
      <vt:lpstr>PowerPoint Presentation</vt:lpstr>
      <vt:lpstr>Introduction to Dataset </vt:lpstr>
      <vt:lpstr>PowerPoint Presentation</vt:lpstr>
      <vt:lpstr>Exploratory Data Analysis (EDA)  Step by Step</vt:lpstr>
      <vt:lpstr>Summary Statistics for Numerical Variables</vt:lpstr>
      <vt:lpstr>Numerical Variables Distribution</vt:lpstr>
      <vt:lpstr>PowerPoint Presentation</vt:lpstr>
      <vt:lpstr>Target Value Distribution</vt:lpstr>
      <vt:lpstr>Transforming Numerical Variables into Categorical Variables</vt:lpstr>
      <vt:lpstr>PowerPoint Presentation</vt:lpstr>
      <vt:lpstr>Outlier Analysis</vt:lpstr>
      <vt:lpstr>PowerPoint Presentation</vt:lpstr>
      <vt:lpstr>PowerPoint Presentation</vt:lpstr>
      <vt:lpstr>Checking Dataset Dimensions and Balance</vt:lpstr>
      <vt:lpstr>Predictive Classification Models</vt:lpstr>
      <vt:lpstr>Understanding Model Fit Using 𝑅2 Statistics</vt:lpstr>
      <vt:lpstr>Evaluating Multicollinearity Using VIF Values</vt:lpstr>
      <vt:lpstr>Logistic Regression with Backward Stepwise Search</vt:lpstr>
      <vt:lpstr>Backward Stepwise Search Results</vt:lpstr>
      <vt:lpstr>PowerPoint Presentation</vt:lpstr>
      <vt:lpstr>PowerPoint Presentation</vt:lpstr>
      <vt:lpstr>Linear Discriminant Analysis (LDA)</vt:lpstr>
      <vt:lpstr>Quadratic Discriminant Analysis (QDA)</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Zeynep Tutar</cp:lastModifiedBy>
  <cp:revision>70</cp:revision>
  <dcterms:created xsi:type="dcterms:W3CDTF">2024-07-09T23:49:31Z</dcterms:created>
  <dcterms:modified xsi:type="dcterms:W3CDTF">2024-07-11T14:52:52Z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2024-07-09T00:00:00Z</vt:filetime>
  </property>
  <property fmtid="{D5CDD505-2E9C-101B-9397-08002B2CF9AE}" pid="3" name="Creator">
    <vt:lpwstr>Chromium</vt:lpwstr>
  </property>
  <property fmtid="{D5CDD505-2E9C-101B-9397-08002B2CF9AE}" pid="4" name="LastSaved">
    <vt:filetime>2024-07-09T00:00:00Z</vt:filetime>
  </property>
</Properties>
</file>