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20"/>
  </p:notesMasterIdLst>
  <p:sldIdLst>
    <p:sldId id="355" r:id="rId4"/>
    <p:sldId id="347" r:id="rId5"/>
    <p:sldId id="316" r:id="rId6"/>
    <p:sldId id="324" r:id="rId7"/>
    <p:sldId id="357" r:id="rId8"/>
    <p:sldId id="358" r:id="rId9"/>
    <p:sldId id="366" r:id="rId10"/>
    <p:sldId id="365" r:id="rId11"/>
    <p:sldId id="367" r:id="rId12"/>
    <p:sldId id="371" r:id="rId13"/>
    <p:sldId id="372" r:id="rId14"/>
    <p:sldId id="299" r:id="rId15"/>
    <p:sldId id="368" r:id="rId16"/>
    <p:sldId id="369" r:id="rId17"/>
    <p:sldId id="370" r:id="rId18"/>
    <p:sldId id="34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E7E1C366-622C-4258-9753-26AABF54CF12}"/>
              </a:ext>
            </a:extLst>
          </p:cNvPr>
          <p:cNvSpPr/>
          <p:nvPr userDrawn="1"/>
        </p:nvSpPr>
        <p:spPr>
          <a:xfrm>
            <a:off x="6842775" y="1777038"/>
            <a:ext cx="4572000" cy="3200400"/>
          </a:xfrm>
          <a:prstGeom prst="frame">
            <a:avLst>
              <a:gd name="adj1" fmla="val 21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E37D4E8D-7F93-45C0-8383-A68159D02D5D}"/>
              </a:ext>
            </a:extLst>
          </p:cNvPr>
          <p:cNvSpPr/>
          <p:nvPr userDrawn="1"/>
        </p:nvSpPr>
        <p:spPr>
          <a:xfrm>
            <a:off x="777225" y="1757238"/>
            <a:ext cx="4572000" cy="3200400"/>
          </a:xfrm>
          <a:prstGeom prst="frame">
            <a:avLst>
              <a:gd name="adj1" fmla="val 21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그림 개체 틀 6">
            <a:extLst>
              <a:ext uri="{FF2B5EF4-FFF2-40B4-BE49-F238E27FC236}">
                <a16:creationId xmlns:a16="http://schemas.microsoft.com/office/drawing/2014/main" id="{07AAD900-5C8A-46EE-8F3F-276E7A823B5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95958" y="1585866"/>
            <a:ext cx="4572000" cy="32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5" name="그림 개체 틀 6">
            <a:extLst>
              <a:ext uri="{FF2B5EF4-FFF2-40B4-BE49-F238E27FC236}">
                <a16:creationId xmlns:a16="http://schemas.microsoft.com/office/drawing/2014/main" id="{3D697A47-3CD1-4E96-9516-FDE670F5631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624043" y="1585866"/>
            <a:ext cx="4572000" cy="32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0E0CAB57-9982-4553-B1D9-4D6CC85D7E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36E6B0-0030-4C24-AF1C-09B7BB3C4770}"/>
              </a:ext>
            </a:extLst>
          </p:cNvPr>
          <p:cNvSpPr/>
          <p:nvPr userDrawn="1"/>
        </p:nvSpPr>
        <p:spPr>
          <a:xfrm>
            <a:off x="0" y="474066"/>
            <a:ext cx="11704301" cy="5909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418006F3-E488-44A0-A59A-E1D3B860060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923314" cy="6858000"/>
          </a:xfrm>
          <a:custGeom>
            <a:avLst/>
            <a:gdLst>
              <a:gd name="connsiteX0" fmla="*/ 0 w 6923314"/>
              <a:gd name="connsiteY0" fmla="*/ 0 h 6858000"/>
              <a:gd name="connsiteX1" fmla="*/ 5208814 w 6923314"/>
              <a:gd name="connsiteY1" fmla="*/ 0 h 6858000"/>
              <a:gd name="connsiteX2" fmla="*/ 6923314 w 6923314"/>
              <a:gd name="connsiteY2" fmla="*/ 6858000 h 6858000"/>
              <a:gd name="connsiteX3" fmla="*/ 1305197 w 6923314"/>
              <a:gd name="connsiteY3" fmla="*/ 6858000 h 6858000"/>
              <a:gd name="connsiteX4" fmla="*/ 0 w 6923314"/>
              <a:gd name="connsiteY4" fmla="*/ 163721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3314" h="6858000">
                <a:moveTo>
                  <a:pt x="0" y="0"/>
                </a:moveTo>
                <a:lnTo>
                  <a:pt x="5208814" y="0"/>
                </a:lnTo>
                <a:lnTo>
                  <a:pt x="6923314" y="6858000"/>
                </a:lnTo>
                <a:lnTo>
                  <a:pt x="1305197" y="6858000"/>
                </a:lnTo>
                <a:lnTo>
                  <a:pt x="0" y="16372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4388469D-CBAC-4278-96C5-9EBCCAF5DD50}"/>
              </a:ext>
            </a:extLst>
          </p:cNvPr>
          <p:cNvSpPr/>
          <p:nvPr userDrawn="1"/>
        </p:nvSpPr>
        <p:spPr>
          <a:xfrm>
            <a:off x="6096000" y="837246"/>
            <a:ext cx="6096000" cy="25917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DE17AA3-92FD-4003-9A41-EC77EF819880}"/>
              </a:ext>
            </a:extLst>
          </p:cNvPr>
          <p:cNvGrpSpPr/>
          <p:nvPr userDrawn="1"/>
        </p:nvGrpSpPr>
        <p:grpSpPr>
          <a:xfrm>
            <a:off x="1058291" y="3689597"/>
            <a:ext cx="2892793" cy="3168403"/>
            <a:chOff x="1058291" y="3689597"/>
            <a:chExt cx="2892793" cy="3168403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AC033FD-1852-40D6-99E3-EAE0920A5C2F}"/>
                </a:ext>
              </a:extLst>
            </p:cNvPr>
            <p:cNvSpPr/>
            <p:nvPr userDrawn="1"/>
          </p:nvSpPr>
          <p:spPr>
            <a:xfrm>
              <a:off x="1062769" y="3689597"/>
              <a:ext cx="2885112" cy="3168403"/>
            </a:xfrm>
            <a:custGeom>
              <a:avLst/>
              <a:gdLst>
                <a:gd name="connsiteX0" fmla="*/ 380827 w 2885112"/>
                <a:gd name="connsiteY0" fmla="*/ 0 h 3168403"/>
                <a:gd name="connsiteX1" fmla="*/ 2504286 w 2885112"/>
                <a:gd name="connsiteY1" fmla="*/ 0 h 3168403"/>
                <a:gd name="connsiteX2" fmla="*/ 2885112 w 2885112"/>
                <a:gd name="connsiteY2" fmla="*/ 376422 h 3168403"/>
                <a:gd name="connsiteX3" fmla="*/ 2885112 w 2885112"/>
                <a:gd name="connsiteY3" fmla="*/ 3168403 h 3168403"/>
                <a:gd name="connsiteX4" fmla="*/ 0 w 2885112"/>
                <a:gd name="connsiteY4" fmla="*/ 3168403 h 3168403"/>
                <a:gd name="connsiteX5" fmla="*/ 0 w 2885112"/>
                <a:gd name="connsiteY5" fmla="*/ 376422 h 3168403"/>
                <a:gd name="connsiteX6" fmla="*/ 380827 w 2885112"/>
                <a:gd name="connsiteY6" fmla="*/ 0 h 3168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85112" h="3168403">
                  <a:moveTo>
                    <a:pt x="380827" y="0"/>
                  </a:moveTo>
                  <a:lnTo>
                    <a:pt x="2504286" y="0"/>
                  </a:lnTo>
                  <a:cubicBezTo>
                    <a:pt x="2714606" y="0"/>
                    <a:pt x="2885112" y="168534"/>
                    <a:pt x="2885112" y="376422"/>
                  </a:cubicBezTo>
                  <a:lnTo>
                    <a:pt x="2885112" y="3168403"/>
                  </a:lnTo>
                  <a:lnTo>
                    <a:pt x="0" y="3168403"/>
                  </a:lnTo>
                  <a:lnTo>
                    <a:pt x="0" y="376422"/>
                  </a:lnTo>
                  <a:cubicBezTo>
                    <a:pt x="57" y="168534"/>
                    <a:pt x="170506" y="0"/>
                    <a:pt x="380827" y="0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0E7AE36-51DF-4A4D-95F3-D16AA8913353}"/>
                </a:ext>
              </a:extLst>
            </p:cNvPr>
            <p:cNvSpPr/>
            <p:nvPr userDrawn="1"/>
          </p:nvSpPr>
          <p:spPr>
            <a:xfrm>
              <a:off x="1101424" y="3719878"/>
              <a:ext cx="2807801" cy="3138121"/>
            </a:xfrm>
            <a:custGeom>
              <a:avLst/>
              <a:gdLst>
                <a:gd name="connsiteX0" fmla="*/ 379798 w 2807801"/>
                <a:gd name="connsiteY0" fmla="*/ 0 h 3138121"/>
                <a:gd name="connsiteX1" fmla="*/ 2428003 w 2807801"/>
                <a:gd name="connsiteY1" fmla="*/ 0 h 3138121"/>
                <a:gd name="connsiteX2" fmla="*/ 2807801 w 2807801"/>
                <a:gd name="connsiteY2" fmla="*/ 376422 h 3138121"/>
                <a:gd name="connsiteX3" fmla="*/ 2807801 w 2807801"/>
                <a:gd name="connsiteY3" fmla="*/ 3138121 h 3138121"/>
                <a:gd name="connsiteX4" fmla="*/ 0 w 2807801"/>
                <a:gd name="connsiteY4" fmla="*/ 3138121 h 3138121"/>
                <a:gd name="connsiteX5" fmla="*/ 0 w 2807801"/>
                <a:gd name="connsiteY5" fmla="*/ 376422 h 3138121"/>
                <a:gd name="connsiteX6" fmla="*/ 379798 w 2807801"/>
                <a:gd name="connsiteY6" fmla="*/ 0 h 313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7801" h="3138121">
                  <a:moveTo>
                    <a:pt x="379798" y="0"/>
                  </a:moveTo>
                  <a:lnTo>
                    <a:pt x="2428003" y="0"/>
                  </a:lnTo>
                  <a:cubicBezTo>
                    <a:pt x="2637756" y="0"/>
                    <a:pt x="2807801" y="168533"/>
                    <a:pt x="2807801" y="376422"/>
                  </a:cubicBezTo>
                  <a:lnTo>
                    <a:pt x="2807801" y="3138121"/>
                  </a:lnTo>
                  <a:lnTo>
                    <a:pt x="0" y="3138121"/>
                  </a:lnTo>
                  <a:lnTo>
                    <a:pt x="0" y="376422"/>
                  </a:lnTo>
                  <a:cubicBezTo>
                    <a:pt x="0" y="168533"/>
                    <a:pt x="170045" y="0"/>
                    <a:pt x="379798" y="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4" name="Graphic 2">
              <a:extLst>
                <a:ext uri="{FF2B5EF4-FFF2-40B4-BE49-F238E27FC236}">
                  <a16:creationId xmlns:a16="http://schemas.microsoft.com/office/drawing/2014/main" id="{063AE936-DFE4-4DD0-A62C-1EAE232B97BD}"/>
                </a:ext>
              </a:extLst>
            </p:cNvPr>
            <p:cNvSpPr/>
            <p:nvPr/>
          </p:nvSpPr>
          <p:spPr>
            <a:xfrm>
              <a:off x="1058801" y="4510882"/>
              <a:ext cx="20187" cy="196716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2">
              <a:extLst>
                <a:ext uri="{FF2B5EF4-FFF2-40B4-BE49-F238E27FC236}">
                  <a16:creationId xmlns:a16="http://schemas.microsoft.com/office/drawing/2014/main" id="{88C0DAA8-A60D-4797-A50D-3B59489A8922}"/>
                </a:ext>
              </a:extLst>
            </p:cNvPr>
            <p:cNvSpPr/>
            <p:nvPr/>
          </p:nvSpPr>
          <p:spPr>
            <a:xfrm>
              <a:off x="1058801" y="4932953"/>
              <a:ext cx="28182" cy="392355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2">
              <a:extLst>
                <a:ext uri="{FF2B5EF4-FFF2-40B4-BE49-F238E27FC236}">
                  <a16:creationId xmlns:a16="http://schemas.microsoft.com/office/drawing/2014/main" id="{9E936F18-65C6-44D9-8BE4-E13C62005A59}"/>
                </a:ext>
              </a:extLst>
            </p:cNvPr>
            <p:cNvSpPr/>
            <p:nvPr/>
          </p:nvSpPr>
          <p:spPr>
            <a:xfrm>
              <a:off x="1058858" y="4961137"/>
              <a:ext cx="15935" cy="328560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2">
              <a:extLst>
                <a:ext uri="{FF2B5EF4-FFF2-40B4-BE49-F238E27FC236}">
                  <a16:creationId xmlns:a16="http://schemas.microsoft.com/office/drawing/2014/main" id="{CDE1CBFD-B36F-4476-AD66-FE5689C99FEA}"/>
                </a:ext>
              </a:extLst>
            </p:cNvPr>
            <p:cNvSpPr/>
            <p:nvPr/>
          </p:nvSpPr>
          <p:spPr>
            <a:xfrm>
              <a:off x="1058291" y="5456869"/>
              <a:ext cx="28182" cy="392355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2">
              <a:extLst>
                <a:ext uri="{FF2B5EF4-FFF2-40B4-BE49-F238E27FC236}">
                  <a16:creationId xmlns:a16="http://schemas.microsoft.com/office/drawing/2014/main" id="{54A97323-642E-4873-8ECB-8C82C47BBCE7}"/>
                </a:ext>
              </a:extLst>
            </p:cNvPr>
            <p:cNvSpPr/>
            <p:nvPr/>
          </p:nvSpPr>
          <p:spPr>
            <a:xfrm>
              <a:off x="1058291" y="5485053"/>
              <a:ext cx="15935" cy="328560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2">
              <a:extLst>
                <a:ext uri="{FF2B5EF4-FFF2-40B4-BE49-F238E27FC236}">
                  <a16:creationId xmlns:a16="http://schemas.microsoft.com/office/drawing/2014/main" id="{E6FC4392-B579-420D-977D-05F6BAF6A444}"/>
                </a:ext>
              </a:extLst>
            </p:cNvPr>
            <p:cNvSpPr/>
            <p:nvPr/>
          </p:nvSpPr>
          <p:spPr>
            <a:xfrm>
              <a:off x="3922902" y="5064570"/>
              <a:ext cx="28182" cy="635005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0" name="Graphic 2">
              <a:extLst>
                <a:ext uri="{FF2B5EF4-FFF2-40B4-BE49-F238E27FC236}">
                  <a16:creationId xmlns:a16="http://schemas.microsoft.com/office/drawing/2014/main" id="{213C0B4A-1837-4C1B-8D1B-BC1615210485}"/>
                </a:ext>
              </a:extLst>
            </p:cNvPr>
            <p:cNvSpPr/>
            <p:nvPr/>
          </p:nvSpPr>
          <p:spPr>
            <a:xfrm>
              <a:off x="3935149" y="5110218"/>
              <a:ext cx="15935" cy="531742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1" name="Graphic 2">
              <a:extLst>
                <a:ext uri="{FF2B5EF4-FFF2-40B4-BE49-F238E27FC236}">
                  <a16:creationId xmlns:a16="http://schemas.microsoft.com/office/drawing/2014/main" id="{DFD69AD1-88C6-4D8A-BB4E-CE2C94AF1EBC}"/>
                </a:ext>
              </a:extLst>
            </p:cNvPr>
            <p:cNvSpPr/>
            <p:nvPr/>
          </p:nvSpPr>
          <p:spPr>
            <a:xfrm>
              <a:off x="3928288" y="6392988"/>
              <a:ext cx="22796" cy="435170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Graphic 2">
              <a:extLst>
                <a:ext uri="{FF2B5EF4-FFF2-40B4-BE49-F238E27FC236}">
                  <a16:creationId xmlns:a16="http://schemas.microsoft.com/office/drawing/2014/main" id="{4747B958-0380-4C5F-8DEC-8D7F6B25907D}"/>
                </a:ext>
              </a:extLst>
            </p:cNvPr>
            <p:cNvSpPr/>
            <p:nvPr/>
          </p:nvSpPr>
          <p:spPr>
            <a:xfrm>
              <a:off x="3938156" y="6424233"/>
              <a:ext cx="12928" cy="364399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9006DBA-4DAA-453A-A2AC-FF4A9322F5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78879" y="3808481"/>
              <a:ext cx="134198" cy="13419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3506713-2F55-452F-ABB6-47225E2D89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87267" y="3816868"/>
              <a:ext cx="117423" cy="117423"/>
            </a:xfrm>
            <a:prstGeom prst="ellipse">
              <a:avLst/>
            </a:pr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175F06E-27A9-46A4-B02C-A49E59D17DC3}"/>
                </a:ext>
              </a:extLst>
            </p:cNvPr>
            <p:cNvSpPr/>
            <p:nvPr/>
          </p:nvSpPr>
          <p:spPr>
            <a:xfrm>
              <a:off x="3016958" y="3846560"/>
              <a:ext cx="58040" cy="580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28FA69B-57D7-4705-A140-F90E5220C72E}"/>
                </a:ext>
              </a:extLst>
            </p:cNvPr>
            <p:cNvSpPr/>
            <p:nvPr/>
          </p:nvSpPr>
          <p:spPr>
            <a:xfrm>
              <a:off x="3030585" y="3860187"/>
              <a:ext cx="30788" cy="30788"/>
            </a:xfrm>
            <a:prstGeom prst="ellipse">
              <a:avLst/>
            </a:prstGeom>
            <a:solidFill>
              <a:srgbClr val="081422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Graphic 2">
              <a:extLst>
                <a:ext uri="{FF2B5EF4-FFF2-40B4-BE49-F238E27FC236}">
                  <a16:creationId xmlns:a16="http://schemas.microsoft.com/office/drawing/2014/main" id="{80E59088-2E8C-41FA-BAB8-F9EEF100122A}"/>
                </a:ext>
              </a:extLst>
            </p:cNvPr>
            <p:cNvSpPr/>
            <p:nvPr userDrawn="1"/>
          </p:nvSpPr>
          <p:spPr>
            <a:xfrm flipH="1">
              <a:off x="1060804" y="4534334"/>
              <a:ext cx="10717" cy="149811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066A938-5524-4BC2-9E71-604DA7247A54}"/>
              </a:ext>
            </a:extLst>
          </p:cNvPr>
          <p:cNvGrpSpPr/>
          <p:nvPr userDrawn="1"/>
        </p:nvGrpSpPr>
        <p:grpSpPr>
          <a:xfrm>
            <a:off x="8332411" y="0"/>
            <a:ext cx="2885112" cy="2622090"/>
            <a:chOff x="833153" y="6858000"/>
            <a:chExt cx="2885112" cy="2622090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974D21A-C01F-4B09-AA57-1A00734860AA}"/>
                </a:ext>
              </a:extLst>
            </p:cNvPr>
            <p:cNvSpPr/>
            <p:nvPr/>
          </p:nvSpPr>
          <p:spPr>
            <a:xfrm>
              <a:off x="833153" y="6858000"/>
              <a:ext cx="2885112" cy="2622090"/>
            </a:xfrm>
            <a:custGeom>
              <a:avLst/>
              <a:gdLst>
                <a:gd name="connsiteX0" fmla="*/ 0 w 2885112"/>
                <a:gd name="connsiteY0" fmla="*/ 0 h 2622090"/>
                <a:gd name="connsiteX1" fmla="*/ 2885112 w 2885112"/>
                <a:gd name="connsiteY1" fmla="*/ 0 h 2622090"/>
                <a:gd name="connsiteX2" fmla="*/ 2885112 w 2885112"/>
                <a:gd name="connsiteY2" fmla="*/ 2245726 h 2622090"/>
                <a:gd name="connsiteX3" fmla="*/ 2504286 w 2885112"/>
                <a:gd name="connsiteY3" fmla="*/ 2622090 h 2622090"/>
                <a:gd name="connsiteX4" fmla="*/ 380827 w 2885112"/>
                <a:gd name="connsiteY4" fmla="*/ 2622090 h 2622090"/>
                <a:gd name="connsiteX5" fmla="*/ 0 w 2885112"/>
                <a:gd name="connsiteY5" fmla="*/ 2245668 h 2622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5112" h="2622090">
                  <a:moveTo>
                    <a:pt x="0" y="0"/>
                  </a:moveTo>
                  <a:lnTo>
                    <a:pt x="2885112" y="0"/>
                  </a:lnTo>
                  <a:lnTo>
                    <a:pt x="2885112" y="2245726"/>
                  </a:lnTo>
                  <a:cubicBezTo>
                    <a:pt x="2885055" y="2453556"/>
                    <a:pt x="2714549" y="2622090"/>
                    <a:pt x="2504286" y="2622090"/>
                  </a:cubicBezTo>
                  <a:lnTo>
                    <a:pt x="380827" y="2622090"/>
                  </a:lnTo>
                  <a:cubicBezTo>
                    <a:pt x="170506" y="2622090"/>
                    <a:pt x="0" y="2453556"/>
                    <a:pt x="0" y="2245668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E48AAE3-B835-49A5-9A47-DE6EBCD7733E}"/>
                </a:ext>
              </a:extLst>
            </p:cNvPr>
            <p:cNvSpPr/>
            <p:nvPr/>
          </p:nvSpPr>
          <p:spPr>
            <a:xfrm>
              <a:off x="871808" y="6858000"/>
              <a:ext cx="2807801" cy="2591752"/>
            </a:xfrm>
            <a:custGeom>
              <a:avLst/>
              <a:gdLst>
                <a:gd name="connsiteX0" fmla="*/ 0 w 2807801"/>
                <a:gd name="connsiteY0" fmla="*/ 0 h 2591752"/>
                <a:gd name="connsiteX1" fmla="*/ 2807801 w 2807801"/>
                <a:gd name="connsiteY1" fmla="*/ 0 h 2591752"/>
                <a:gd name="connsiteX2" fmla="*/ 2807801 w 2807801"/>
                <a:gd name="connsiteY2" fmla="*/ 2215388 h 2591752"/>
                <a:gd name="connsiteX3" fmla="*/ 2428061 w 2807801"/>
                <a:gd name="connsiteY3" fmla="*/ 2591752 h 2591752"/>
                <a:gd name="connsiteX4" fmla="*/ 379798 w 2807801"/>
                <a:gd name="connsiteY4" fmla="*/ 2591752 h 2591752"/>
                <a:gd name="connsiteX5" fmla="*/ 0 w 2807801"/>
                <a:gd name="connsiteY5" fmla="*/ 2215332 h 2591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07801" h="2591752">
                  <a:moveTo>
                    <a:pt x="0" y="0"/>
                  </a:moveTo>
                  <a:lnTo>
                    <a:pt x="2807801" y="0"/>
                  </a:lnTo>
                  <a:lnTo>
                    <a:pt x="2807801" y="2215388"/>
                  </a:lnTo>
                  <a:cubicBezTo>
                    <a:pt x="2807801" y="2423218"/>
                    <a:pt x="2637756" y="2591752"/>
                    <a:pt x="2428061" y="2591752"/>
                  </a:cubicBezTo>
                  <a:lnTo>
                    <a:pt x="379798" y="2591752"/>
                  </a:lnTo>
                  <a:cubicBezTo>
                    <a:pt x="170045" y="2591752"/>
                    <a:pt x="0" y="2423218"/>
                    <a:pt x="0" y="2215332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28246CD8-4F7B-49F9-A0E7-A3D2C7826A5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438563" y="1"/>
            <a:ext cx="2672808" cy="2493421"/>
          </a:xfrm>
          <a:custGeom>
            <a:avLst/>
            <a:gdLst>
              <a:gd name="connsiteX0" fmla="*/ 0 w 2672808"/>
              <a:gd name="connsiteY0" fmla="*/ 0 h 2493421"/>
              <a:gd name="connsiteX1" fmla="*/ 2672808 w 2672808"/>
              <a:gd name="connsiteY1" fmla="*/ 0 h 2493421"/>
              <a:gd name="connsiteX2" fmla="*/ 2672808 w 2672808"/>
              <a:gd name="connsiteY2" fmla="*/ 2221227 h 2493421"/>
              <a:gd name="connsiteX3" fmla="*/ 2385313 w 2672808"/>
              <a:gd name="connsiteY3" fmla="*/ 2493421 h 2493421"/>
              <a:gd name="connsiteX4" fmla="*/ 287495 w 2672808"/>
              <a:gd name="connsiteY4" fmla="*/ 2493421 h 2493421"/>
              <a:gd name="connsiteX5" fmla="*/ 0 w 2672808"/>
              <a:gd name="connsiteY5" fmla="*/ 2221227 h 24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2808" h="2493421">
                <a:moveTo>
                  <a:pt x="0" y="0"/>
                </a:moveTo>
                <a:lnTo>
                  <a:pt x="2672808" y="0"/>
                </a:lnTo>
                <a:lnTo>
                  <a:pt x="2672808" y="2221227"/>
                </a:lnTo>
                <a:cubicBezTo>
                  <a:pt x="2672808" y="2371557"/>
                  <a:pt x="2544095" y="2493421"/>
                  <a:pt x="2385313" y="2493421"/>
                </a:cubicBezTo>
                <a:lnTo>
                  <a:pt x="287495" y="2493421"/>
                </a:lnTo>
                <a:cubicBezTo>
                  <a:pt x="128714" y="2493421"/>
                  <a:pt x="0" y="2371557"/>
                  <a:pt x="0" y="222122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A2ECC6F6-A4A0-4672-8659-27C1C164083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168921" y="3818265"/>
            <a:ext cx="2672808" cy="3039735"/>
          </a:xfrm>
          <a:custGeom>
            <a:avLst/>
            <a:gdLst>
              <a:gd name="connsiteX0" fmla="*/ 287495 w 2672808"/>
              <a:gd name="connsiteY0" fmla="*/ 0 h 3039735"/>
              <a:gd name="connsiteX1" fmla="*/ 542049 w 2672808"/>
              <a:gd name="connsiteY1" fmla="*/ 0 h 3039735"/>
              <a:gd name="connsiteX2" fmla="*/ 566725 w 2672808"/>
              <a:gd name="connsiteY2" fmla="*/ 23363 h 3039735"/>
              <a:gd name="connsiteX3" fmla="*/ 757670 w 2672808"/>
              <a:gd name="connsiteY3" fmla="*/ 204146 h 3039735"/>
              <a:gd name="connsiteX4" fmla="*/ 1903160 w 2672808"/>
              <a:gd name="connsiteY4" fmla="*/ 204146 h 3039735"/>
              <a:gd name="connsiteX5" fmla="*/ 2094105 w 2672808"/>
              <a:gd name="connsiteY5" fmla="*/ 23363 h 3039735"/>
              <a:gd name="connsiteX6" fmla="*/ 2118781 w 2672808"/>
              <a:gd name="connsiteY6" fmla="*/ 0 h 3039735"/>
              <a:gd name="connsiteX7" fmla="*/ 2385313 w 2672808"/>
              <a:gd name="connsiteY7" fmla="*/ 0 h 3039735"/>
              <a:gd name="connsiteX8" fmla="*/ 2672808 w 2672808"/>
              <a:gd name="connsiteY8" fmla="*/ 272193 h 3039735"/>
              <a:gd name="connsiteX9" fmla="*/ 2672808 w 2672808"/>
              <a:gd name="connsiteY9" fmla="*/ 3039735 h 3039735"/>
              <a:gd name="connsiteX10" fmla="*/ 0 w 2672808"/>
              <a:gd name="connsiteY10" fmla="*/ 3039735 h 3039735"/>
              <a:gd name="connsiteX11" fmla="*/ 0 w 2672808"/>
              <a:gd name="connsiteY11" fmla="*/ 272193 h 3039735"/>
              <a:gd name="connsiteX12" fmla="*/ 287495 w 2672808"/>
              <a:gd name="connsiteY12" fmla="*/ 0 h 3039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72808" h="3039735">
                <a:moveTo>
                  <a:pt x="287495" y="0"/>
                </a:moveTo>
                <a:lnTo>
                  <a:pt x="542049" y="0"/>
                </a:lnTo>
                <a:cubicBezTo>
                  <a:pt x="555645" y="0"/>
                  <a:pt x="566725" y="10435"/>
                  <a:pt x="566725" y="23363"/>
                </a:cubicBezTo>
                <a:cubicBezTo>
                  <a:pt x="566725" y="123224"/>
                  <a:pt x="652255" y="204146"/>
                  <a:pt x="757670" y="204146"/>
                </a:cubicBezTo>
                <a:lnTo>
                  <a:pt x="1903160" y="204146"/>
                </a:lnTo>
                <a:cubicBezTo>
                  <a:pt x="2008635" y="204146"/>
                  <a:pt x="2094105" y="123168"/>
                  <a:pt x="2094105" y="23363"/>
                </a:cubicBezTo>
                <a:cubicBezTo>
                  <a:pt x="2094105" y="10491"/>
                  <a:pt x="2105125" y="0"/>
                  <a:pt x="2118781" y="0"/>
                </a:cubicBezTo>
                <a:lnTo>
                  <a:pt x="2385313" y="0"/>
                </a:lnTo>
                <a:cubicBezTo>
                  <a:pt x="2544095" y="0"/>
                  <a:pt x="2672808" y="121864"/>
                  <a:pt x="2672808" y="272193"/>
                </a:cubicBezTo>
                <a:lnTo>
                  <a:pt x="2672808" y="3039735"/>
                </a:lnTo>
                <a:lnTo>
                  <a:pt x="0" y="3039735"/>
                </a:lnTo>
                <a:lnTo>
                  <a:pt x="0" y="272193"/>
                </a:lnTo>
                <a:cubicBezTo>
                  <a:pt x="0" y="121864"/>
                  <a:pt x="128714" y="0"/>
                  <a:pt x="28749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AE6C28-A080-4420-92C4-3AC673E4DAE1}"/>
              </a:ext>
            </a:extLst>
          </p:cNvPr>
          <p:cNvSpPr/>
          <p:nvPr userDrawn="1"/>
        </p:nvSpPr>
        <p:spPr>
          <a:xfrm>
            <a:off x="0" y="2253343"/>
            <a:ext cx="12192000" cy="2351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10">
            <a:extLst>
              <a:ext uri="{FF2B5EF4-FFF2-40B4-BE49-F238E27FC236}">
                <a16:creationId xmlns:a16="http://schemas.microsoft.com/office/drawing/2014/main" id="{DA6378AF-10CF-415A-9A2B-A4DF0CDD2A8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88571" y="1580606"/>
            <a:ext cx="9945150" cy="3696788"/>
          </a:xfrm>
          <a:custGeom>
            <a:avLst/>
            <a:gdLst>
              <a:gd name="connsiteX0" fmla="*/ 8797786 w 9945150"/>
              <a:gd name="connsiteY0" fmla="*/ 343988 h 3696788"/>
              <a:gd name="connsiteX1" fmla="*/ 9945150 w 9945150"/>
              <a:gd name="connsiteY1" fmla="*/ 343988 h 3696788"/>
              <a:gd name="connsiteX2" fmla="*/ 8854411 w 9945150"/>
              <a:gd name="connsiteY2" fmla="*/ 3696788 h 3696788"/>
              <a:gd name="connsiteX3" fmla="*/ 7707047 w 9945150"/>
              <a:gd name="connsiteY3" fmla="*/ 3696788 h 3696788"/>
              <a:gd name="connsiteX4" fmla="*/ 6228770 w 9945150"/>
              <a:gd name="connsiteY4" fmla="*/ 343988 h 3696788"/>
              <a:gd name="connsiteX5" fmla="*/ 7376134 w 9945150"/>
              <a:gd name="connsiteY5" fmla="*/ 343988 h 3696788"/>
              <a:gd name="connsiteX6" fmla="*/ 6285395 w 9945150"/>
              <a:gd name="connsiteY6" fmla="*/ 3696788 h 3696788"/>
              <a:gd name="connsiteX7" fmla="*/ 5138031 w 9945150"/>
              <a:gd name="connsiteY7" fmla="*/ 3696788 h 3696788"/>
              <a:gd name="connsiteX8" fmla="*/ 3659754 w 9945150"/>
              <a:gd name="connsiteY8" fmla="*/ 343988 h 3696788"/>
              <a:gd name="connsiteX9" fmla="*/ 4807118 w 9945150"/>
              <a:gd name="connsiteY9" fmla="*/ 343988 h 3696788"/>
              <a:gd name="connsiteX10" fmla="*/ 3716379 w 9945150"/>
              <a:gd name="connsiteY10" fmla="*/ 3696788 h 3696788"/>
              <a:gd name="connsiteX11" fmla="*/ 2569016 w 9945150"/>
              <a:gd name="connsiteY11" fmla="*/ 3696788 h 3696788"/>
              <a:gd name="connsiteX12" fmla="*/ 1090739 w 9945150"/>
              <a:gd name="connsiteY12" fmla="*/ 343988 h 3696788"/>
              <a:gd name="connsiteX13" fmla="*/ 2238103 w 9945150"/>
              <a:gd name="connsiteY13" fmla="*/ 343988 h 3696788"/>
              <a:gd name="connsiteX14" fmla="*/ 1147364 w 9945150"/>
              <a:gd name="connsiteY14" fmla="*/ 3696788 h 3696788"/>
              <a:gd name="connsiteX15" fmla="*/ 0 w 9945150"/>
              <a:gd name="connsiteY15" fmla="*/ 3696788 h 3696788"/>
              <a:gd name="connsiteX16" fmla="*/ 7635204 w 9945150"/>
              <a:gd name="connsiteY16" fmla="*/ 0 h 3696788"/>
              <a:gd name="connsiteX17" fmla="*/ 8782568 w 9945150"/>
              <a:gd name="connsiteY17" fmla="*/ 0 h 3696788"/>
              <a:gd name="connsiteX18" fmla="*/ 7691829 w 9945150"/>
              <a:gd name="connsiteY18" fmla="*/ 3352800 h 3696788"/>
              <a:gd name="connsiteX19" fmla="*/ 6544465 w 9945150"/>
              <a:gd name="connsiteY19" fmla="*/ 3352800 h 3696788"/>
              <a:gd name="connsiteX20" fmla="*/ 5066188 w 9945150"/>
              <a:gd name="connsiteY20" fmla="*/ 0 h 3696788"/>
              <a:gd name="connsiteX21" fmla="*/ 6213552 w 9945150"/>
              <a:gd name="connsiteY21" fmla="*/ 0 h 3696788"/>
              <a:gd name="connsiteX22" fmla="*/ 5122813 w 9945150"/>
              <a:gd name="connsiteY22" fmla="*/ 3352800 h 3696788"/>
              <a:gd name="connsiteX23" fmla="*/ 3975449 w 9945150"/>
              <a:gd name="connsiteY23" fmla="*/ 3352800 h 3696788"/>
              <a:gd name="connsiteX24" fmla="*/ 2497173 w 9945150"/>
              <a:gd name="connsiteY24" fmla="*/ 0 h 3696788"/>
              <a:gd name="connsiteX25" fmla="*/ 3644536 w 9945150"/>
              <a:gd name="connsiteY25" fmla="*/ 0 h 3696788"/>
              <a:gd name="connsiteX26" fmla="*/ 2553798 w 9945150"/>
              <a:gd name="connsiteY26" fmla="*/ 3352800 h 3696788"/>
              <a:gd name="connsiteX27" fmla="*/ 1406434 w 9945150"/>
              <a:gd name="connsiteY27" fmla="*/ 3352800 h 369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945150" h="3696788">
                <a:moveTo>
                  <a:pt x="8797786" y="343988"/>
                </a:moveTo>
                <a:lnTo>
                  <a:pt x="9945150" y="343988"/>
                </a:lnTo>
                <a:lnTo>
                  <a:pt x="8854411" y="3696788"/>
                </a:lnTo>
                <a:lnTo>
                  <a:pt x="7707047" y="3696788"/>
                </a:lnTo>
                <a:close/>
                <a:moveTo>
                  <a:pt x="6228770" y="343988"/>
                </a:moveTo>
                <a:lnTo>
                  <a:pt x="7376134" y="343988"/>
                </a:lnTo>
                <a:lnTo>
                  <a:pt x="6285395" y="3696788"/>
                </a:lnTo>
                <a:lnTo>
                  <a:pt x="5138031" y="3696788"/>
                </a:lnTo>
                <a:close/>
                <a:moveTo>
                  <a:pt x="3659754" y="343988"/>
                </a:moveTo>
                <a:lnTo>
                  <a:pt x="4807118" y="343988"/>
                </a:lnTo>
                <a:lnTo>
                  <a:pt x="3716379" y="3696788"/>
                </a:lnTo>
                <a:lnTo>
                  <a:pt x="2569016" y="3696788"/>
                </a:lnTo>
                <a:close/>
                <a:moveTo>
                  <a:pt x="1090739" y="343988"/>
                </a:moveTo>
                <a:lnTo>
                  <a:pt x="2238103" y="343988"/>
                </a:lnTo>
                <a:lnTo>
                  <a:pt x="1147364" y="3696788"/>
                </a:lnTo>
                <a:lnTo>
                  <a:pt x="0" y="3696788"/>
                </a:lnTo>
                <a:close/>
                <a:moveTo>
                  <a:pt x="7635204" y="0"/>
                </a:moveTo>
                <a:lnTo>
                  <a:pt x="8782568" y="0"/>
                </a:lnTo>
                <a:lnTo>
                  <a:pt x="7691829" y="3352800"/>
                </a:lnTo>
                <a:lnTo>
                  <a:pt x="6544465" y="3352800"/>
                </a:lnTo>
                <a:close/>
                <a:moveTo>
                  <a:pt x="5066188" y="0"/>
                </a:moveTo>
                <a:lnTo>
                  <a:pt x="6213552" y="0"/>
                </a:lnTo>
                <a:lnTo>
                  <a:pt x="5122813" y="3352800"/>
                </a:lnTo>
                <a:lnTo>
                  <a:pt x="3975449" y="3352800"/>
                </a:lnTo>
                <a:close/>
                <a:moveTo>
                  <a:pt x="2497173" y="0"/>
                </a:moveTo>
                <a:lnTo>
                  <a:pt x="3644536" y="0"/>
                </a:lnTo>
                <a:lnTo>
                  <a:pt x="2553798" y="3352800"/>
                </a:lnTo>
                <a:lnTo>
                  <a:pt x="1406434" y="33528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12611C-8F42-4A88-BF2C-3F14A15A3A2D}"/>
              </a:ext>
            </a:extLst>
          </p:cNvPr>
          <p:cNvSpPr/>
          <p:nvPr userDrawn="1"/>
        </p:nvSpPr>
        <p:spPr>
          <a:xfrm>
            <a:off x="4200072" y="1086699"/>
            <a:ext cx="3290634" cy="216024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96E1EE68-F749-4414-A326-ABFB18D5E9AF}"/>
              </a:ext>
            </a:extLst>
          </p:cNvPr>
          <p:cNvSpPr>
            <a:spLocks noGrp="1"/>
          </p:cNvSpPr>
          <p:nvPr>
            <p:ph type="pic" idx="23" hasCustomPrompt="1"/>
          </p:nvPr>
        </p:nvSpPr>
        <p:spPr>
          <a:xfrm>
            <a:off x="5002832" y="352527"/>
            <a:ext cx="1685114" cy="17550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346C86-7BD4-4931-8982-4954A955A0D2}"/>
              </a:ext>
            </a:extLst>
          </p:cNvPr>
          <p:cNvSpPr/>
          <p:nvPr userDrawn="1"/>
        </p:nvSpPr>
        <p:spPr>
          <a:xfrm>
            <a:off x="7997604" y="1086699"/>
            <a:ext cx="3290634" cy="216024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4938B100-7DB2-4283-A72B-BFBB92152E89}"/>
              </a:ext>
            </a:extLst>
          </p:cNvPr>
          <p:cNvSpPr>
            <a:spLocks noGrp="1"/>
          </p:cNvSpPr>
          <p:nvPr>
            <p:ph type="pic" idx="24" hasCustomPrompt="1"/>
          </p:nvPr>
        </p:nvSpPr>
        <p:spPr>
          <a:xfrm>
            <a:off x="8800364" y="352527"/>
            <a:ext cx="1685114" cy="17550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A0F9E1-604E-4D14-8F49-BC5799DEC58C}"/>
              </a:ext>
            </a:extLst>
          </p:cNvPr>
          <p:cNvSpPr/>
          <p:nvPr userDrawn="1"/>
        </p:nvSpPr>
        <p:spPr>
          <a:xfrm>
            <a:off x="4200072" y="4248150"/>
            <a:ext cx="3290634" cy="216024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14D57A3-AC8C-481C-AFAC-A9FCFB199B2D}"/>
              </a:ext>
            </a:extLst>
          </p:cNvPr>
          <p:cNvSpPr>
            <a:spLocks noGrp="1"/>
          </p:cNvSpPr>
          <p:nvPr>
            <p:ph type="pic" idx="25" hasCustomPrompt="1"/>
          </p:nvPr>
        </p:nvSpPr>
        <p:spPr>
          <a:xfrm>
            <a:off x="5002832" y="3513978"/>
            <a:ext cx="1685114" cy="17550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CC6AC5-F655-4421-A219-B2F76C6CA2FD}"/>
              </a:ext>
            </a:extLst>
          </p:cNvPr>
          <p:cNvSpPr/>
          <p:nvPr userDrawn="1"/>
        </p:nvSpPr>
        <p:spPr>
          <a:xfrm>
            <a:off x="7997604" y="4248150"/>
            <a:ext cx="3290634" cy="216024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BA2332AA-B2D0-4A28-A218-73EE3FE44954}"/>
              </a:ext>
            </a:extLst>
          </p:cNvPr>
          <p:cNvSpPr>
            <a:spLocks noGrp="1"/>
          </p:cNvSpPr>
          <p:nvPr>
            <p:ph type="pic" idx="26" hasCustomPrompt="1"/>
          </p:nvPr>
        </p:nvSpPr>
        <p:spPr>
          <a:xfrm>
            <a:off x="8800364" y="3513978"/>
            <a:ext cx="1685114" cy="17550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8824B83C-4516-440E-B27E-09F0426F6C97}"/>
              </a:ext>
            </a:extLst>
          </p:cNvPr>
          <p:cNvSpPr>
            <a:spLocks noGrp="1"/>
          </p:cNvSpPr>
          <p:nvPr>
            <p:ph type="pic" idx="23" hasCustomPrompt="1"/>
          </p:nvPr>
        </p:nvSpPr>
        <p:spPr>
          <a:xfrm>
            <a:off x="1" y="2"/>
            <a:ext cx="12191999" cy="6877477"/>
          </a:xfrm>
          <a:custGeom>
            <a:avLst/>
            <a:gdLst>
              <a:gd name="connsiteX0" fmla="*/ 11053396 w 12191999"/>
              <a:gd name="connsiteY0" fmla="*/ 5847975 h 6877477"/>
              <a:gd name="connsiteX1" fmla="*/ 12034143 w 12191999"/>
              <a:gd name="connsiteY1" fmla="*/ 6828722 h 6877477"/>
              <a:gd name="connsiteX2" fmla="*/ 11985388 w 12191999"/>
              <a:gd name="connsiteY2" fmla="*/ 6877477 h 6877477"/>
              <a:gd name="connsiteX3" fmla="*/ 10121403 w 12191999"/>
              <a:gd name="connsiteY3" fmla="*/ 6877477 h 6877477"/>
              <a:gd name="connsiteX4" fmla="*/ 10072648 w 12191999"/>
              <a:gd name="connsiteY4" fmla="*/ 6828722 h 6877477"/>
              <a:gd name="connsiteX5" fmla="*/ 12182376 w 12191999"/>
              <a:gd name="connsiteY5" fmla="*/ 4716808 h 6877477"/>
              <a:gd name="connsiteX6" fmla="*/ 12191999 w 12191999"/>
              <a:gd name="connsiteY6" fmla="*/ 4726431 h 6877477"/>
              <a:gd name="connsiteX7" fmla="*/ 12191999 w 12191999"/>
              <a:gd name="connsiteY7" fmla="*/ 6668679 h 6877477"/>
              <a:gd name="connsiteX8" fmla="*/ 12182376 w 12191999"/>
              <a:gd name="connsiteY8" fmla="*/ 6678302 h 6877477"/>
              <a:gd name="connsiteX9" fmla="*/ 11201628 w 12191999"/>
              <a:gd name="connsiteY9" fmla="*/ 5697555 h 6877477"/>
              <a:gd name="connsiteX10" fmla="*/ 9949130 w 12191999"/>
              <a:gd name="connsiteY10" fmla="*/ 4716808 h 6877477"/>
              <a:gd name="connsiteX11" fmla="*/ 10929877 w 12191999"/>
              <a:gd name="connsiteY11" fmla="*/ 5697555 h 6877477"/>
              <a:gd name="connsiteX12" fmla="*/ 9949130 w 12191999"/>
              <a:gd name="connsiteY12" fmla="*/ 6678302 h 6877477"/>
              <a:gd name="connsiteX13" fmla="*/ 8968382 w 12191999"/>
              <a:gd name="connsiteY13" fmla="*/ 5697555 h 6877477"/>
              <a:gd name="connsiteX14" fmla="*/ 11053396 w 12191999"/>
              <a:gd name="connsiteY14" fmla="*/ 3580491 h 6877477"/>
              <a:gd name="connsiteX15" fmla="*/ 12034143 w 12191999"/>
              <a:gd name="connsiteY15" fmla="*/ 4561237 h 6877477"/>
              <a:gd name="connsiteX16" fmla="*/ 11053396 w 12191999"/>
              <a:gd name="connsiteY16" fmla="*/ 5541984 h 6877477"/>
              <a:gd name="connsiteX17" fmla="*/ 10072648 w 12191999"/>
              <a:gd name="connsiteY17" fmla="*/ 4561237 h 6877477"/>
              <a:gd name="connsiteX18" fmla="*/ 8844864 w 12191999"/>
              <a:gd name="connsiteY18" fmla="*/ 3580491 h 6877477"/>
              <a:gd name="connsiteX19" fmla="*/ 9825611 w 12191999"/>
              <a:gd name="connsiteY19" fmla="*/ 4561237 h 6877477"/>
              <a:gd name="connsiteX20" fmla="*/ 8844864 w 12191999"/>
              <a:gd name="connsiteY20" fmla="*/ 5541984 h 6877477"/>
              <a:gd name="connsiteX21" fmla="*/ 7864116 w 12191999"/>
              <a:gd name="connsiteY21" fmla="*/ 4561237 h 6877477"/>
              <a:gd name="connsiteX22" fmla="*/ 10739 w 12191999"/>
              <a:gd name="connsiteY22" fmla="*/ 3580491 h 6877477"/>
              <a:gd name="connsiteX23" fmla="*/ 991485 w 12191999"/>
              <a:gd name="connsiteY23" fmla="*/ 4561237 h 6877477"/>
              <a:gd name="connsiteX24" fmla="*/ 10739 w 12191999"/>
              <a:gd name="connsiteY24" fmla="*/ 5541984 h 6877477"/>
              <a:gd name="connsiteX25" fmla="*/ 0 w 12191999"/>
              <a:gd name="connsiteY25" fmla="*/ 5531245 h 6877477"/>
              <a:gd name="connsiteX26" fmla="*/ 0 w 12191999"/>
              <a:gd name="connsiteY26" fmla="*/ 3591230 h 6877477"/>
              <a:gd name="connsiteX27" fmla="*/ 1115005 w 12191999"/>
              <a:gd name="connsiteY27" fmla="*/ 2448297 h 6877477"/>
              <a:gd name="connsiteX28" fmla="*/ 2095752 w 12191999"/>
              <a:gd name="connsiteY28" fmla="*/ 3429042 h 6877477"/>
              <a:gd name="connsiteX29" fmla="*/ 1115005 w 12191999"/>
              <a:gd name="connsiteY29" fmla="*/ 4409788 h 6877477"/>
              <a:gd name="connsiteX30" fmla="*/ 134258 w 12191999"/>
              <a:gd name="connsiteY30" fmla="*/ 3429042 h 6877477"/>
              <a:gd name="connsiteX31" fmla="*/ 12182376 w 12191999"/>
              <a:gd name="connsiteY31" fmla="*/ 2448295 h 6877477"/>
              <a:gd name="connsiteX32" fmla="*/ 12191999 w 12191999"/>
              <a:gd name="connsiteY32" fmla="*/ 2457918 h 6877477"/>
              <a:gd name="connsiteX33" fmla="*/ 12191999 w 12191999"/>
              <a:gd name="connsiteY33" fmla="*/ 4400165 h 6877477"/>
              <a:gd name="connsiteX34" fmla="*/ 12182376 w 12191999"/>
              <a:gd name="connsiteY34" fmla="*/ 4409788 h 6877477"/>
              <a:gd name="connsiteX35" fmla="*/ 11201628 w 12191999"/>
              <a:gd name="connsiteY35" fmla="*/ 3429042 h 6877477"/>
              <a:gd name="connsiteX36" fmla="*/ 9949130 w 12191999"/>
              <a:gd name="connsiteY36" fmla="*/ 2448295 h 6877477"/>
              <a:gd name="connsiteX37" fmla="*/ 10929877 w 12191999"/>
              <a:gd name="connsiteY37" fmla="*/ 3429042 h 6877477"/>
              <a:gd name="connsiteX38" fmla="*/ 9949130 w 12191999"/>
              <a:gd name="connsiteY38" fmla="*/ 4409788 h 6877477"/>
              <a:gd name="connsiteX39" fmla="*/ 8968382 w 12191999"/>
              <a:gd name="connsiteY39" fmla="*/ 3429042 h 6877477"/>
              <a:gd name="connsiteX40" fmla="*/ 7740598 w 12191999"/>
              <a:gd name="connsiteY40" fmla="*/ 2448295 h 6877477"/>
              <a:gd name="connsiteX41" fmla="*/ 8721345 w 12191999"/>
              <a:gd name="connsiteY41" fmla="*/ 3429042 h 6877477"/>
              <a:gd name="connsiteX42" fmla="*/ 7740598 w 12191999"/>
              <a:gd name="connsiteY42" fmla="*/ 4409788 h 6877477"/>
              <a:gd name="connsiteX43" fmla="*/ 6759852 w 12191999"/>
              <a:gd name="connsiteY43" fmla="*/ 3429042 h 6877477"/>
              <a:gd name="connsiteX44" fmla="*/ 11053396 w 12191999"/>
              <a:gd name="connsiteY44" fmla="*/ 1313009 h 6877477"/>
              <a:gd name="connsiteX45" fmla="*/ 12034143 w 12191999"/>
              <a:gd name="connsiteY45" fmla="*/ 2293756 h 6877477"/>
              <a:gd name="connsiteX46" fmla="*/ 11053396 w 12191999"/>
              <a:gd name="connsiteY46" fmla="*/ 3274502 h 6877477"/>
              <a:gd name="connsiteX47" fmla="*/ 10072648 w 12191999"/>
              <a:gd name="connsiteY47" fmla="*/ 2293756 h 6877477"/>
              <a:gd name="connsiteX48" fmla="*/ 8844864 w 12191999"/>
              <a:gd name="connsiteY48" fmla="*/ 1313009 h 6877477"/>
              <a:gd name="connsiteX49" fmla="*/ 9825611 w 12191999"/>
              <a:gd name="connsiteY49" fmla="*/ 2293756 h 6877477"/>
              <a:gd name="connsiteX50" fmla="*/ 8844864 w 12191999"/>
              <a:gd name="connsiteY50" fmla="*/ 3274503 h 6877477"/>
              <a:gd name="connsiteX51" fmla="*/ 7864116 w 12191999"/>
              <a:gd name="connsiteY51" fmla="*/ 2293756 h 6877477"/>
              <a:gd name="connsiteX52" fmla="*/ 6636337 w 12191999"/>
              <a:gd name="connsiteY52" fmla="*/ 1313009 h 6877477"/>
              <a:gd name="connsiteX53" fmla="*/ 7617079 w 12191999"/>
              <a:gd name="connsiteY53" fmla="*/ 2293756 h 6877477"/>
              <a:gd name="connsiteX54" fmla="*/ 6636337 w 12191999"/>
              <a:gd name="connsiteY54" fmla="*/ 3274503 h 6877477"/>
              <a:gd name="connsiteX55" fmla="*/ 5655588 w 12191999"/>
              <a:gd name="connsiteY55" fmla="*/ 2293756 h 6877477"/>
              <a:gd name="connsiteX56" fmla="*/ 2219273 w 12191999"/>
              <a:gd name="connsiteY56" fmla="*/ 1313009 h 6877477"/>
              <a:gd name="connsiteX57" fmla="*/ 3200020 w 12191999"/>
              <a:gd name="connsiteY57" fmla="*/ 2293756 h 6877477"/>
              <a:gd name="connsiteX58" fmla="*/ 2219273 w 12191999"/>
              <a:gd name="connsiteY58" fmla="*/ 3274503 h 6877477"/>
              <a:gd name="connsiteX59" fmla="*/ 1238524 w 12191999"/>
              <a:gd name="connsiteY59" fmla="*/ 2293756 h 6877477"/>
              <a:gd name="connsiteX60" fmla="*/ 10741 w 12191999"/>
              <a:gd name="connsiteY60" fmla="*/ 1313009 h 6877477"/>
              <a:gd name="connsiteX61" fmla="*/ 991488 w 12191999"/>
              <a:gd name="connsiteY61" fmla="*/ 2293756 h 6877477"/>
              <a:gd name="connsiteX62" fmla="*/ 10741 w 12191999"/>
              <a:gd name="connsiteY62" fmla="*/ 3274503 h 6877477"/>
              <a:gd name="connsiteX63" fmla="*/ 0 w 12191999"/>
              <a:gd name="connsiteY63" fmla="*/ 3263761 h 6877477"/>
              <a:gd name="connsiteX64" fmla="*/ 0 w 12191999"/>
              <a:gd name="connsiteY64" fmla="*/ 1323750 h 6877477"/>
              <a:gd name="connsiteX65" fmla="*/ 7740598 w 12191999"/>
              <a:gd name="connsiteY65" fmla="*/ 179783 h 6877477"/>
              <a:gd name="connsiteX66" fmla="*/ 8721345 w 12191999"/>
              <a:gd name="connsiteY66" fmla="*/ 1160530 h 6877477"/>
              <a:gd name="connsiteX67" fmla="*/ 7740598 w 12191999"/>
              <a:gd name="connsiteY67" fmla="*/ 2141277 h 6877477"/>
              <a:gd name="connsiteX68" fmla="*/ 6759852 w 12191999"/>
              <a:gd name="connsiteY68" fmla="*/ 1160530 h 6877477"/>
              <a:gd name="connsiteX69" fmla="*/ 5532073 w 12191999"/>
              <a:gd name="connsiteY69" fmla="*/ 179783 h 6877477"/>
              <a:gd name="connsiteX70" fmla="*/ 6512819 w 12191999"/>
              <a:gd name="connsiteY70" fmla="*/ 1160530 h 6877477"/>
              <a:gd name="connsiteX71" fmla="*/ 5532073 w 12191999"/>
              <a:gd name="connsiteY71" fmla="*/ 2141277 h 6877477"/>
              <a:gd name="connsiteX72" fmla="*/ 4551324 w 12191999"/>
              <a:gd name="connsiteY72" fmla="*/ 1160530 h 6877477"/>
              <a:gd name="connsiteX73" fmla="*/ 3323540 w 12191999"/>
              <a:gd name="connsiteY73" fmla="*/ 179783 h 6877477"/>
              <a:gd name="connsiteX74" fmla="*/ 4304287 w 12191999"/>
              <a:gd name="connsiteY74" fmla="*/ 1160530 h 6877477"/>
              <a:gd name="connsiteX75" fmla="*/ 3323540 w 12191999"/>
              <a:gd name="connsiteY75" fmla="*/ 2141277 h 6877477"/>
              <a:gd name="connsiteX76" fmla="*/ 2342792 w 12191999"/>
              <a:gd name="connsiteY76" fmla="*/ 1160530 h 6877477"/>
              <a:gd name="connsiteX77" fmla="*/ 1115008 w 12191999"/>
              <a:gd name="connsiteY77" fmla="*/ 179783 h 6877477"/>
              <a:gd name="connsiteX78" fmla="*/ 2095755 w 12191999"/>
              <a:gd name="connsiteY78" fmla="*/ 1160530 h 6877477"/>
              <a:gd name="connsiteX79" fmla="*/ 1115008 w 12191999"/>
              <a:gd name="connsiteY79" fmla="*/ 2141277 h 6877477"/>
              <a:gd name="connsiteX80" fmla="*/ 134260 w 12191999"/>
              <a:gd name="connsiteY80" fmla="*/ 1160530 h 6877477"/>
              <a:gd name="connsiteX81" fmla="*/ 12182376 w 12191999"/>
              <a:gd name="connsiteY81" fmla="*/ 179782 h 6877477"/>
              <a:gd name="connsiteX82" fmla="*/ 12191999 w 12191999"/>
              <a:gd name="connsiteY82" fmla="*/ 189405 h 6877477"/>
              <a:gd name="connsiteX83" fmla="*/ 12191999 w 12191999"/>
              <a:gd name="connsiteY83" fmla="*/ 2131652 h 6877477"/>
              <a:gd name="connsiteX84" fmla="*/ 12182376 w 12191999"/>
              <a:gd name="connsiteY84" fmla="*/ 2141275 h 6877477"/>
              <a:gd name="connsiteX85" fmla="*/ 11201628 w 12191999"/>
              <a:gd name="connsiteY85" fmla="*/ 1160529 h 6877477"/>
              <a:gd name="connsiteX86" fmla="*/ 9949130 w 12191999"/>
              <a:gd name="connsiteY86" fmla="*/ 179782 h 6877477"/>
              <a:gd name="connsiteX87" fmla="*/ 10929877 w 12191999"/>
              <a:gd name="connsiteY87" fmla="*/ 1160530 h 6877477"/>
              <a:gd name="connsiteX88" fmla="*/ 9949130 w 12191999"/>
              <a:gd name="connsiteY88" fmla="*/ 2141275 h 6877477"/>
              <a:gd name="connsiteX89" fmla="*/ 8968382 w 12191999"/>
              <a:gd name="connsiteY89" fmla="*/ 1160530 h 6877477"/>
              <a:gd name="connsiteX90" fmla="*/ 10098921 w 12191999"/>
              <a:gd name="connsiteY90" fmla="*/ 0 h 6877477"/>
              <a:gd name="connsiteX91" fmla="*/ 12007870 w 12191999"/>
              <a:gd name="connsiteY91" fmla="*/ 0 h 6877477"/>
              <a:gd name="connsiteX92" fmla="*/ 12034143 w 12191999"/>
              <a:gd name="connsiteY92" fmla="*/ 26273 h 6877477"/>
              <a:gd name="connsiteX93" fmla="*/ 11053396 w 12191999"/>
              <a:gd name="connsiteY93" fmla="*/ 1007020 h 6877477"/>
              <a:gd name="connsiteX94" fmla="*/ 10072648 w 12191999"/>
              <a:gd name="connsiteY94" fmla="*/ 26273 h 6877477"/>
              <a:gd name="connsiteX95" fmla="*/ 7890389 w 12191999"/>
              <a:gd name="connsiteY95" fmla="*/ 0 h 6877477"/>
              <a:gd name="connsiteX96" fmla="*/ 9799338 w 12191999"/>
              <a:gd name="connsiteY96" fmla="*/ 0 h 6877477"/>
              <a:gd name="connsiteX97" fmla="*/ 9825611 w 12191999"/>
              <a:gd name="connsiteY97" fmla="*/ 26273 h 6877477"/>
              <a:gd name="connsiteX98" fmla="*/ 8844864 w 12191999"/>
              <a:gd name="connsiteY98" fmla="*/ 1007020 h 6877477"/>
              <a:gd name="connsiteX99" fmla="*/ 7864116 w 12191999"/>
              <a:gd name="connsiteY99" fmla="*/ 26273 h 6877477"/>
              <a:gd name="connsiteX100" fmla="*/ 5681864 w 12191999"/>
              <a:gd name="connsiteY100" fmla="*/ 0 h 6877477"/>
              <a:gd name="connsiteX101" fmla="*/ 7590806 w 12191999"/>
              <a:gd name="connsiteY101" fmla="*/ 0 h 6877477"/>
              <a:gd name="connsiteX102" fmla="*/ 7617079 w 12191999"/>
              <a:gd name="connsiteY102" fmla="*/ 26273 h 6877477"/>
              <a:gd name="connsiteX103" fmla="*/ 6636339 w 12191999"/>
              <a:gd name="connsiteY103" fmla="*/ 1007020 h 6877477"/>
              <a:gd name="connsiteX104" fmla="*/ 5655591 w 12191999"/>
              <a:gd name="connsiteY104" fmla="*/ 26273 h 6877477"/>
              <a:gd name="connsiteX105" fmla="*/ 3473334 w 12191999"/>
              <a:gd name="connsiteY105" fmla="*/ 0 h 6877477"/>
              <a:gd name="connsiteX106" fmla="*/ 5382281 w 12191999"/>
              <a:gd name="connsiteY106" fmla="*/ 0 h 6877477"/>
              <a:gd name="connsiteX107" fmla="*/ 5408554 w 12191999"/>
              <a:gd name="connsiteY107" fmla="*/ 26274 h 6877477"/>
              <a:gd name="connsiteX108" fmla="*/ 4427806 w 12191999"/>
              <a:gd name="connsiteY108" fmla="*/ 1007020 h 6877477"/>
              <a:gd name="connsiteX109" fmla="*/ 3447060 w 12191999"/>
              <a:gd name="connsiteY109" fmla="*/ 26274 h 6877477"/>
              <a:gd name="connsiteX110" fmla="*/ 1264801 w 12191999"/>
              <a:gd name="connsiteY110" fmla="*/ 0 h 6877477"/>
              <a:gd name="connsiteX111" fmla="*/ 3173749 w 12191999"/>
              <a:gd name="connsiteY111" fmla="*/ 0 h 6877477"/>
              <a:gd name="connsiteX112" fmla="*/ 3200023 w 12191999"/>
              <a:gd name="connsiteY112" fmla="*/ 26274 h 6877477"/>
              <a:gd name="connsiteX113" fmla="*/ 2219276 w 12191999"/>
              <a:gd name="connsiteY113" fmla="*/ 1007020 h 6877477"/>
              <a:gd name="connsiteX114" fmla="*/ 1238527 w 12191999"/>
              <a:gd name="connsiteY114" fmla="*/ 26274 h 6877477"/>
              <a:gd name="connsiteX115" fmla="*/ 0 w 12191999"/>
              <a:gd name="connsiteY115" fmla="*/ 0 h 6877477"/>
              <a:gd name="connsiteX116" fmla="*/ 965216 w 12191999"/>
              <a:gd name="connsiteY116" fmla="*/ 0 h 6877477"/>
              <a:gd name="connsiteX117" fmla="*/ 991490 w 12191999"/>
              <a:gd name="connsiteY117" fmla="*/ 26274 h 6877477"/>
              <a:gd name="connsiteX118" fmla="*/ 10744 w 12191999"/>
              <a:gd name="connsiteY118" fmla="*/ 1007021 h 6877477"/>
              <a:gd name="connsiteX119" fmla="*/ 0 w 12191999"/>
              <a:gd name="connsiteY119" fmla="*/ 996277 h 687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12191999" h="6877477">
                <a:moveTo>
                  <a:pt x="11053396" y="5847975"/>
                </a:moveTo>
                <a:lnTo>
                  <a:pt x="12034143" y="6828722"/>
                </a:lnTo>
                <a:lnTo>
                  <a:pt x="11985388" y="6877477"/>
                </a:lnTo>
                <a:lnTo>
                  <a:pt x="10121403" y="6877477"/>
                </a:lnTo>
                <a:lnTo>
                  <a:pt x="10072648" y="6828722"/>
                </a:lnTo>
                <a:close/>
                <a:moveTo>
                  <a:pt x="12182376" y="4716808"/>
                </a:moveTo>
                <a:lnTo>
                  <a:pt x="12191999" y="4726431"/>
                </a:lnTo>
                <a:lnTo>
                  <a:pt x="12191999" y="6668679"/>
                </a:lnTo>
                <a:lnTo>
                  <a:pt x="12182376" y="6678302"/>
                </a:lnTo>
                <a:lnTo>
                  <a:pt x="11201628" y="5697555"/>
                </a:lnTo>
                <a:close/>
                <a:moveTo>
                  <a:pt x="9949130" y="4716808"/>
                </a:moveTo>
                <a:lnTo>
                  <a:pt x="10929877" y="5697555"/>
                </a:lnTo>
                <a:lnTo>
                  <a:pt x="9949130" y="6678302"/>
                </a:lnTo>
                <a:lnTo>
                  <a:pt x="8968382" y="5697555"/>
                </a:lnTo>
                <a:close/>
                <a:moveTo>
                  <a:pt x="11053396" y="3580491"/>
                </a:moveTo>
                <a:lnTo>
                  <a:pt x="12034143" y="4561237"/>
                </a:lnTo>
                <a:lnTo>
                  <a:pt x="11053396" y="5541984"/>
                </a:lnTo>
                <a:lnTo>
                  <a:pt x="10072648" y="4561237"/>
                </a:lnTo>
                <a:close/>
                <a:moveTo>
                  <a:pt x="8844864" y="3580491"/>
                </a:moveTo>
                <a:lnTo>
                  <a:pt x="9825611" y="4561237"/>
                </a:lnTo>
                <a:lnTo>
                  <a:pt x="8844864" y="5541984"/>
                </a:lnTo>
                <a:lnTo>
                  <a:pt x="7864116" y="4561237"/>
                </a:lnTo>
                <a:close/>
                <a:moveTo>
                  <a:pt x="10739" y="3580491"/>
                </a:moveTo>
                <a:lnTo>
                  <a:pt x="991485" y="4561237"/>
                </a:lnTo>
                <a:lnTo>
                  <a:pt x="10739" y="5541984"/>
                </a:lnTo>
                <a:lnTo>
                  <a:pt x="0" y="5531245"/>
                </a:lnTo>
                <a:lnTo>
                  <a:pt x="0" y="3591230"/>
                </a:lnTo>
                <a:close/>
                <a:moveTo>
                  <a:pt x="1115005" y="2448297"/>
                </a:moveTo>
                <a:lnTo>
                  <a:pt x="2095752" y="3429042"/>
                </a:lnTo>
                <a:lnTo>
                  <a:pt x="1115005" y="4409788"/>
                </a:lnTo>
                <a:lnTo>
                  <a:pt x="134258" y="3429042"/>
                </a:lnTo>
                <a:close/>
                <a:moveTo>
                  <a:pt x="12182376" y="2448295"/>
                </a:moveTo>
                <a:lnTo>
                  <a:pt x="12191999" y="2457918"/>
                </a:lnTo>
                <a:lnTo>
                  <a:pt x="12191999" y="4400165"/>
                </a:lnTo>
                <a:lnTo>
                  <a:pt x="12182376" y="4409788"/>
                </a:lnTo>
                <a:lnTo>
                  <a:pt x="11201628" y="3429042"/>
                </a:lnTo>
                <a:close/>
                <a:moveTo>
                  <a:pt x="9949130" y="2448295"/>
                </a:moveTo>
                <a:lnTo>
                  <a:pt x="10929877" y="3429042"/>
                </a:lnTo>
                <a:lnTo>
                  <a:pt x="9949130" y="4409788"/>
                </a:lnTo>
                <a:lnTo>
                  <a:pt x="8968382" y="3429042"/>
                </a:lnTo>
                <a:close/>
                <a:moveTo>
                  <a:pt x="7740598" y="2448295"/>
                </a:moveTo>
                <a:lnTo>
                  <a:pt x="8721345" y="3429042"/>
                </a:lnTo>
                <a:lnTo>
                  <a:pt x="7740598" y="4409788"/>
                </a:lnTo>
                <a:lnTo>
                  <a:pt x="6759852" y="3429042"/>
                </a:lnTo>
                <a:close/>
                <a:moveTo>
                  <a:pt x="11053396" y="1313009"/>
                </a:moveTo>
                <a:lnTo>
                  <a:pt x="12034143" y="2293756"/>
                </a:lnTo>
                <a:lnTo>
                  <a:pt x="11053396" y="3274502"/>
                </a:lnTo>
                <a:lnTo>
                  <a:pt x="10072648" y="2293756"/>
                </a:lnTo>
                <a:close/>
                <a:moveTo>
                  <a:pt x="8844864" y="1313009"/>
                </a:moveTo>
                <a:lnTo>
                  <a:pt x="9825611" y="2293756"/>
                </a:lnTo>
                <a:lnTo>
                  <a:pt x="8844864" y="3274503"/>
                </a:lnTo>
                <a:lnTo>
                  <a:pt x="7864116" y="2293756"/>
                </a:lnTo>
                <a:close/>
                <a:moveTo>
                  <a:pt x="6636337" y="1313009"/>
                </a:moveTo>
                <a:lnTo>
                  <a:pt x="7617079" y="2293756"/>
                </a:lnTo>
                <a:lnTo>
                  <a:pt x="6636337" y="3274503"/>
                </a:lnTo>
                <a:lnTo>
                  <a:pt x="5655588" y="2293756"/>
                </a:lnTo>
                <a:close/>
                <a:moveTo>
                  <a:pt x="2219273" y="1313009"/>
                </a:moveTo>
                <a:lnTo>
                  <a:pt x="3200020" y="2293756"/>
                </a:lnTo>
                <a:lnTo>
                  <a:pt x="2219273" y="3274503"/>
                </a:lnTo>
                <a:lnTo>
                  <a:pt x="1238524" y="2293756"/>
                </a:lnTo>
                <a:close/>
                <a:moveTo>
                  <a:pt x="10741" y="1313009"/>
                </a:moveTo>
                <a:lnTo>
                  <a:pt x="991488" y="2293756"/>
                </a:lnTo>
                <a:lnTo>
                  <a:pt x="10741" y="3274503"/>
                </a:lnTo>
                <a:lnTo>
                  <a:pt x="0" y="3263761"/>
                </a:lnTo>
                <a:lnTo>
                  <a:pt x="0" y="1323750"/>
                </a:lnTo>
                <a:close/>
                <a:moveTo>
                  <a:pt x="7740598" y="179783"/>
                </a:moveTo>
                <a:lnTo>
                  <a:pt x="8721345" y="1160530"/>
                </a:lnTo>
                <a:lnTo>
                  <a:pt x="7740598" y="2141277"/>
                </a:lnTo>
                <a:lnTo>
                  <a:pt x="6759852" y="1160530"/>
                </a:lnTo>
                <a:close/>
                <a:moveTo>
                  <a:pt x="5532073" y="179783"/>
                </a:moveTo>
                <a:lnTo>
                  <a:pt x="6512819" y="1160530"/>
                </a:lnTo>
                <a:lnTo>
                  <a:pt x="5532073" y="2141277"/>
                </a:lnTo>
                <a:lnTo>
                  <a:pt x="4551324" y="1160530"/>
                </a:lnTo>
                <a:close/>
                <a:moveTo>
                  <a:pt x="3323540" y="179783"/>
                </a:moveTo>
                <a:lnTo>
                  <a:pt x="4304287" y="1160530"/>
                </a:lnTo>
                <a:lnTo>
                  <a:pt x="3323540" y="2141277"/>
                </a:lnTo>
                <a:lnTo>
                  <a:pt x="2342792" y="1160530"/>
                </a:lnTo>
                <a:close/>
                <a:moveTo>
                  <a:pt x="1115008" y="179783"/>
                </a:moveTo>
                <a:lnTo>
                  <a:pt x="2095755" y="1160530"/>
                </a:lnTo>
                <a:lnTo>
                  <a:pt x="1115008" y="2141277"/>
                </a:lnTo>
                <a:lnTo>
                  <a:pt x="134260" y="1160530"/>
                </a:lnTo>
                <a:close/>
                <a:moveTo>
                  <a:pt x="12182376" y="179782"/>
                </a:moveTo>
                <a:lnTo>
                  <a:pt x="12191999" y="189405"/>
                </a:lnTo>
                <a:lnTo>
                  <a:pt x="12191999" y="2131652"/>
                </a:lnTo>
                <a:lnTo>
                  <a:pt x="12182376" y="2141275"/>
                </a:lnTo>
                <a:lnTo>
                  <a:pt x="11201628" y="1160529"/>
                </a:lnTo>
                <a:close/>
                <a:moveTo>
                  <a:pt x="9949130" y="179782"/>
                </a:moveTo>
                <a:lnTo>
                  <a:pt x="10929877" y="1160530"/>
                </a:lnTo>
                <a:lnTo>
                  <a:pt x="9949130" y="2141275"/>
                </a:lnTo>
                <a:lnTo>
                  <a:pt x="8968382" y="1160530"/>
                </a:lnTo>
                <a:close/>
                <a:moveTo>
                  <a:pt x="10098921" y="0"/>
                </a:moveTo>
                <a:lnTo>
                  <a:pt x="12007870" y="0"/>
                </a:lnTo>
                <a:lnTo>
                  <a:pt x="12034143" y="26273"/>
                </a:lnTo>
                <a:lnTo>
                  <a:pt x="11053396" y="1007020"/>
                </a:lnTo>
                <a:lnTo>
                  <a:pt x="10072648" y="26273"/>
                </a:lnTo>
                <a:close/>
                <a:moveTo>
                  <a:pt x="7890389" y="0"/>
                </a:moveTo>
                <a:lnTo>
                  <a:pt x="9799338" y="0"/>
                </a:lnTo>
                <a:lnTo>
                  <a:pt x="9825611" y="26273"/>
                </a:lnTo>
                <a:lnTo>
                  <a:pt x="8844864" y="1007020"/>
                </a:lnTo>
                <a:lnTo>
                  <a:pt x="7864116" y="26273"/>
                </a:lnTo>
                <a:close/>
                <a:moveTo>
                  <a:pt x="5681864" y="0"/>
                </a:moveTo>
                <a:lnTo>
                  <a:pt x="7590806" y="0"/>
                </a:lnTo>
                <a:lnTo>
                  <a:pt x="7617079" y="26273"/>
                </a:lnTo>
                <a:lnTo>
                  <a:pt x="6636339" y="1007020"/>
                </a:lnTo>
                <a:lnTo>
                  <a:pt x="5655591" y="26273"/>
                </a:lnTo>
                <a:close/>
                <a:moveTo>
                  <a:pt x="3473334" y="0"/>
                </a:moveTo>
                <a:lnTo>
                  <a:pt x="5382281" y="0"/>
                </a:lnTo>
                <a:lnTo>
                  <a:pt x="5408554" y="26274"/>
                </a:lnTo>
                <a:lnTo>
                  <a:pt x="4427806" y="1007020"/>
                </a:lnTo>
                <a:lnTo>
                  <a:pt x="3447060" y="26274"/>
                </a:lnTo>
                <a:close/>
                <a:moveTo>
                  <a:pt x="1264801" y="0"/>
                </a:moveTo>
                <a:lnTo>
                  <a:pt x="3173749" y="0"/>
                </a:lnTo>
                <a:lnTo>
                  <a:pt x="3200023" y="26274"/>
                </a:lnTo>
                <a:lnTo>
                  <a:pt x="2219276" y="1007020"/>
                </a:lnTo>
                <a:lnTo>
                  <a:pt x="1238527" y="26274"/>
                </a:lnTo>
                <a:close/>
                <a:moveTo>
                  <a:pt x="0" y="0"/>
                </a:moveTo>
                <a:lnTo>
                  <a:pt x="965216" y="0"/>
                </a:lnTo>
                <a:lnTo>
                  <a:pt x="991490" y="26274"/>
                </a:lnTo>
                <a:lnTo>
                  <a:pt x="10744" y="1007021"/>
                </a:lnTo>
                <a:lnTo>
                  <a:pt x="0" y="9962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634E82-9DE3-4223-A15F-5A164AD987FB}"/>
              </a:ext>
            </a:extLst>
          </p:cNvPr>
          <p:cNvSpPr/>
          <p:nvPr userDrawn="1"/>
        </p:nvSpPr>
        <p:spPr>
          <a:xfrm>
            <a:off x="502468" y="884977"/>
            <a:ext cx="11187065" cy="50880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AEA46E-E59A-4542-8B95-8481B55D178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791108" y="1155269"/>
            <a:ext cx="3188298" cy="45474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02894AB-D42D-4C72-AF38-625276C2FFA8}"/>
              </a:ext>
            </a:extLst>
          </p:cNvPr>
          <p:cNvSpPr/>
          <p:nvPr/>
        </p:nvSpPr>
        <p:spPr>
          <a:xfrm>
            <a:off x="-1" y="4525818"/>
            <a:ext cx="12192001" cy="2332182"/>
          </a:xfrm>
          <a:prstGeom prst="rect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3694D8-8CF5-4FE1-B692-77DAC5112306}"/>
              </a:ext>
            </a:extLst>
          </p:cNvPr>
          <p:cNvSpPr txBox="1"/>
          <p:nvPr/>
        </p:nvSpPr>
        <p:spPr>
          <a:xfrm>
            <a:off x="1" y="4429437"/>
            <a:ext cx="1219199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MANAJEMEN PORTFOLIO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F0DB56-26DE-4005-902B-2E68ACC2F5A6}"/>
              </a:ext>
            </a:extLst>
          </p:cNvPr>
          <p:cNvSpPr txBox="1"/>
          <p:nvPr/>
        </p:nvSpPr>
        <p:spPr>
          <a:xfrm>
            <a:off x="-1" y="5312253"/>
            <a:ext cx="12191998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ITIL 4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C5A88CF6-3516-EDCE-3F15-C132D00F0BAB}"/>
              </a:ext>
            </a:extLst>
          </p:cNvPr>
          <p:cNvSpPr txBox="1"/>
          <p:nvPr/>
        </p:nvSpPr>
        <p:spPr>
          <a:xfrm>
            <a:off x="-1" y="5805714"/>
            <a:ext cx="12191998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Airlangga Bayu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Satriawan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</a:t>
            </a:r>
          </a:p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6026231006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054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eks 1">
            <a:extLst>
              <a:ext uri="{FF2B5EF4-FFF2-40B4-BE49-F238E27FC236}">
                <a16:creationId xmlns:a16="http://schemas.microsoft.com/office/drawing/2014/main" id="{E75DB16B-7807-9605-12D4-80AA7B4A5C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664629"/>
            <a:ext cx="11573197" cy="724247"/>
          </a:xfrm>
        </p:spPr>
        <p:txBody>
          <a:bodyPr/>
          <a:lstStyle/>
          <a:p>
            <a:r>
              <a:rPr lang="en-US" sz="2400" b="1" dirty="0"/>
              <a:t>HUBUNGAN ANTARA MANAJEMEN PORTFOLIO DAN MANAJEMEN LAYANAN KATALOG</a:t>
            </a:r>
            <a:endParaRPr lang="id-ID" sz="2400" b="1" dirty="0"/>
          </a:p>
        </p:txBody>
      </p:sp>
      <p:sp>
        <p:nvSpPr>
          <p:cNvPr id="3" name="Kotak Teks 2">
            <a:extLst>
              <a:ext uri="{FF2B5EF4-FFF2-40B4-BE49-F238E27FC236}">
                <a16:creationId xmlns:a16="http://schemas.microsoft.com/office/drawing/2014/main" id="{DF1B600D-D1CA-4C31-C58D-DB09039D7AFD}"/>
              </a:ext>
            </a:extLst>
          </p:cNvPr>
          <p:cNvSpPr txBox="1"/>
          <p:nvPr/>
        </p:nvSpPr>
        <p:spPr>
          <a:xfrm>
            <a:off x="660400" y="1950720"/>
            <a:ext cx="11094720" cy="1915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M</a:t>
            </a:r>
            <a:r>
              <a:rPr lang="id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anajemen</a:t>
            </a:r>
            <a:r>
              <a:rPr lang="id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Portofolio menentukan layanan mana yang akan dimasukkan ke dalam katalog manajemen.</a:t>
            </a:r>
            <a:endParaRPr lang="id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M</a:t>
            </a:r>
            <a:r>
              <a:rPr lang="id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anajemen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layanan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k</a:t>
            </a:r>
            <a:r>
              <a:rPr lang="id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atalog</a:t>
            </a:r>
            <a:r>
              <a:rPr lang="id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menyediakan informasi yang dibutuhkan untuk membuat keputusan portofolio yang tepat.</a:t>
            </a:r>
            <a:endParaRPr lang="id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d-ID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Keduanya bekerja bersama untuk memastikan bahwa layanan TI yang tersedia sejalan dengan kebutuhan bisnis.</a:t>
            </a:r>
            <a:endParaRPr lang="id-ID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pic>
        <p:nvPicPr>
          <p:cNvPr id="5" name="Grafik 4" descr="Koneksi dengan isian solid">
            <a:extLst>
              <a:ext uri="{FF2B5EF4-FFF2-40B4-BE49-F238E27FC236}">
                <a16:creationId xmlns:a16="http://schemas.microsoft.com/office/drawing/2014/main" id="{A853C767-54BF-6119-8672-6724C96BE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400" y="4099560"/>
            <a:ext cx="2382520" cy="238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956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eks 1">
            <a:extLst>
              <a:ext uri="{FF2B5EF4-FFF2-40B4-BE49-F238E27FC236}">
                <a16:creationId xmlns:a16="http://schemas.microsoft.com/office/drawing/2014/main" id="{E75DB16B-7807-9605-12D4-80AA7B4A5C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664629"/>
            <a:ext cx="11573197" cy="724247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id-ID" sz="3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ontoh</a:t>
            </a:r>
            <a:r>
              <a:rPr lang="id-ID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Hubungan Antara Portofolio Manajemen Dan Manajemen </a:t>
            </a:r>
            <a:r>
              <a:rPr lang="en-US" sz="3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Layanan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id-ID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Katalog :</a:t>
            </a:r>
            <a:endParaRPr lang="id-ID" sz="4000" b="1" dirty="0"/>
          </a:p>
        </p:txBody>
      </p:sp>
      <p:sp>
        <p:nvSpPr>
          <p:cNvPr id="3" name="Kotak Teks 2">
            <a:extLst>
              <a:ext uri="{FF2B5EF4-FFF2-40B4-BE49-F238E27FC236}">
                <a16:creationId xmlns:a16="http://schemas.microsoft.com/office/drawing/2014/main" id="{DF1B600D-D1CA-4C31-C58D-DB09039D7AFD}"/>
              </a:ext>
            </a:extLst>
          </p:cNvPr>
          <p:cNvSpPr txBox="1"/>
          <p:nvPr/>
        </p:nvSpPr>
        <p:spPr>
          <a:xfrm>
            <a:off x="660400" y="1950720"/>
            <a:ext cx="11094720" cy="3264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M</a:t>
            </a:r>
            <a:r>
              <a:rPr lang="id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anajemen</a:t>
            </a:r>
            <a:r>
              <a:rPr lang="id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Portofolio dapat mengidentifikasi kebutuhan untuk mengembangkan layanan baru.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M</a:t>
            </a:r>
            <a:r>
              <a:rPr lang="id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anajemen</a:t>
            </a:r>
            <a:r>
              <a:rPr lang="id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Layanan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id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Katalog kemudian akan mencantumkan layanan baru ini setelah dikembangkan dan siap digunakan.</a:t>
            </a:r>
            <a:endParaRPr lang="id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M</a:t>
            </a:r>
            <a:r>
              <a:rPr lang="id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anajemen</a:t>
            </a:r>
            <a:r>
              <a:rPr lang="id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Portofolio dapat memutuskan untuk menghentikan layanan yang tidak lagi dibutuhkan.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M</a:t>
            </a:r>
            <a:r>
              <a:rPr lang="id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anajemen</a:t>
            </a:r>
            <a:r>
              <a:rPr lang="id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Layanan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id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Katalog kemudian akan menghapus layanan tersebut.</a:t>
            </a:r>
            <a:endParaRPr lang="id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M</a:t>
            </a:r>
            <a:r>
              <a:rPr lang="id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anajemen</a:t>
            </a:r>
            <a:r>
              <a:rPr lang="id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Portofolio dapat memutuskan untuk mengalihdayakan layanan tertentu.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M</a:t>
            </a:r>
            <a:r>
              <a:rPr lang="id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anajemen</a:t>
            </a:r>
            <a:r>
              <a:rPr lang="id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Layanan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id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Katalog kemudian akan memperbarui informasi tentang layanan tersebut untuk mencerminkan perubahan tersebut.</a:t>
            </a:r>
            <a:endParaRPr lang="id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id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pic>
        <p:nvPicPr>
          <p:cNvPr id="5" name="Grafik 4" descr="Rapat dengan isian solid">
            <a:extLst>
              <a:ext uri="{FF2B5EF4-FFF2-40B4-BE49-F238E27FC236}">
                <a16:creationId xmlns:a16="http://schemas.microsoft.com/office/drawing/2014/main" id="{92CA7256-B9C9-6B5A-6F73-12EA79864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400" y="4835525"/>
            <a:ext cx="1882402" cy="1882402"/>
          </a:xfrm>
          <a:prstGeom prst="rect">
            <a:avLst/>
          </a:prstGeom>
        </p:spPr>
      </p:pic>
      <p:pic>
        <p:nvPicPr>
          <p:cNvPr id="7" name="Grafik 6" descr="Potongan teka-teki dengan isian solid">
            <a:extLst>
              <a:ext uri="{FF2B5EF4-FFF2-40B4-BE49-F238E27FC236}">
                <a16:creationId xmlns:a16="http://schemas.microsoft.com/office/drawing/2014/main" id="{D809F711-DB19-7D89-ABD5-7B896D4E9E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20959" y="4835525"/>
            <a:ext cx="1882403" cy="188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804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3D03438-D7F6-4496-8D48-5253BEA6A150}"/>
              </a:ext>
            </a:extLst>
          </p:cNvPr>
          <p:cNvSpPr/>
          <p:nvPr/>
        </p:nvSpPr>
        <p:spPr>
          <a:xfrm>
            <a:off x="1211641" y="1069660"/>
            <a:ext cx="6212277" cy="411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5B62BC-E1F8-4FF3-9BAE-CFDEA4F40F2D}"/>
              </a:ext>
            </a:extLst>
          </p:cNvPr>
          <p:cNvSpPr txBox="1"/>
          <p:nvPr/>
        </p:nvSpPr>
        <p:spPr>
          <a:xfrm>
            <a:off x="1356895" y="1121512"/>
            <a:ext cx="581606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Contoh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aplikasi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yang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digunakan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Manajemen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Portfolio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" name="Gambar 1">
            <a:extLst>
              <a:ext uri="{FF2B5EF4-FFF2-40B4-BE49-F238E27FC236}">
                <a16:creationId xmlns:a16="http://schemas.microsoft.com/office/drawing/2014/main" id="{932C4806-BF0A-551A-ABAD-F3E606764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641" y="1721484"/>
            <a:ext cx="6208988" cy="3825875"/>
          </a:xfrm>
          <a:prstGeom prst="rect">
            <a:avLst/>
          </a:prstGeom>
        </p:spPr>
      </p:pic>
      <p:sp>
        <p:nvSpPr>
          <p:cNvPr id="4" name="Kotak Teks 3">
            <a:extLst>
              <a:ext uri="{FF2B5EF4-FFF2-40B4-BE49-F238E27FC236}">
                <a16:creationId xmlns:a16="http://schemas.microsoft.com/office/drawing/2014/main" id="{AB9C2B90-A8CC-D14D-F787-29794D7F0AA2}"/>
              </a:ext>
            </a:extLst>
          </p:cNvPr>
          <p:cNvSpPr txBox="1"/>
          <p:nvPr/>
        </p:nvSpPr>
        <p:spPr>
          <a:xfrm>
            <a:off x="1107440" y="5603037"/>
            <a:ext cx="2569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Sumber</a:t>
            </a:r>
            <a:r>
              <a:rPr lang="en-US" dirty="0">
                <a:solidFill>
                  <a:schemeClr val="bg1"/>
                </a:solidFill>
              </a:rPr>
              <a:t> : planview.com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8" name="Kotak Teks 7">
            <a:extLst>
              <a:ext uri="{FF2B5EF4-FFF2-40B4-BE49-F238E27FC236}">
                <a16:creationId xmlns:a16="http://schemas.microsoft.com/office/drawing/2014/main" id="{C5238CE5-093F-7E02-69FD-C37C005FD70B}"/>
              </a:ext>
            </a:extLst>
          </p:cNvPr>
          <p:cNvSpPr txBox="1"/>
          <p:nvPr/>
        </p:nvSpPr>
        <p:spPr>
          <a:xfrm>
            <a:off x="7569200" y="1721484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PLANVIEW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9" name="Kotak Teks 8">
            <a:extLst>
              <a:ext uri="{FF2B5EF4-FFF2-40B4-BE49-F238E27FC236}">
                <a16:creationId xmlns:a16="http://schemas.microsoft.com/office/drawing/2014/main" id="{50CCC98C-B43E-279C-853D-8B97A7775A45}"/>
              </a:ext>
            </a:extLst>
          </p:cNvPr>
          <p:cNvSpPr txBox="1"/>
          <p:nvPr/>
        </p:nvSpPr>
        <p:spPr>
          <a:xfrm>
            <a:off x="7569201" y="2209164"/>
            <a:ext cx="401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Menawarkan</a:t>
            </a:r>
            <a:r>
              <a:rPr lang="en-US" dirty="0">
                <a:solidFill>
                  <a:schemeClr val="bg1"/>
                </a:solidFill>
              </a:rPr>
              <a:t> portfolio yang </a:t>
            </a:r>
            <a:r>
              <a:rPr lang="en-US" dirty="0" err="1">
                <a:solidFill>
                  <a:schemeClr val="bg1"/>
                </a:solidFill>
              </a:rPr>
              <a:t>luas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dapat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digunakan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aktivitas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manajemen</a:t>
            </a:r>
            <a:r>
              <a:rPr lang="en-US" dirty="0">
                <a:solidFill>
                  <a:schemeClr val="bg1"/>
                </a:solidFill>
              </a:rPr>
              <a:t> portfolio</a:t>
            </a:r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3D03438-D7F6-4496-8D48-5253BEA6A150}"/>
              </a:ext>
            </a:extLst>
          </p:cNvPr>
          <p:cNvSpPr/>
          <p:nvPr/>
        </p:nvSpPr>
        <p:spPr>
          <a:xfrm>
            <a:off x="1211641" y="1069660"/>
            <a:ext cx="6212277" cy="411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5B62BC-E1F8-4FF3-9BAE-CFDEA4F40F2D}"/>
              </a:ext>
            </a:extLst>
          </p:cNvPr>
          <p:cNvSpPr txBox="1"/>
          <p:nvPr/>
        </p:nvSpPr>
        <p:spPr>
          <a:xfrm>
            <a:off x="1356895" y="1121512"/>
            <a:ext cx="581606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Contoh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aplikasi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yang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digunakan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Manajemen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Portfolio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AB9C2B90-A8CC-D14D-F787-29794D7F0AA2}"/>
              </a:ext>
            </a:extLst>
          </p:cNvPr>
          <p:cNvSpPr txBox="1"/>
          <p:nvPr/>
        </p:nvSpPr>
        <p:spPr>
          <a:xfrm>
            <a:off x="1107440" y="5603037"/>
            <a:ext cx="282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Sumber</a:t>
            </a:r>
            <a:r>
              <a:rPr lang="en-US" dirty="0">
                <a:solidFill>
                  <a:schemeClr val="bg1"/>
                </a:solidFill>
              </a:rPr>
              <a:t> : servicenow.com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8" name="Kotak Teks 7">
            <a:extLst>
              <a:ext uri="{FF2B5EF4-FFF2-40B4-BE49-F238E27FC236}">
                <a16:creationId xmlns:a16="http://schemas.microsoft.com/office/drawing/2014/main" id="{C5238CE5-093F-7E02-69FD-C37C005FD70B}"/>
              </a:ext>
            </a:extLst>
          </p:cNvPr>
          <p:cNvSpPr txBox="1"/>
          <p:nvPr/>
        </p:nvSpPr>
        <p:spPr>
          <a:xfrm>
            <a:off x="7569200" y="1721484"/>
            <a:ext cx="1757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SERVICENOW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9" name="Kotak Teks 8">
            <a:extLst>
              <a:ext uri="{FF2B5EF4-FFF2-40B4-BE49-F238E27FC236}">
                <a16:creationId xmlns:a16="http://schemas.microsoft.com/office/drawing/2014/main" id="{50CCC98C-B43E-279C-853D-8B97A7775A45}"/>
              </a:ext>
            </a:extLst>
          </p:cNvPr>
          <p:cNvSpPr txBox="1"/>
          <p:nvPr/>
        </p:nvSpPr>
        <p:spPr>
          <a:xfrm>
            <a:off x="7569201" y="2209164"/>
            <a:ext cx="401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Platform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ini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menyediakan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modul-modul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untuk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manajemen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layanan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IT,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termasuk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manajemen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portofolio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layanan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.</a:t>
            </a:r>
            <a:endParaRPr lang="id-ID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endParaRPr lang="id-ID" dirty="0">
              <a:solidFill>
                <a:schemeClr val="bg1"/>
              </a:solidFill>
            </a:endParaRPr>
          </a:p>
        </p:txBody>
      </p:sp>
      <p:pic>
        <p:nvPicPr>
          <p:cNvPr id="3" name="Gambar 2" descr="IT Service Management (ITSM) - ServiceNow">
            <a:extLst>
              <a:ext uri="{FF2B5EF4-FFF2-40B4-BE49-F238E27FC236}">
                <a16:creationId xmlns:a16="http://schemas.microsoft.com/office/drawing/2014/main" id="{680A0ADB-5ADD-D4B5-54C1-A60E8F7E6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99" y="1744384"/>
            <a:ext cx="6384459" cy="35896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8091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3D03438-D7F6-4496-8D48-5253BEA6A150}"/>
              </a:ext>
            </a:extLst>
          </p:cNvPr>
          <p:cNvSpPr/>
          <p:nvPr/>
        </p:nvSpPr>
        <p:spPr>
          <a:xfrm>
            <a:off x="1211641" y="1069660"/>
            <a:ext cx="6212277" cy="411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5B62BC-E1F8-4FF3-9BAE-CFDEA4F40F2D}"/>
              </a:ext>
            </a:extLst>
          </p:cNvPr>
          <p:cNvSpPr txBox="1"/>
          <p:nvPr/>
        </p:nvSpPr>
        <p:spPr>
          <a:xfrm>
            <a:off x="1356895" y="1121512"/>
            <a:ext cx="581606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Contoh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aplikasi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yang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digunakan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Manajemen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Portfolio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AB9C2B90-A8CC-D14D-F787-29794D7F0AA2}"/>
              </a:ext>
            </a:extLst>
          </p:cNvPr>
          <p:cNvSpPr txBox="1"/>
          <p:nvPr/>
        </p:nvSpPr>
        <p:spPr>
          <a:xfrm>
            <a:off x="1107440" y="5603037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Sumber</a:t>
            </a:r>
            <a:r>
              <a:rPr lang="en-US" dirty="0">
                <a:solidFill>
                  <a:schemeClr val="bg1"/>
                </a:solidFill>
              </a:rPr>
              <a:t> : atlassian.com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8" name="Kotak Teks 7">
            <a:extLst>
              <a:ext uri="{FF2B5EF4-FFF2-40B4-BE49-F238E27FC236}">
                <a16:creationId xmlns:a16="http://schemas.microsoft.com/office/drawing/2014/main" id="{C5238CE5-093F-7E02-69FD-C37C005FD70B}"/>
              </a:ext>
            </a:extLst>
          </p:cNvPr>
          <p:cNvSpPr txBox="1"/>
          <p:nvPr/>
        </p:nvSpPr>
        <p:spPr>
          <a:xfrm>
            <a:off x="7569200" y="1721484"/>
            <a:ext cx="3518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JIRA SERVICE MANAGEMENT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9" name="Kotak Teks 8">
            <a:extLst>
              <a:ext uri="{FF2B5EF4-FFF2-40B4-BE49-F238E27FC236}">
                <a16:creationId xmlns:a16="http://schemas.microsoft.com/office/drawing/2014/main" id="{50CCC98C-B43E-279C-853D-8B97A7775A45}"/>
              </a:ext>
            </a:extLst>
          </p:cNvPr>
          <p:cNvSpPr txBox="1"/>
          <p:nvPr/>
        </p:nvSpPr>
        <p:spPr>
          <a:xfrm>
            <a:off x="7569201" y="2209164"/>
            <a:ext cx="401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Alat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ini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, yang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dikembangkan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oleh Atlassian,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dapat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dikonfigurasi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untuk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mendukung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manajemen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portofolio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IT</a:t>
            </a:r>
            <a:endParaRPr lang="id-ID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endParaRPr lang="id-ID" dirty="0">
              <a:solidFill>
                <a:schemeClr val="bg1"/>
              </a:solidFill>
            </a:endParaRPr>
          </a:p>
        </p:txBody>
      </p:sp>
      <p:pic>
        <p:nvPicPr>
          <p:cNvPr id="2" name="Gambar 1" descr="Quick Start Guide Jira Service Management Cloud">
            <a:extLst>
              <a:ext uri="{FF2B5EF4-FFF2-40B4-BE49-F238E27FC236}">
                <a16:creationId xmlns:a16="http://schemas.microsoft.com/office/drawing/2014/main" id="{036589CE-A797-0281-BEE3-CAB87552CA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640" y="1721484"/>
            <a:ext cx="6264135" cy="34702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1424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3D03438-D7F6-4496-8D48-5253BEA6A150}"/>
              </a:ext>
            </a:extLst>
          </p:cNvPr>
          <p:cNvSpPr/>
          <p:nvPr/>
        </p:nvSpPr>
        <p:spPr>
          <a:xfrm>
            <a:off x="1211641" y="1069660"/>
            <a:ext cx="6212277" cy="411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5B62BC-E1F8-4FF3-9BAE-CFDEA4F40F2D}"/>
              </a:ext>
            </a:extLst>
          </p:cNvPr>
          <p:cNvSpPr txBox="1"/>
          <p:nvPr/>
        </p:nvSpPr>
        <p:spPr>
          <a:xfrm>
            <a:off x="1356895" y="1121512"/>
            <a:ext cx="581606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Contoh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aplikasi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yang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digunakan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Manajemen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Portfolio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AB9C2B90-A8CC-D14D-F787-29794D7F0AA2}"/>
              </a:ext>
            </a:extLst>
          </p:cNvPr>
          <p:cNvSpPr txBox="1"/>
          <p:nvPr/>
        </p:nvSpPr>
        <p:spPr>
          <a:xfrm>
            <a:off x="1107440" y="5603037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Sumber</a:t>
            </a:r>
            <a:r>
              <a:rPr lang="en-US" dirty="0">
                <a:solidFill>
                  <a:schemeClr val="bg1"/>
                </a:solidFill>
              </a:rPr>
              <a:t> : slack.com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8" name="Kotak Teks 7">
            <a:extLst>
              <a:ext uri="{FF2B5EF4-FFF2-40B4-BE49-F238E27FC236}">
                <a16:creationId xmlns:a16="http://schemas.microsoft.com/office/drawing/2014/main" id="{C5238CE5-093F-7E02-69FD-C37C005FD70B}"/>
              </a:ext>
            </a:extLst>
          </p:cNvPr>
          <p:cNvSpPr txBox="1"/>
          <p:nvPr/>
        </p:nvSpPr>
        <p:spPr>
          <a:xfrm>
            <a:off x="7569200" y="172148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SLACK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9" name="Kotak Teks 8">
            <a:extLst>
              <a:ext uri="{FF2B5EF4-FFF2-40B4-BE49-F238E27FC236}">
                <a16:creationId xmlns:a16="http://schemas.microsoft.com/office/drawing/2014/main" id="{50CCC98C-B43E-279C-853D-8B97A7775A45}"/>
              </a:ext>
            </a:extLst>
          </p:cNvPr>
          <p:cNvSpPr txBox="1"/>
          <p:nvPr/>
        </p:nvSpPr>
        <p:spPr>
          <a:xfrm>
            <a:off x="7569201" y="2209164"/>
            <a:ext cx="401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Dapat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digunakan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untuk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melakukan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kolaborasi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yang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dapat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digunakan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untuk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berkomunikasi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dan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berbagi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informasi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terkait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portfolio</a:t>
            </a:r>
            <a:endParaRPr lang="id-ID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endParaRPr lang="id-ID" dirty="0">
              <a:solidFill>
                <a:schemeClr val="bg1"/>
              </a:solidFill>
            </a:endParaRPr>
          </a:p>
        </p:txBody>
      </p:sp>
      <p:pic>
        <p:nvPicPr>
          <p:cNvPr id="3" name="Gambar 2" descr="Features | Slack">
            <a:extLst>
              <a:ext uri="{FF2B5EF4-FFF2-40B4-BE49-F238E27FC236}">
                <a16:creationId xmlns:a16="http://schemas.microsoft.com/office/drawing/2014/main" id="{7F954D34-F689-945B-9153-81DD15C79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641" y="1721484"/>
            <a:ext cx="6239444" cy="32670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9119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11209D1-D6D2-4A73-B72D-BA783EBA6C35}"/>
              </a:ext>
            </a:extLst>
          </p:cNvPr>
          <p:cNvSpPr txBox="1"/>
          <p:nvPr/>
        </p:nvSpPr>
        <p:spPr>
          <a:xfrm>
            <a:off x="6779350" y="4114121"/>
            <a:ext cx="557521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TERIMA KASIH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DC460A-1302-48A5-8229-DBB2E1EBFCDC}"/>
              </a:ext>
            </a:extLst>
          </p:cNvPr>
          <p:cNvSpPr/>
          <p:nvPr/>
        </p:nvSpPr>
        <p:spPr>
          <a:xfrm>
            <a:off x="3574473" y="0"/>
            <a:ext cx="8617527" cy="6856661"/>
          </a:xfrm>
          <a:custGeom>
            <a:avLst/>
            <a:gdLst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0 w 7259782"/>
              <a:gd name="connsiteY3" fmla="*/ 685666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309091 w 7259782"/>
              <a:gd name="connsiteY3" fmla="*/ 6838188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318327 w 7259782"/>
              <a:gd name="connsiteY3" fmla="*/ 685666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586182 w 7259782"/>
              <a:gd name="connsiteY3" fmla="*/ 682895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807854 w 7259782"/>
              <a:gd name="connsiteY3" fmla="*/ 6819715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807854 w 7259782"/>
              <a:gd name="connsiteY3" fmla="*/ 6847425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798618 w 7259782"/>
              <a:gd name="connsiteY3" fmla="*/ 6856661 h 6856661"/>
              <a:gd name="connsiteX4" fmla="*/ 0 w 7259782"/>
              <a:gd name="connsiteY4" fmla="*/ 0 h 685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9782" h="6856661">
                <a:moveTo>
                  <a:pt x="0" y="0"/>
                </a:moveTo>
                <a:lnTo>
                  <a:pt x="7259782" y="0"/>
                </a:lnTo>
                <a:lnTo>
                  <a:pt x="7259782" y="6856661"/>
                </a:lnTo>
                <a:lnTo>
                  <a:pt x="2798618" y="68566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4608945" y="270649"/>
            <a:ext cx="758305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 </a:t>
            </a:r>
            <a:r>
              <a:rPr lang="en-US" altLang="ko-KR" sz="5400" dirty="0" err="1">
                <a:solidFill>
                  <a:schemeClr val="bg1"/>
                </a:solidFill>
                <a:cs typeface="Arial" pitchFamily="34" charset="0"/>
              </a:rPr>
              <a:t>Pembahasan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C8D0C1-7E99-4B90-A44B-505072FCBBC5}"/>
              </a:ext>
            </a:extLst>
          </p:cNvPr>
          <p:cNvGrpSpPr/>
          <p:nvPr/>
        </p:nvGrpSpPr>
        <p:grpSpPr>
          <a:xfrm>
            <a:off x="6286882" y="4339751"/>
            <a:ext cx="5833997" cy="1297232"/>
            <a:chOff x="5680459" y="1490186"/>
            <a:chExt cx="4931788" cy="12972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9D22DE1-90A6-406A-B71D-82B00E2A807D}"/>
                </a:ext>
              </a:extLst>
            </p:cNvPr>
            <p:cNvSpPr txBox="1"/>
            <p:nvPr/>
          </p:nvSpPr>
          <p:spPr>
            <a:xfrm>
              <a:off x="5680459" y="1490186"/>
              <a:ext cx="763624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32A2F40-F990-4558-BFA4-15734C704557}"/>
                </a:ext>
              </a:extLst>
            </p:cNvPr>
            <p:cNvSpPr txBox="1"/>
            <p:nvPr/>
          </p:nvSpPr>
          <p:spPr>
            <a:xfrm>
              <a:off x="5967846" y="2002075"/>
              <a:ext cx="4644400" cy="785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Memberikan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contoh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tentang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penerapan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MANAJEMEN PORTFOLIO (tools)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3040624-AA78-4707-9171-C7F7E4A4286D}"/>
                </a:ext>
              </a:extLst>
            </p:cNvPr>
            <p:cNvSpPr txBox="1"/>
            <p:nvPr/>
          </p:nvSpPr>
          <p:spPr>
            <a:xfrm>
              <a:off x="6444083" y="1536352"/>
              <a:ext cx="4168164" cy="461665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IMPLEMENTASI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E42B0B6-5FD8-4991-892A-63FB88A0AED1}"/>
              </a:ext>
            </a:extLst>
          </p:cNvPr>
          <p:cNvGrpSpPr/>
          <p:nvPr/>
        </p:nvGrpSpPr>
        <p:grpSpPr>
          <a:xfrm>
            <a:off x="5098466" y="1463959"/>
            <a:ext cx="7022409" cy="1297232"/>
            <a:chOff x="5680459" y="1490186"/>
            <a:chExt cx="4931788" cy="12972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B413086-557E-4D9D-8C44-646AD8EE131E}"/>
                </a:ext>
              </a:extLst>
            </p:cNvPr>
            <p:cNvSpPr txBox="1"/>
            <p:nvPr/>
          </p:nvSpPr>
          <p:spPr>
            <a:xfrm>
              <a:off x="5680459" y="1490186"/>
              <a:ext cx="763624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8300F6A-862A-40CA-9B5E-7B2DD860FD49}"/>
                </a:ext>
              </a:extLst>
            </p:cNvPr>
            <p:cNvSpPr txBox="1"/>
            <p:nvPr/>
          </p:nvSpPr>
          <p:spPr>
            <a:xfrm>
              <a:off x="5967846" y="2002075"/>
              <a:ext cx="4644400" cy="785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Menjelaskan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definisi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secara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umum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tentang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MANAJEMEN PORTFOLIO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49B8D0E-F4DB-407F-93E8-B01A240069D5}"/>
                </a:ext>
              </a:extLst>
            </p:cNvPr>
            <p:cNvSpPr txBox="1"/>
            <p:nvPr/>
          </p:nvSpPr>
          <p:spPr>
            <a:xfrm>
              <a:off x="6444083" y="1536352"/>
              <a:ext cx="4168164" cy="461665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DEFINISI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277BAFE-DBE5-4F13-9AC0-26A4FC2689D1}"/>
              </a:ext>
            </a:extLst>
          </p:cNvPr>
          <p:cNvGrpSpPr/>
          <p:nvPr/>
        </p:nvGrpSpPr>
        <p:grpSpPr>
          <a:xfrm>
            <a:off x="5723154" y="2938988"/>
            <a:ext cx="6397723" cy="1297232"/>
            <a:chOff x="5680459" y="1490186"/>
            <a:chExt cx="4931788" cy="12972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00724BC-16F9-4DF6-83AC-300BCB3F42E9}"/>
                </a:ext>
              </a:extLst>
            </p:cNvPr>
            <p:cNvSpPr txBox="1"/>
            <p:nvPr/>
          </p:nvSpPr>
          <p:spPr>
            <a:xfrm>
              <a:off x="5680459" y="1490186"/>
              <a:ext cx="763624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CAE126C-D507-4F09-88A3-D1DD36AFB970}"/>
                </a:ext>
              </a:extLst>
            </p:cNvPr>
            <p:cNvSpPr txBox="1"/>
            <p:nvPr/>
          </p:nvSpPr>
          <p:spPr>
            <a:xfrm>
              <a:off x="5967846" y="2002075"/>
              <a:ext cx="4644400" cy="785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Menjelaskan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tujuan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dari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MANAJEMEN PORTFOLIO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38538C-6E3A-4B1A-8BFE-657AD74CA570}"/>
                </a:ext>
              </a:extLst>
            </p:cNvPr>
            <p:cNvSpPr txBox="1"/>
            <p:nvPr/>
          </p:nvSpPr>
          <p:spPr>
            <a:xfrm>
              <a:off x="6444083" y="1536352"/>
              <a:ext cx="4168164" cy="461665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TUJUAN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9FBC63B-01DD-4D9B-B971-C35188FC9789}"/>
              </a:ext>
            </a:extLst>
          </p:cNvPr>
          <p:cNvGrpSpPr/>
          <p:nvPr/>
        </p:nvGrpSpPr>
        <p:grpSpPr>
          <a:xfrm rot="21411753">
            <a:off x="3730250" y="835045"/>
            <a:ext cx="4087102" cy="5066047"/>
            <a:chOff x="395536" y="1793041"/>
            <a:chExt cx="3170093" cy="3929395"/>
          </a:xfrm>
          <a:solidFill>
            <a:schemeClr val="accent1">
              <a:alpha val="7000"/>
            </a:schemeClr>
          </a:solidFill>
        </p:grpSpPr>
        <p:sp>
          <p:nvSpPr>
            <p:cNvPr id="4" name="Freeform 26">
              <a:extLst>
                <a:ext uri="{FF2B5EF4-FFF2-40B4-BE49-F238E27FC236}">
                  <a16:creationId xmlns:a16="http://schemas.microsoft.com/office/drawing/2014/main" id="{B13CA2CB-B371-4E59-B10B-5E2BCE6693A1}"/>
                </a:ext>
              </a:extLst>
            </p:cNvPr>
            <p:cNvSpPr/>
            <p:nvPr/>
          </p:nvSpPr>
          <p:spPr>
            <a:xfrm rot="1800000" flipH="1">
              <a:off x="705002" y="1793041"/>
              <a:ext cx="2860627" cy="3411190"/>
            </a:xfrm>
            <a:custGeom>
              <a:avLst/>
              <a:gdLst>
                <a:gd name="connsiteX0" fmla="*/ 2332439 w 2860627"/>
                <a:gd name="connsiteY0" fmla="*/ 109484 h 3334674"/>
                <a:gd name="connsiteX1" fmla="*/ 1509012 w 2860627"/>
                <a:gd name="connsiteY1" fmla="*/ 0 h 3334674"/>
                <a:gd name="connsiteX2" fmla="*/ 364700 w 2860627"/>
                <a:gd name="connsiteY2" fmla="*/ 1279977 h 3334674"/>
                <a:gd name="connsiteX3" fmla="*/ 160 w 2860627"/>
                <a:gd name="connsiteY3" fmla="*/ 1755003 h 3334674"/>
                <a:gd name="connsiteX4" fmla="*/ 286853 w 2860627"/>
                <a:gd name="connsiteY4" fmla="*/ 1930370 h 3334674"/>
                <a:gd name="connsiteX5" fmla="*/ 207417 w 2860627"/>
                <a:gd name="connsiteY5" fmla="*/ 2111278 h 3334674"/>
                <a:gd name="connsiteX6" fmla="*/ 287242 w 2860627"/>
                <a:gd name="connsiteY6" fmla="*/ 2167898 h 3334674"/>
                <a:gd name="connsiteX7" fmla="*/ 256972 w 2860627"/>
                <a:gd name="connsiteY7" fmla="*/ 2262662 h 3334674"/>
                <a:gd name="connsiteX8" fmla="*/ 368654 w 2860627"/>
                <a:gd name="connsiteY8" fmla="*/ 2376290 h 3334674"/>
                <a:gd name="connsiteX9" fmla="*/ 465657 w 2860627"/>
                <a:gd name="connsiteY9" fmla="*/ 2793853 h 3334674"/>
                <a:gd name="connsiteX10" fmla="*/ 1108723 w 2860627"/>
                <a:gd name="connsiteY10" fmla="*/ 2720803 h 3334674"/>
                <a:gd name="connsiteX11" fmla="*/ 1313164 w 2860627"/>
                <a:gd name="connsiteY11" fmla="*/ 3300023 h 3334674"/>
                <a:gd name="connsiteX12" fmla="*/ 1936108 w 2860627"/>
                <a:gd name="connsiteY12" fmla="*/ 3321065 h 3334674"/>
                <a:gd name="connsiteX13" fmla="*/ 1882503 w 2860627"/>
                <a:gd name="connsiteY13" fmla="*/ 1973867 h 3334674"/>
                <a:gd name="connsiteX14" fmla="*/ 1315566 w 2860627"/>
                <a:gd name="connsiteY14" fmla="*/ 1469419 h 3334674"/>
                <a:gd name="connsiteX15" fmla="*/ 1294771 w 2860627"/>
                <a:gd name="connsiteY15" fmla="*/ 1450917 h 3334674"/>
                <a:gd name="connsiteX16" fmla="*/ 1253957 w 2860627"/>
                <a:gd name="connsiteY16" fmla="*/ 1414601 h 3334674"/>
                <a:gd name="connsiteX17" fmla="*/ 1259713 w 2860627"/>
                <a:gd name="connsiteY17" fmla="*/ 1414265 h 3334674"/>
                <a:gd name="connsiteX18" fmla="*/ 1156260 w 2860627"/>
                <a:gd name="connsiteY18" fmla="*/ 686769 h 3334674"/>
                <a:gd name="connsiteX19" fmla="*/ 2022208 w 2860627"/>
                <a:gd name="connsiteY19" fmla="*/ 483047 h 3334674"/>
                <a:gd name="connsiteX20" fmla="*/ 2336014 w 2860627"/>
                <a:gd name="connsiteY20" fmla="*/ 897827 h 3334674"/>
                <a:gd name="connsiteX21" fmla="*/ 2860627 w 2860627"/>
                <a:gd name="connsiteY21" fmla="*/ 876952 h 3334674"/>
                <a:gd name="connsiteX22" fmla="*/ 2332439 w 2860627"/>
                <a:gd name="connsiteY22" fmla="*/ 109484 h 3334674"/>
                <a:gd name="connsiteX0" fmla="*/ 2332439 w 2860627"/>
                <a:gd name="connsiteY0" fmla="*/ 176751 h 3401941"/>
                <a:gd name="connsiteX1" fmla="*/ 1525852 w 2860627"/>
                <a:gd name="connsiteY1" fmla="*/ 0 h 3401941"/>
                <a:gd name="connsiteX2" fmla="*/ 364700 w 2860627"/>
                <a:gd name="connsiteY2" fmla="*/ 1347244 h 3401941"/>
                <a:gd name="connsiteX3" fmla="*/ 160 w 2860627"/>
                <a:gd name="connsiteY3" fmla="*/ 1822270 h 3401941"/>
                <a:gd name="connsiteX4" fmla="*/ 286853 w 2860627"/>
                <a:gd name="connsiteY4" fmla="*/ 1997637 h 3401941"/>
                <a:gd name="connsiteX5" fmla="*/ 207417 w 2860627"/>
                <a:gd name="connsiteY5" fmla="*/ 2178545 h 3401941"/>
                <a:gd name="connsiteX6" fmla="*/ 287242 w 2860627"/>
                <a:gd name="connsiteY6" fmla="*/ 2235165 h 3401941"/>
                <a:gd name="connsiteX7" fmla="*/ 256972 w 2860627"/>
                <a:gd name="connsiteY7" fmla="*/ 2329929 h 3401941"/>
                <a:gd name="connsiteX8" fmla="*/ 368654 w 2860627"/>
                <a:gd name="connsiteY8" fmla="*/ 2443557 h 3401941"/>
                <a:gd name="connsiteX9" fmla="*/ 465657 w 2860627"/>
                <a:gd name="connsiteY9" fmla="*/ 2861120 h 3401941"/>
                <a:gd name="connsiteX10" fmla="*/ 1108723 w 2860627"/>
                <a:gd name="connsiteY10" fmla="*/ 2788070 h 3401941"/>
                <a:gd name="connsiteX11" fmla="*/ 1313164 w 2860627"/>
                <a:gd name="connsiteY11" fmla="*/ 3367290 h 3401941"/>
                <a:gd name="connsiteX12" fmla="*/ 1936108 w 2860627"/>
                <a:gd name="connsiteY12" fmla="*/ 3388332 h 3401941"/>
                <a:gd name="connsiteX13" fmla="*/ 1882503 w 2860627"/>
                <a:gd name="connsiteY13" fmla="*/ 2041134 h 3401941"/>
                <a:gd name="connsiteX14" fmla="*/ 1315566 w 2860627"/>
                <a:gd name="connsiteY14" fmla="*/ 1536686 h 3401941"/>
                <a:gd name="connsiteX15" fmla="*/ 1294771 w 2860627"/>
                <a:gd name="connsiteY15" fmla="*/ 1518184 h 3401941"/>
                <a:gd name="connsiteX16" fmla="*/ 1253957 w 2860627"/>
                <a:gd name="connsiteY16" fmla="*/ 1481868 h 3401941"/>
                <a:gd name="connsiteX17" fmla="*/ 1259713 w 2860627"/>
                <a:gd name="connsiteY17" fmla="*/ 1481532 h 3401941"/>
                <a:gd name="connsiteX18" fmla="*/ 1156260 w 2860627"/>
                <a:gd name="connsiteY18" fmla="*/ 754036 h 3401941"/>
                <a:gd name="connsiteX19" fmla="*/ 2022208 w 2860627"/>
                <a:gd name="connsiteY19" fmla="*/ 550314 h 3401941"/>
                <a:gd name="connsiteX20" fmla="*/ 2336014 w 2860627"/>
                <a:gd name="connsiteY20" fmla="*/ 965094 h 3401941"/>
                <a:gd name="connsiteX21" fmla="*/ 2860627 w 2860627"/>
                <a:gd name="connsiteY21" fmla="*/ 944219 h 3401941"/>
                <a:gd name="connsiteX22" fmla="*/ 2332439 w 2860627"/>
                <a:gd name="connsiteY22" fmla="*/ 176751 h 3401941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94771 w 2860627"/>
                <a:gd name="connsiteY15" fmla="*/ 1527433 h 3411190"/>
                <a:gd name="connsiteX16" fmla="*/ 1253957 w 2860627"/>
                <a:gd name="connsiteY16" fmla="*/ 1491117 h 3411190"/>
                <a:gd name="connsiteX17" fmla="*/ 1259713 w 2860627"/>
                <a:gd name="connsiteY17" fmla="*/ 1490781 h 3411190"/>
                <a:gd name="connsiteX18" fmla="*/ 1156260 w 2860627"/>
                <a:gd name="connsiteY18" fmla="*/ 763285 h 3411190"/>
                <a:gd name="connsiteX19" fmla="*/ 2022208 w 2860627"/>
                <a:gd name="connsiteY19" fmla="*/ 559563 h 3411190"/>
                <a:gd name="connsiteX20" fmla="*/ 2336014 w 2860627"/>
                <a:gd name="connsiteY20" fmla="*/ 974343 h 3411190"/>
                <a:gd name="connsiteX21" fmla="*/ 2860627 w 2860627"/>
                <a:gd name="connsiteY21" fmla="*/ 953468 h 3411190"/>
                <a:gd name="connsiteX22" fmla="*/ 2332439 w 2860627"/>
                <a:gd name="connsiteY22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53957 w 2860627"/>
                <a:gd name="connsiteY15" fmla="*/ 1491117 h 3411190"/>
                <a:gd name="connsiteX16" fmla="*/ 1259713 w 2860627"/>
                <a:gd name="connsiteY16" fmla="*/ 1490781 h 3411190"/>
                <a:gd name="connsiteX17" fmla="*/ 1156260 w 2860627"/>
                <a:gd name="connsiteY17" fmla="*/ 763285 h 3411190"/>
                <a:gd name="connsiteX18" fmla="*/ 2022208 w 2860627"/>
                <a:gd name="connsiteY18" fmla="*/ 559563 h 3411190"/>
                <a:gd name="connsiteX19" fmla="*/ 2336014 w 2860627"/>
                <a:gd name="connsiteY19" fmla="*/ 974343 h 3411190"/>
                <a:gd name="connsiteX20" fmla="*/ 2860627 w 2860627"/>
                <a:gd name="connsiteY20" fmla="*/ 953468 h 3411190"/>
                <a:gd name="connsiteX21" fmla="*/ 2332439 w 2860627"/>
                <a:gd name="connsiteY21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60627" h="3411190">
                  <a:moveTo>
                    <a:pt x="2332439" y="186000"/>
                  </a:moveTo>
                  <a:cubicBezTo>
                    <a:pt x="2114028" y="67375"/>
                    <a:pt x="1894506" y="-31252"/>
                    <a:pt x="1525852" y="9249"/>
                  </a:cubicBezTo>
                  <a:cubicBezTo>
                    <a:pt x="735732" y="27225"/>
                    <a:pt x="265149" y="734924"/>
                    <a:pt x="364700" y="1356493"/>
                  </a:cubicBezTo>
                  <a:cubicBezTo>
                    <a:pt x="243187" y="1514835"/>
                    <a:pt x="-7219" y="1802068"/>
                    <a:pt x="160" y="1831519"/>
                  </a:cubicBezTo>
                  <a:cubicBezTo>
                    <a:pt x="17130" y="1925603"/>
                    <a:pt x="185001" y="1956813"/>
                    <a:pt x="286853" y="2006886"/>
                  </a:cubicBezTo>
                  <a:cubicBezTo>
                    <a:pt x="253040" y="2069284"/>
                    <a:pt x="200362" y="2166263"/>
                    <a:pt x="207417" y="2187794"/>
                  </a:cubicBezTo>
                  <a:cubicBezTo>
                    <a:pt x="222499" y="2208763"/>
                    <a:pt x="256442" y="2226588"/>
                    <a:pt x="287242" y="2244414"/>
                  </a:cubicBezTo>
                  <a:cubicBezTo>
                    <a:pt x="277153" y="2276002"/>
                    <a:pt x="241912" y="2313878"/>
                    <a:pt x="256972" y="2339178"/>
                  </a:cubicBezTo>
                  <a:cubicBezTo>
                    <a:pt x="285816" y="2378102"/>
                    <a:pt x="349241" y="2404451"/>
                    <a:pt x="368654" y="2452806"/>
                  </a:cubicBezTo>
                  <a:cubicBezTo>
                    <a:pt x="412514" y="2527024"/>
                    <a:pt x="255179" y="2774145"/>
                    <a:pt x="465657" y="2870369"/>
                  </a:cubicBezTo>
                  <a:cubicBezTo>
                    <a:pt x="653816" y="2944521"/>
                    <a:pt x="911133" y="2842626"/>
                    <a:pt x="1108723" y="2797319"/>
                  </a:cubicBezTo>
                  <a:cubicBezTo>
                    <a:pt x="1261750" y="2755661"/>
                    <a:pt x="1267023" y="3179274"/>
                    <a:pt x="1313164" y="3376539"/>
                  </a:cubicBezTo>
                  <a:cubicBezTo>
                    <a:pt x="1541931" y="3416747"/>
                    <a:pt x="1746247" y="3419423"/>
                    <a:pt x="1936108" y="3397581"/>
                  </a:cubicBezTo>
                  <a:cubicBezTo>
                    <a:pt x="1911464" y="2966600"/>
                    <a:pt x="1933512" y="2397598"/>
                    <a:pt x="1886582" y="2195718"/>
                  </a:cubicBezTo>
                  <a:cubicBezTo>
                    <a:pt x="1843777" y="1980896"/>
                    <a:pt x="1445585" y="1714871"/>
                    <a:pt x="1253957" y="1491117"/>
                  </a:cubicBezTo>
                  <a:lnTo>
                    <a:pt x="1259713" y="1490781"/>
                  </a:lnTo>
                  <a:cubicBezTo>
                    <a:pt x="1069359" y="1294123"/>
                    <a:pt x="1020028" y="999248"/>
                    <a:pt x="1156260" y="763285"/>
                  </a:cubicBezTo>
                  <a:cubicBezTo>
                    <a:pt x="1324542" y="471813"/>
                    <a:pt x="1712240" y="380603"/>
                    <a:pt x="2022208" y="559563"/>
                  </a:cubicBezTo>
                  <a:cubicBezTo>
                    <a:pt x="2187368" y="654919"/>
                    <a:pt x="2297137" y="807738"/>
                    <a:pt x="2336014" y="974343"/>
                  </a:cubicBezTo>
                  <a:lnTo>
                    <a:pt x="2860627" y="953468"/>
                  </a:lnTo>
                  <a:cubicBezTo>
                    <a:pt x="2773794" y="641332"/>
                    <a:pt x="2600917" y="331818"/>
                    <a:pt x="2332439" y="1860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25CD6AB-59D5-4909-AB35-D240ADC11720}"/>
                </a:ext>
              </a:extLst>
            </p:cNvPr>
            <p:cNvSpPr/>
            <p:nvPr/>
          </p:nvSpPr>
          <p:spPr>
            <a:xfrm>
              <a:off x="395536" y="4869725"/>
              <a:ext cx="852711" cy="8527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B84B2CE-3084-41DB-B36D-D08271CA9322}"/>
              </a:ext>
            </a:extLst>
          </p:cNvPr>
          <p:cNvGrpSpPr/>
          <p:nvPr/>
        </p:nvGrpSpPr>
        <p:grpSpPr>
          <a:xfrm rot="21411753">
            <a:off x="6906396" y="587532"/>
            <a:ext cx="4446424" cy="5511434"/>
            <a:chOff x="395536" y="1793041"/>
            <a:chExt cx="3170093" cy="3929395"/>
          </a:xfrm>
          <a:solidFill>
            <a:schemeClr val="accent1">
              <a:alpha val="7000"/>
            </a:schemeClr>
          </a:solidFill>
        </p:grpSpPr>
        <p:sp>
          <p:nvSpPr>
            <p:cNvPr id="7" name="Freeform 29">
              <a:extLst>
                <a:ext uri="{FF2B5EF4-FFF2-40B4-BE49-F238E27FC236}">
                  <a16:creationId xmlns:a16="http://schemas.microsoft.com/office/drawing/2014/main" id="{AF1D1091-62C4-4E54-8D63-E626E65D6892}"/>
                </a:ext>
              </a:extLst>
            </p:cNvPr>
            <p:cNvSpPr/>
            <p:nvPr/>
          </p:nvSpPr>
          <p:spPr>
            <a:xfrm rot="1800000" flipH="1">
              <a:off x="705002" y="1793041"/>
              <a:ext cx="2860627" cy="3411190"/>
            </a:xfrm>
            <a:custGeom>
              <a:avLst/>
              <a:gdLst>
                <a:gd name="connsiteX0" fmla="*/ 2332439 w 2860627"/>
                <a:gd name="connsiteY0" fmla="*/ 109484 h 3334674"/>
                <a:gd name="connsiteX1" fmla="*/ 1509012 w 2860627"/>
                <a:gd name="connsiteY1" fmla="*/ 0 h 3334674"/>
                <a:gd name="connsiteX2" fmla="*/ 364700 w 2860627"/>
                <a:gd name="connsiteY2" fmla="*/ 1279977 h 3334674"/>
                <a:gd name="connsiteX3" fmla="*/ 160 w 2860627"/>
                <a:gd name="connsiteY3" fmla="*/ 1755003 h 3334674"/>
                <a:gd name="connsiteX4" fmla="*/ 286853 w 2860627"/>
                <a:gd name="connsiteY4" fmla="*/ 1930370 h 3334674"/>
                <a:gd name="connsiteX5" fmla="*/ 207417 w 2860627"/>
                <a:gd name="connsiteY5" fmla="*/ 2111278 h 3334674"/>
                <a:gd name="connsiteX6" fmla="*/ 287242 w 2860627"/>
                <a:gd name="connsiteY6" fmla="*/ 2167898 h 3334674"/>
                <a:gd name="connsiteX7" fmla="*/ 256972 w 2860627"/>
                <a:gd name="connsiteY7" fmla="*/ 2262662 h 3334674"/>
                <a:gd name="connsiteX8" fmla="*/ 368654 w 2860627"/>
                <a:gd name="connsiteY8" fmla="*/ 2376290 h 3334674"/>
                <a:gd name="connsiteX9" fmla="*/ 465657 w 2860627"/>
                <a:gd name="connsiteY9" fmla="*/ 2793853 h 3334674"/>
                <a:gd name="connsiteX10" fmla="*/ 1108723 w 2860627"/>
                <a:gd name="connsiteY10" fmla="*/ 2720803 h 3334674"/>
                <a:gd name="connsiteX11" fmla="*/ 1313164 w 2860627"/>
                <a:gd name="connsiteY11" fmla="*/ 3300023 h 3334674"/>
                <a:gd name="connsiteX12" fmla="*/ 1936108 w 2860627"/>
                <a:gd name="connsiteY12" fmla="*/ 3321065 h 3334674"/>
                <a:gd name="connsiteX13" fmla="*/ 1882503 w 2860627"/>
                <a:gd name="connsiteY13" fmla="*/ 1973867 h 3334674"/>
                <a:gd name="connsiteX14" fmla="*/ 1315566 w 2860627"/>
                <a:gd name="connsiteY14" fmla="*/ 1469419 h 3334674"/>
                <a:gd name="connsiteX15" fmla="*/ 1294771 w 2860627"/>
                <a:gd name="connsiteY15" fmla="*/ 1450917 h 3334674"/>
                <a:gd name="connsiteX16" fmla="*/ 1253957 w 2860627"/>
                <a:gd name="connsiteY16" fmla="*/ 1414601 h 3334674"/>
                <a:gd name="connsiteX17" fmla="*/ 1259713 w 2860627"/>
                <a:gd name="connsiteY17" fmla="*/ 1414265 h 3334674"/>
                <a:gd name="connsiteX18" fmla="*/ 1156260 w 2860627"/>
                <a:gd name="connsiteY18" fmla="*/ 686769 h 3334674"/>
                <a:gd name="connsiteX19" fmla="*/ 2022208 w 2860627"/>
                <a:gd name="connsiteY19" fmla="*/ 483047 h 3334674"/>
                <a:gd name="connsiteX20" fmla="*/ 2336014 w 2860627"/>
                <a:gd name="connsiteY20" fmla="*/ 897827 h 3334674"/>
                <a:gd name="connsiteX21" fmla="*/ 2860627 w 2860627"/>
                <a:gd name="connsiteY21" fmla="*/ 876952 h 3334674"/>
                <a:gd name="connsiteX22" fmla="*/ 2332439 w 2860627"/>
                <a:gd name="connsiteY22" fmla="*/ 109484 h 3334674"/>
                <a:gd name="connsiteX0" fmla="*/ 2332439 w 2860627"/>
                <a:gd name="connsiteY0" fmla="*/ 176751 h 3401941"/>
                <a:gd name="connsiteX1" fmla="*/ 1525852 w 2860627"/>
                <a:gd name="connsiteY1" fmla="*/ 0 h 3401941"/>
                <a:gd name="connsiteX2" fmla="*/ 364700 w 2860627"/>
                <a:gd name="connsiteY2" fmla="*/ 1347244 h 3401941"/>
                <a:gd name="connsiteX3" fmla="*/ 160 w 2860627"/>
                <a:gd name="connsiteY3" fmla="*/ 1822270 h 3401941"/>
                <a:gd name="connsiteX4" fmla="*/ 286853 w 2860627"/>
                <a:gd name="connsiteY4" fmla="*/ 1997637 h 3401941"/>
                <a:gd name="connsiteX5" fmla="*/ 207417 w 2860627"/>
                <a:gd name="connsiteY5" fmla="*/ 2178545 h 3401941"/>
                <a:gd name="connsiteX6" fmla="*/ 287242 w 2860627"/>
                <a:gd name="connsiteY6" fmla="*/ 2235165 h 3401941"/>
                <a:gd name="connsiteX7" fmla="*/ 256972 w 2860627"/>
                <a:gd name="connsiteY7" fmla="*/ 2329929 h 3401941"/>
                <a:gd name="connsiteX8" fmla="*/ 368654 w 2860627"/>
                <a:gd name="connsiteY8" fmla="*/ 2443557 h 3401941"/>
                <a:gd name="connsiteX9" fmla="*/ 465657 w 2860627"/>
                <a:gd name="connsiteY9" fmla="*/ 2861120 h 3401941"/>
                <a:gd name="connsiteX10" fmla="*/ 1108723 w 2860627"/>
                <a:gd name="connsiteY10" fmla="*/ 2788070 h 3401941"/>
                <a:gd name="connsiteX11" fmla="*/ 1313164 w 2860627"/>
                <a:gd name="connsiteY11" fmla="*/ 3367290 h 3401941"/>
                <a:gd name="connsiteX12" fmla="*/ 1936108 w 2860627"/>
                <a:gd name="connsiteY12" fmla="*/ 3388332 h 3401941"/>
                <a:gd name="connsiteX13" fmla="*/ 1882503 w 2860627"/>
                <a:gd name="connsiteY13" fmla="*/ 2041134 h 3401941"/>
                <a:gd name="connsiteX14" fmla="*/ 1315566 w 2860627"/>
                <a:gd name="connsiteY14" fmla="*/ 1536686 h 3401941"/>
                <a:gd name="connsiteX15" fmla="*/ 1294771 w 2860627"/>
                <a:gd name="connsiteY15" fmla="*/ 1518184 h 3401941"/>
                <a:gd name="connsiteX16" fmla="*/ 1253957 w 2860627"/>
                <a:gd name="connsiteY16" fmla="*/ 1481868 h 3401941"/>
                <a:gd name="connsiteX17" fmla="*/ 1259713 w 2860627"/>
                <a:gd name="connsiteY17" fmla="*/ 1481532 h 3401941"/>
                <a:gd name="connsiteX18" fmla="*/ 1156260 w 2860627"/>
                <a:gd name="connsiteY18" fmla="*/ 754036 h 3401941"/>
                <a:gd name="connsiteX19" fmla="*/ 2022208 w 2860627"/>
                <a:gd name="connsiteY19" fmla="*/ 550314 h 3401941"/>
                <a:gd name="connsiteX20" fmla="*/ 2336014 w 2860627"/>
                <a:gd name="connsiteY20" fmla="*/ 965094 h 3401941"/>
                <a:gd name="connsiteX21" fmla="*/ 2860627 w 2860627"/>
                <a:gd name="connsiteY21" fmla="*/ 944219 h 3401941"/>
                <a:gd name="connsiteX22" fmla="*/ 2332439 w 2860627"/>
                <a:gd name="connsiteY22" fmla="*/ 176751 h 3401941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94771 w 2860627"/>
                <a:gd name="connsiteY15" fmla="*/ 1527433 h 3411190"/>
                <a:gd name="connsiteX16" fmla="*/ 1253957 w 2860627"/>
                <a:gd name="connsiteY16" fmla="*/ 1491117 h 3411190"/>
                <a:gd name="connsiteX17" fmla="*/ 1259713 w 2860627"/>
                <a:gd name="connsiteY17" fmla="*/ 1490781 h 3411190"/>
                <a:gd name="connsiteX18" fmla="*/ 1156260 w 2860627"/>
                <a:gd name="connsiteY18" fmla="*/ 763285 h 3411190"/>
                <a:gd name="connsiteX19" fmla="*/ 2022208 w 2860627"/>
                <a:gd name="connsiteY19" fmla="*/ 559563 h 3411190"/>
                <a:gd name="connsiteX20" fmla="*/ 2336014 w 2860627"/>
                <a:gd name="connsiteY20" fmla="*/ 974343 h 3411190"/>
                <a:gd name="connsiteX21" fmla="*/ 2860627 w 2860627"/>
                <a:gd name="connsiteY21" fmla="*/ 953468 h 3411190"/>
                <a:gd name="connsiteX22" fmla="*/ 2332439 w 2860627"/>
                <a:gd name="connsiteY22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53957 w 2860627"/>
                <a:gd name="connsiteY15" fmla="*/ 1491117 h 3411190"/>
                <a:gd name="connsiteX16" fmla="*/ 1259713 w 2860627"/>
                <a:gd name="connsiteY16" fmla="*/ 1490781 h 3411190"/>
                <a:gd name="connsiteX17" fmla="*/ 1156260 w 2860627"/>
                <a:gd name="connsiteY17" fmla="*/ 763285 h 3411190"/>
                <a:gd name="connsiteX18" fmla="*/ 2022208 w 2860627"/>
                <a:gd name="connsiteY18" fmla="*/ 559563 h 3411190"/>
                <a:gd name="connsiteX19" fmla="*/ 2336014 w 2860627"/>
                <a:gd name="connsiteY19" fmla="*/ 974343 h 3411190"/>
                <a:gd name="connsiteX20" fmla="*/ 2860627 w 2860627"/>
                <a:gd name="connsiteY20" fmla="*/ 953468 h 3411190"/>
                <a:gd name="connsiteX21" fmla="*/ 2332439 w 2860627"/>
                <a:gd name="connsiteY21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60627" h="3411190">
                  <a:moveTo>
                    <a:pt x="2332439" y="186000"/>
                  </a:moveTo>
                  <a:cubicBezTo>
                    <a:pt x="2114028" y="67375"/>
                    <a:pt x="1894506" y="-31252"/>
                    <a:pt x="1525852" y="9249"/>
                  </a:cubicBezTo>
                  <a:cubicBezTo>
                    <a:pt x="735732" y="27225"/>
                    <a:pt x="265149" y="734924"/>
                    <a:pt x="364700" y="1356493"/>
                  </a:cubicBezTo>
                  <a:cubicBezTo>
                    <a:pt x="243187" y="1514835"/>
                    <a:pt x="-7219" y="1802068"/>
                    <a:pt x="160" y="1831519"/>
                  </a:cubicBezTo>
                  <a:cubicBezTo>
                    <a:pt x="17130" y="1925603"/>
                    <a:pt x="185001" y="1956813"/>
                    <a:pt x="286853" y="2006886"/>
                  </a:cubicBezTo>
                  <a:cubicBezTo>
                    <a:pt x="253040" y="2069284"/>
                    <a:pt x="200362" y="2166263"/>
                    <a:pt x="207417" y="2187794"/>
                  </a:cubicBezTo>
                  <a:cubicBezTo>
                    <a:pt x="222499" y="2208763"/>
                    <a:pt x="256442" y="2226588"/>
                    <a:pt x="287242" y="2244414"/>
                  </a:cubicBezTo>
                  <a:cubicBezTo>
                    <a:pt x="277153" y="2276002"/>
                    <a:pt x="241912" y="2313878"/>
                    <a:pt x="256972" y="2339178"/>
                  </a:cubicBezTo>
                  <a:cubicBezTo>
                    <a:pt x="285816" y="2378102"/>
                    <a:pt x="349241" y="2404451"/>
                    <a:pt x="368654" y="2452806"/>
                  </a:cubicBezTo>
                  <a:cubicBezTo>
                    <a:pt x="412514" y="2527024"/>
                    <a:pt x="255179" y="2774145"/>
                    <a:pt x="465657" y="2870369"/>
                  </a:cubicBezTo>
                  <a:cubicBezTo>
                    <a:pt x="653816" y="2944521"/>
                    <a:pt x="911133" y="2842626"/>
                    <a:pt x="1108723" y="2797319"/>
                  </a:cubicBezTo>
                  <a:cubicBezTo>
                    <a:pt x="1261750" y="2755661"/>
                    <a:pt x="1267023" y="3179274"/>
                    <a:pt x="1313164" y="3376539"/>
                  </a:cubicBezTo>
                  <a:cubicBezTo>
                    <a:pt x="1541931" y="3416747"/>
                    <a:pt x="1746247" y="3419423"/>
                    <a:pt x="1936108" y="3397581"/>
                  </a:cubicBezTo>
                  <a:cubicBezTo>
                    <a:pt x="1911464" y="2966600"/>
                    <a:pt x="1933512" y="2397598"/>
                    <a:pt x="1886582" y="2195718"/>
                  </a:cubicBezTo>
                  <a:cubicBezTo>
                    <a:pt x="1843777" y="1980896"/>
                    <a:pt x="1445585" y="1714871"/>
                    <a:pt x="1253957" y="1491117"/>
                  </a:cubicBezTo>
                  <a:lnTo>
                    <a:pt x="1259713" y="1490781"/>
                  </a:lnTo>
                  <a:cubicBezTo>
                    <a:pt x="1069359" y="1294123"/>
                    <a:pt x="1020028" y="999248"/>
                    <a:pt x="1156260" y="763285"/>
                  </a:cubicBezTo>
                  <a:cubicBezTo>
                    <a:pt x="1324542" y="471813"/>
                    <a:pt x="1712240" y="380603"/>
                    <a:pt x="2022208" y="559563"/>
                  </a:cubicBezTo>
                  <a:cubicBezTo>
                    <a:pt x="2187368" y="654919"/>
                    <a:pt x="2297137" y="807738"/>
                    <a:pt x="2336014" y="974343"/>
                  </a:cubicBezTo>
                  <a:lnTo>
                    <a:pt x="2860627" y="953468"/>
                  </a:lnTo>
                  <a:cubicBezTo>
                    <a:pt x="2773794" y="641332"/>
                    <a:pt x="2600917" y="331818"/>
                    <a:pt x="2332439" y="1860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04EF78F-B20D-460C-95FE-DCDA0BBB31E4}"/>
                </a:ext>
              </a:extLst>
            </p:cNvPr>
            <p:cNvSpPr/>
            <p:nvPr/>
          </p:nvSpPr>
          <p:spPr>
            <a:xfrm>
              <a:off x="395536" y="4869725"/>
              <a:ext cx="852711" cy="8527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93E0A01-E148-4A48-AD07-47F9AB0D2B73}"/>
              </a:ext>
            </a:extLst>
          </p:cNvPr>
          <p:cNvSpPr txBox="1"/>
          <p:nvPr/>
        </p:nvSpPr>
        <p:spPr>
          <a:xfrm>
            <a:off x="5275422" y="643709"/>
            <a:ext cx="63171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Definisi</a:t>
            </a:r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0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Manajemen</a:t>
            </a:r>
            <a:r>
              <a:rPr lang="en-US" altLang="ko-KR" sz="40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Portfolio</a:t>
            </a:r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0FD39C-F90E-4D03-A969-591F41EF50BA}"/>
              </a:ext>
            </a:extLst>
          </p:cNvPr>
          <p:cNvSpPr txBox="1"/>
          <p:nvPr/>
        </p:nvSpPr>
        <p:spPr>
          <a:xfrm>
            <a:off x="5367330" y="2584821"/>
            <a:ext cx="6317138" cy="337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Definisi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portfolio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menurut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website AXELOS:</a:t>
            </a:r>
            <a:endParaRPr lang="id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“</a:t>
            </a:r>
            <a:r>
              <a:rPr lang="id-ID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A </a:t>
            </a:r>
            <a:r>
              <a:rPr lang="id-ID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collection</a:t>
            </a:r>
            <a:r>
              <a:rPr lang="id-ID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id-ID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of</a:t>
            </a:r>
            <a:r>
              <a:rPr lang="id-ID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id-ID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assets</a:t>
            </a:r>
            <a:r>
              <a:rPr lang="id-ID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id-ID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into</a:t>
            </a:r>
            <a:r>
              <a:rPr lang="id-ID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id-ID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which</a:t>
            </a:r>
            <a:r>
              <a:rPr lang="id-ID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id-ID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an</a:t>
            </a:r>
            <a:r>
              <a:rPr lang="id-ID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id-ID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organization</a:t>
            </a:r>
            <a:r>
              <a:rPr lang="id-ID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id-ID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chooses</a:t>
            </a:r>
            <a:r>
              <a:rPr lang="id-ID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id-ID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to</a:t>
            </a:r>
            <a:r>
              <a:rPr lang="id-ID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id-ID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invest</a:t>
            </a:r>
            <a:r>
              <a:rPr lang="id-ID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id-ID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its</a:t>
            </a:r>
            <a:r>
              <a:rPr lang="id-ID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id-ID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resources</a:t>
            </a:r>
            <a:r>
              <a:rPr lang="id-ID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in order </a:t>
            </a:r>
            <a:r>
              <a:rPr lang="id-ID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to</a:t>
            </a:r>
            <a:r>
              <a:rPr lang="id-ID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id-ID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receive</a:t>
            </a:r>
            <a:r>
              <a:rPr lang="id-ID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id-ID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the</a:t>
            </a:r>
            <a:r>
              <a:rPr lang="id-ID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id-ID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best</a:t>
            </a:r>
            <a:r>
              <a:rPr lang="id-ID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id-ID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return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”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id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Dalam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Bahasa Indonesia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yakni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:</a:t>
            </a:r>
            <a:endParaRPr lang="id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“</a:t>
            </a:r>
            <a:r>
              <a:rPr lang="id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Sejumlah aset di mana sebuah organisasi memilih untuk menginvestasikan sumber dayanya guna mendapatkan hasil terbaik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”</a:t>
            </a:r>
            <a:endParaRPr lang="id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92604C4-E8D4-4428-A1A0-612A2BD37715}"/>
              </a:ext>
            </a:extLst>
          </p:cNvPr>
          <p:cNvGrpSpPr/>
          <p:nvPr/>
        </p:nvGrpSpPr>
        <p:grpSpPr>
          <a:xfrm rot="21411753">
            <a:off x="817019" y="1082521"/>
            <a:ext cx="3824191" cy="4740163"/>
            <a:chOff x="395536" y="1793041"/>
            <a:chExt cx="3170093" cy="3929395"/>
          </a:xfrm>
          <a:solidFill>
            <a:schemeClr val="accent1"/>
          </a:solidFill>
        </p:grpSpPr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2CE3A842-4A3C-4D3D-BC21-FD215DE55881}"/>
                </a:ext>
              </a:extLst>
            </p:cNvPr>
            <p:cNvSpPr/>
            <p:nvPr/>
          </p:nvSpPr>
          <p:spPr>
            <a:xfrm rot="1800000" flipH="1">
              <a:off x="705002" y="1793041"/>
              <a:ext cx="2860627" cy="3411190"/>
            </a:xfrm>
            <a:custGeom>
              <a:avLst/>
              <a:gdLst>
                <a:gd name="connsiteX0" fmla="*/ 2332439 w 2860627"/>
                <a:gd name="connsiteY0" fmla="*/ 109484 h 3334674"/>
                <a:gd name="connsiteX1" fmla="*/ 1509012 w 2860627"/>
                <a:gd name="connsiteY1" fmla="*/ 0 h 3334674"/>
                <a:gd name="connsiteX2" fmla="*/ 364700 w 2860627"/>
                <a:gd name="connsiteY2" fmla="*/ 1279977 h 3334674"/>
                <a:gd name="connsiteX3" fmla="*/ 160 w 2860627"/>
                <a:gd name="connsiteY3" fmla="*/ 1755003 h 3334674"/>
                <a:gd name="connsiteX4" fmla="*/ 286853 w 2860627"/>
                <a:gd name="connsiteY4" fmla="*/ 1930370 h 3334674"/>
                <a:gd name="connsiteX5" fmla="*/ 207417 w 2860627"/>
                <a:gd name="connsiteY5" fmla="*/ 2111278 h 3334674"/>
                <a:gd name="connsiteX6" fmla="*/ 287242 w 2860627"/>
                <a:gd name="connsiteY6" fmla="*/ 2167898 h 3334674"/>
                <a:gd name="connsiteX7" fmla="*/ 256972 w 2860627"/>
                <a:gd name="connsiteY7" fmla="*/ 2262662 h 3334674"/>
                <a:gd name="connsiteX8" fmla="*/ 368654 w 2860627"/>
                <a:gd name="connsiteY8" fmla="*/ 2376290 h 3334674"/>
                <a:gd name="connsiteX9" fmla="*/ 465657 w 2860627"/>
                <a:gd name="connsiteY9" fmla="*/ 2793853 h 3334674"/>
                <a:gd name="connsiteX10" fmla="*/ 1108723 w 2860627"/>
                <a:gd name="connsiteY10" fmla="*/ 2720803 h 3334674"/>
                <a:gd name="connsiteX11" fmla="*/ 1313164 w 2860627"/>
                <a:gd name="connsiteY11" fmla="*/ 3300023 h 3334674"/>
                <a:gd name="connsiteX12" fmla="*/ 1936108 w 2860627"/>
                <a:gd name="connsiteY12" fmla="*/ 3321065 h 3334674"/>
                <a:gd name="connsiteX13" fmla="*/ 1882503 w 2860627"/>
                <a:gd name="connsiteY13" fmla="*/ 1973867 h 3334674"/>
                <a:gd name="connsiteX14" fmla="*/ 1315566 w 2860627"/>
                <a:gd name="connsiteY14" fmla="*/ 1469419 h 3334674"/>
                <a:gd name="connsiteX15" fmla="*/ 1294771 w 2860627"/>
                <a:gd name="connsiteY15" fmla="*/ 1450917 h 3334674"/>
                <a:gd name="connsiteX16" fmla="*/ 1253957 w 2860627"/>
                <a:gd name="connsiteY16" fmla="*/ 1414601 h 3334674"/>
                <a:gd name="connsiteX17" fmla="*/ 1259713 w 2860627"/>
                <a:gd name="connsiteY17" fmla="*/ 1414265 h 3334674"/>
                <a:gd name="connsiteX18" fmla="*/ 1156260 w 2860627"/>
                <a:gd name="connsiteY18" fmla="*/ 686769 h 3334674"/>
                <a:gd name="connsiteX19" fmla="*/ 2022208 w 2860627"/>
                <a:gd name="connsiteY19" fmla="*/ 483047 h 3334674"/>
                <a:gd name="connsiteX20" fmla="*/ 2336014 w 2860627"/>
                <a:gd name="connsiteY20" fmla="*/ 897827 h 3334674"/>
                <a:gd name="connsiteX21" fmla="*/ 2860627 w 2860627"/>
                <a:gd name="connsiteY21" fmla="*/ 876952 h 3334674"/>
                <a:gd name="connsiteX22" fmla="*/ 2332439 w 2860627"/>
                <a:gd name="connsiteY22" fmla="*/ 109484 h 3334674"/>
                <a:gd name="connsiteX0" fmla="*/ 2332439 w 2860627"/>
                <a:gd name="connsiteY0" fmla="*/ 176751 h 3401941"/>
                <a:gd name="connsiteX1" fmla="*/ 1525852 w 2860627"/>
                <a:gd name="connsiteY1" fmla="*/ 0 h 3401941"/>
                <a:gd name="connsiteX2" fmla="*/ 364700 w 2860627"/>
                <a:gd name="connsiteY2" fmla="*/ 1347244 h 3401941"/>
                <a:gd name="connsiteX3" fmla="*/ 160 w 2860627"/>
                <a:gd name="connsiteY3" fmla="*/ 1822270 h 3401941"/>
                <a:gd name="connsiteX4" fmla="*/ 286853 w 2860627"/>
                <a:gd name="connsiteY4" fmla="*/ 1997637 h 3401941"/>
                <a:gd name="connsiteX5" fmla="*/ 207417 w 2860627"/>
                <a:gd name="connsiteY5" fmla="*/ 2178545 h 3401941"/>
                <a:gd name="connsiteX6" fmla="*/ 287242 w 2860627"/>
                <a:gd name="connsiteY6" fmla="*/ 2235165 h 3401941"/>
                <a:gd name="connsiteX7" fmla="*/ 256972 w 2860627"/>
                <a:gd name="connsiteY7" fmla="*/ 2329929 h 3401941"/>
                <a:gd name="connsiteX8" fmla="*/ 368654 w 2860627"/>
                <a:gd name="connsiteY8" fmla="*/ 2443557 h 3401941"/>
                <a:gd name="connsiteX9" fmla="*/ 465657 w 2860627"/>
                <a:gd name="connsiteY9" fmla="*/ 2861120 h 3401941"/>
                <a:gd name="connsiteX10" fmla="*/ 1108723 w 2860627"/>
                <a:gd name="connsiteY10" fmla="*/ 2788070 h 3401941"/>
                <a:gd name="connsiteX11" fmla="*/ 1313164 w 2860627"/>
                <a:gd name="connsiteY11" fmla="*/ 3367290 h 3401941"/>
                <a:gd name="connsiteX12" fmla="*/ 1936108 w 2860627"/>
                <a:gd name="connsiteY12" fmla="*/ 3388332 h 3401941"/>
                <a:gd name="connsiteX13" fmla="*/ 1882503 w 2860627"/>
                <a:gd name="connsiteY13" fmla="*/ 2041134 h 3401941"/>
                <a:gd name="connsiteX14" fmla="*/ 1315566 w 2860627"/>
                <a:gd name="connsiteY14" fmla="*/ 1536686 h 3401941"/>
                <a:gd name="connsiteX15" fmla="*/ 1294771 w 2860627"/>
                <a:gd name="connsiteY15" fmla="*/ 1518184 h 3401941"/>
                <a:gd name="connsiteX16" fmla="*/ 1253957 w 2860627"/>
                <a:gd name="connsiteY16" fmla="*/ 1481868 h 3401941"/>
                <a:gd name="connsiteX17" fmla="*/ 1259713 w 2860627"/>
                <a:gd name="connsiteY17" fmla="*/ 1481532 h 3401941"/>
                <a:gd name="connsiteX18" fmla="*/ 1156260 w 2860627"/>
                <a:gd name="connsiteY18" fmla="*/ 754036 h 3401941"/>
                <a:gd name="connsiteX19" fmla="*/ 2022208 w 2860627"/>
                <a:gd name="connsiteY19" fmla="*/ 550314 h 3401941"/>
                <a:gd name="connsiteX20" fmla="*/ 2336014 w 2860627"/>
                <a:gd name="connsiteY20" fmla="*/ 965094 h 3401941"/>
                <a:gd name="connsiteX21" fmla="*/ 2860627 w 2860627"/>
                <a:gd name="connsiteY21" fmla="*/ 944219 h 3401941"/>
                <a:gd name="connsiteX22" fmla="*/ 2332439 w 2860627"/>
                <a:gd name="connsiteY22" fmla="*/ 176751 h 3401941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94771 w 2860627"/>
                <a:gd name="connsiteY15" fmla="*/ 1527433 h 3411190"/>
                <a:gd name="connsiteX16" fmla="*/ 1253957 w 2860627"/>
                <a:gd name="connsiteY16" fmla="*/ 1491117 h 3411190"/>
                <a:gd name="connsiteX17" fmla="*/ 1259713 w 2860627"/>
                <a:gd name="connsiteY17" fmla="*/ 1490781 h 3411190"/>
                <a:gd name="connsiteX18" fmla="*/ 1156260 w 2860627"/>
                <a:gd name="connsiteY18" fmla="*/ 763285 h 3411190"/>
                <a:gd name="connsiteX19" fmla="*/ 2022208 w 2860627"/>
                <a:gd name="connsiteY19" fmla="*/ 559563 h 3411190"/>
                <a:gd name="connsiteX20" fmla="*/ 2336014 w 2860627"/>
                <a:gd name="connsiteY20" fmla="*/ 974343 h 3411190"/>
                <a:gd name="connsiteX21" fmla="*/ 2860627 w 2860627"/>
                <a:gd name="connsiteY21" fmla="*/ 953468 h 3411190"/>
                <a:gd name="connsiteX22" fmla="*/ 2332439 w 2860627"/>
                <a:gd name="connsiteY22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53957 w 2860627"/>
                <a:gd name="connsiteY15" fmla="*/ 1491117 h 3411190"/>
                <a:gd name="connsiteX16" fmla="*/ 1259713 w 2860627"/>
                <a:gd name="connsiteY16" fmla="*/ 1490781 h 3411190"/>
                <a:gd name="connsiteX17" fmla="*/ 1156260 w 2860627"/>
                <a:gd name="connsiteY17" fmla="*/ 763285 h 3411190"/>
                <a:gd name="connsiteX18" fmla="*/ 2022208 w 2860627"/>
                <a:gd name="connsiteY18" fmla="*/ 559563 h 3411190"/>
                <a:gd name="connsiteX19" fmla="*/ 2336014 w 2860627"/>
                <a:gd name="connsiteY19" fmla="*/ 974343 h 3411190"/>
                <a:gd name="connsiteX20" fmla="*/ 2860627 w 2860627"/>
                <a:gd name="connsiteY20" fmla="*/ 953468 h 3411190"/>
                <a:gd name="connsiteX21" fmla="*/ 2332439 w 2860627"/>
                <a:gd name="connsiteY21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60627" h="3411190">
                  <a:moveTo>
                    <a:pt x="2332439" y="186000"/>
                  </a:moveTo>
                  <a:cubicBezTo>
                    <a:pt x="2114028" y="67375"/>
                    <a:pt x="1894506" y="-31252"/>
                    <a:pt x="1525852" y="9249"/>
                  </a:cubicBezTo>
                  <a:cubicBezTo>
                    <a:pt x="735732" y="27225"/>
                    <a:pt x="265149" y="734924"/>
                    <a:pt x="364700" y="1356493"/>
                  </a:cubicBezTo>
                  <a:cubicBezTo>
                    <a:pt x="243187" y="1514835"/>
                    <a:pt x="-7219" y="1802068"/>
                    <a:pt x="160" y="1831519"/>
                  </a:cubicBezTo>
                  <a:cubicBezTo>
                    <a:pt x="17130" y="1925603"/>
                    <a:pt x="185001" y="1956813"/>
                    <a:pt x="286853" y="2006886"/>
                  </a:cubicBezTo>
                  <a:cubicBezTo>
                    <a:pt x="253040" y="2069284"/>
                    <a:pt x="200362" y="2166263"/>
                    <a:pt x="207417" y="2187794"/>
                  </a:cubicBezTo>
                  <a:cubicBezTo>
                    <a:pt x="222499" y="2208763"/>
                    <a:pt x="256442" y="2226588"/>
                    <a:pt x="287242" y="2244414"/>
                  </a:cubicBezTo>
                  <a:cubicBezTo>
                    <a:pt x="277153" y="2276002"/>
                    <a:pt x="241912" y="2313878"/>
                    <a:pt x="256972" y="2339178"/>
                  </a:cubicBezTo>
                  <a:cubicBezTo>
                    <a:pt x="285816" y="2378102"/>
                    <a:pt x="349241" y="2404451"/>
                    <a:pt x="368654" y="2452806"/>
                  </a:cubicBezTo>
                  <a:cubicBezTo>
                    <a:pt x="412514" y="2527024"/>
                    <a:pt x="255179" y="2774145"/>
                    <a:pt x="465657" y="2870369"/>
                  </a:cubicBezTo>
                  <a:cubicBezTo>
                    <a:pt x="653816" y="2944521"/>
                    <a:pt x="911133" y="2842626"/>
                    <a:pt x="1108723" y="2797319"/>
                  </a:cubicBezTo>
                  <a:cubicBezTo>
                    <a:pt x="1261750" y="2755661"/>
                    <a:pt x="1267023" y="3179274"/>
                    <a:pt x="1313164" y="3376539"/>
                  </a:cubicBezTo>
                  <a:cubicBezTo>
                    <a:pt x="1541931" y="3416747"/>
                    <a:pt x="1746247" y="3419423"/>
                    <a:pt x="1936108" y="3397581"/>
                  </a:cubicBezTo>
                  <a:cubicBezTo>
                    <a:pt x="1911464" y="2966600"/>
                    <a:pt x="1933512" y="2397598"/>
                    <a:pt x="1886582" y="2195718"/>
                  </a:cubicBezTo>
                  <a:cubicBezTo>
                    <a:pt x="1843777" y="1980896"/>
                    <a:pt x="1445585" y="1714871"/>
                    <a:pt x="1253957" y="1491117"/>
                  </a:cubicBezTo>
                  <a:lnTo>
                    <a:pt x="1259713" y="1490781"/>
                  </a:lnTo>
                  <a:cubicBezTo>
                    <a:pt x="1069359" y="1294123"/>
                    <a:pt x="1020028" y="999248"/>
                    <a:pt x="1156260" y="763285"/>
                  </a:cubicBezTo>
                  <a:cubicBezTo>
                    <a:pt x="1324542" y="471813"/>
                    <a:pt x="1712240" y="380603"/>
                    <a:pt x="2022208" y="559563"/>
                  </a:cubicBezTo>
                  <a:cubicBezTo>
                    <a:pt x="2187368" y="654919"/>
                    <a:pt x="2297137" y="807738"/>
                    <a:pt x="2336014" y="974343"/>
                  </a:cubicBezTo>
                  <a:lnTo>
                    <a:pt x="2860627" y="953468"/>
                  </a:lnTo>
                  <a:cubicBezTo>
                    <a:pt x="2773794" y="641332"/>
                    <a:pt x="2600917" y="331818"/>
                    <a:pt x="2332439" y="1860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A9141AB-E643-439D-9BB6-7D59F48972EA}"/>
                </a:ext>
              </a:extLst>
            </p:cNvPr>
            <p:cNvSpPr/>
            <p:nvPr/>
          </p:nvSpPr>
          <p:spPr>
            <a:xfrm>
              <a:off x="395536" y="4869725"/>
              <a:ext cx="852711" cy="8527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Manajemen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Portfolio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E36BBBF-E717-4CE9-AC11-8EB2D6E267C3}"/>
              </a:ext>
            </a:extLst>
          </p:cNvPr>
          <p:cNvGrpSpPr/>
          <p:nvPr/>
        </p:nvGrpSpPr>
        <p:grpSpPr>
          <a:xfrm>
            <a:off x="839201" y="1710948"/>
            <a:ext cx="7806959" cy="1846659"/>
            <a:chOff x="5889060" y="3872747"/>
            <a:chExt cx="2527679" cy="184665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48E9C43-C3BC-4F77-A8AB-7A4C877DC28B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0" i="0" dirty="0" err="1">
                  <a:effectLst/>
                  <a:latin typeface="Söhne"/>
                </a:rPr>
                <a:t>Memastikan</a:t>
              </a:r>
              <a:r>
                <a:rPr lang="en-US" sz="2400" b="0" i="0" dirty="0">
                  <a:effectLst/>
                  <a:latin typeface="Söhne"/>
                </a:rPr>
                <a:t> </a:t>
              </a:r>
              <a:r>
                <a:rPr lang="en-US" sz="2400" b="0" i="0" dirty="0" err="1">
                  <a:effectLst/>
                  <a:latin typeface="Söhne"/>
                </a:rPr>
                <a:t>bahwa</a:t>
              </a:r>
              <a:r>
                <a:rPr lang="en-US" sz="2400" b="0" i="0" dirty="0">
                  <a:effectLst/>
                  <a:latin typeface="Söhne"/>
                </a:rPr>
                <a:t> </a:t>
              </a:r>
              <a:r>
                <a:rPr lang="en-US" sz="2400" b="0" i="0" dirty="0" err="1">
                  <a:effectLst/>
                  <a:latin typeface="Söhne"/>
                </a:rPr>
                <a:t>organisasi</a:t>
              </a:r>
              <a:r>
                <a:rPr lang="en-US" sz="2400" b="0" i="0" dirty="0">
                  <a:effectLst/>
                  <a:latin typeface="Söhne"/>
                </a:rPr>
                <a:t> </a:t>
              </a:r>
              <a:r>
                <a:rPr lang="en-US" sz="2400" b="0" i="0" dirty="0" err="1">
                  <a:effectLst/>
                  <a:latin typeface="Söhne"/>
                </a:rPr>
                <a:t>memiliki</a:t>
              </a:r>
              <a:r>
                <a:rPr lang="en-US" sz="2400" b="0" i="0" dirty="0">
                  <a:effectLst/>
                  <a:latin typeface="Söhne"/>
                </a:rPr>
                <a:t> </a:t>
              </a:r>
              <a:r>
                <a:rPr lang="en-US" sz="2400" b="0" i="0" dirty="0" err="1">
                  <a:effectLst/>
                  <a:latin typeface="Söhne"/>
                </a:rPr>
                <a:t>kombinasi</a:t>
              </a:r>
              <a:r>
                <a:rPr lang="en-US" sz="2400" b="0" i="0" dirty="0">
                  <a:effectLst/>
                  <a:latin typeface="Söhne"/>
                </a:rPr>
                <a:t> yang </a:t>
              </a:r>
              <a:r>
                <a:rPr lang="en-US" sz="2400" b="0" i="0" dirty="0" err="1">
                  <a:effectLst/>
                  <a:latin typeface="Söhne"/>
                </a:rPr>
                <a:t>tepat</a:t>
              </a:r>
              <a:r>
                <a:rPr lang="en-US" sz="2400" b="0" i="0" dirty="0">
                  <a:effectLst/>
                  <a:latin typeface="Söhne"/>
                </a:rPr>
                <a:t> </a:t>
              </a:r>
              <a:r>
                <a:rPr lang="en-US" sz="2400" b="0" i="0" dirty="0" err="1">
                  <a:effectLst/>
                  <a:latin typeface="Söhne"/>
                </a:rPr>
                <a:t>dari</a:t>
              </a:r>
              <a:r>
                <a:rPr lang="en-US" sz="2400" b="0" i="0" dirty="0">
                  <a:effectLst/>
                  <a:latin typeface="Söhne"/>
                </a:rPr>
                <a:t> program, </a:t>
              </a:r>
              <a:r>
                <a:rPr lang="en-US" sz="2400" b="0" i="0" dirty="0" err="1">
                  <a:effectLst/>
                  <a:latin typeface="Söhne"/>
                </a:rPr>
                <a:t>proyek</a:t>
              </a:r>
              <a:r>
                <a:rPr lang="en-US" sz="2400" b="0" i="0" dirty="0">
                  <a:effectLst/>
                  <a:latin typeface="Söhne"/>
                </a:rPr>
                <a:t>, </a:t>
              </a:r>
              <a:r>
                <a:rPr lang="en-US" sz="2400" b="0" i="0" dirty="0" err="1">
                  <a:effectLst/>
                  <a:latin typeface="Söhne"/>
                </a:rPr>
                <a:t>produk</a:t>
              </a:r>
              <a:r>
                <a:rPr lang="en-US" sz="2400" b="0" i="0" dirty="0">
                  <a:effectLst/>
                  <a:latin typeface="Söhne"/>
                </a:rPr>
                <a:t>, dan </a:t>
              </a:r>
              <a:r>
                <a:rPr lang="en-US" sz="2400" b="0" i="0" dirty="0" err="1">
                  <a:effectLst/>
                  <a:latin typeface="Söhne"/>
                </a:rPr>
                <a:t>layanan</a:t>
              </a:r>
              <a:r>
                <a:rPr lang="en-US" sz="2400" b="0" i="0" dirty="0">
                  <a:effectLst/>
                  <a:latin typeface="Söhne"/>
                </a:rPr>
                <a:t> </a:t>
              </a:r>
              <a:r>
                <a:rPr lang="en-US" sz="2400" b="0" i="0" dirty="0" err="1">
                  <a:effectLst/>
                  <a:latin typeface="Söhne"/>
                </a:rPr>
                <a:t>untuk</a:t>
              </a:r>
              <a:r>
                <a:rPr lang="en-US" sz="2400" b="0" i="0" dirty="0">
                  <a:effectLst/>
                  <a:latin typeface="Söhne"/>
                </a:rPr>
                <a:t> </a:t>
              </a:r>
              <a:r>
                <a:rPr lang="en-US" sz="2400" b="0" i="0" dirty="0" err="1">
                  <a:effectLst/>
                  <a:latin typeface="Söhne"/>
                </a:rPr>
                <a:t>melaksanakan</a:t>
              </a:r>
              <a:r>
                <a:rPr lang="en-US" sz="2400" b="0" i="0" dirty="0">
                  <a:effectLst/>
                  <a:latin typeface="Söhne"/>
                </a:rPr>
                <a:t> strategi </a:t>
              </a:r>
              <a:r>
                <a:rPr lang="en-US" sz="2400" b="0" i="0" dirty="0" err="1">
                  <a:effectLst/>
                  <a:latin typeface="Söhne"/>
                </a:rPr>
                <a:t>organisasi</a:t>
              </a:r>
              <a:r>
                <a:rPr lang="en-US" sz="2400" b="0" i="0" dirty="0">
                  <a:effectLst/>
                  <a:latin typeface="Söhne"/>
                </a:rPr>
                <a:t> </a:t>
              </a:r>
              <a:r>
                <a:rPr lang="en-US" sz="2400" b="0" i="0" dirty="0" err="1">
                  <a:effectLst/>
                  <a:latin typeface="Söhne"/>
                </a:rPr>
                <a:t>dalam</a:t>
              </a:r>
              <a:r>
                <a:rPr lang="en-US" sz="2400" b="0" i="0" dirty="0">
                  <a:effectLst/>
                  <a:latin typeface="Söhne"/>
                </a:rPr>
                <a:t> Batasan dana dan </a:t>
              </a:r>
              <a:r>
                <a:rPr lang="en-US" sz="2400" b="0" i="0" dirty="0" err="1">
                  <a:effectLst/>
                  <a:latin typeface="Söhne"/>
                </a:rPr>
                <a:t>sumber</a:t>
              </a:r>
              <a:r>
                <a:rPr lang="en-US" sz="2400" b="0" i="0" dirty="0">
                  <a:effectLst/>
                  <a:latin typeface="Söhne"/>
                </a:rPr>
                <a:t> </a:t>
              </a:r>
              <a:r>
                <a:rPr lang="en-US" sz="2400" b="0" i="0" dirty="0" err="1">
                  <a:effectLst/>
                  <a:latin typeface="Söhne"/>
                </a:rPr>
                <a:t>daya</a:t>
              </a:r>
              <a:r>
                <a:rPr lang="en-US" sz="2400" b="0" i="0" dirty="0">
                  <a:effectLst/>
                  <a:latin typeface="Söhne"/>
                </a:rPr>
                <a:t> yang </a:t>
              </a:r>
              <a:r>
                <a:rPr lang="en-US" sz="2400" b="0" i="0" dirty="0" err="1">
                  <a:effectLst/>
                  <a:latin typeface="Söhne"/>
                </a:rPr>
                <a:t>tersedia</a:t>
              </a:r>
              <a:endParaRPr lang="ko-KR" altLang="en-US" sz="2400" dirty="0"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9979FFD-C737-4477-ADEF-0B577DBFB8E4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4" name="Rounded Rectangle 5">
            <a:extLst>
              <a:ext uri="{FF2B5EF4-FFF2-40B4-BE49-F238E27FC236}">
                <a16:creationId xmlns:a16="http://schemas.microsoft.com/office/drawing/2014/main" id="{28A9E7CF-5F11-4DE4-B4DB-ED07731DC3CE}"/>
              </a:ext>
            </a:extLst>
          </p:cNvPr>
          <p:cNvSpPr/>
          <p:nvPr/>
        </p:nvSpPr>
        <p:spPr>
          <a:xfrm flipH="1">
            <a:off x="3390639" y="5957830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Block Arc 10">
            <a:extLst>
              <a:ext uri="{FF2B5EF4-FFF2-40B4-BE49-F238E27FC236}">
                <a16:creationId xmlns:a16="http://schemas.microsoft.com/office/drawing/2014/main" id="{DB744108-C712-45C6-B872-4227EEE82BBD}"/>
              </a:ext>
            </a:extLst>
          </p:cNvPr>
          <p:cNvSpPr/>
          <p:nvPr/>
        </p:nvSpPr>
        <p:spPr>
          <a:xfrm>
            <a:off x="7440732" y="1648638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399" y="696804"/>
            <a:ext cx="11573197" cy="724247"/>
          </a:xfrm>
        </p:spPr>
        <p:txBody>
          <a:bodyPr/>
          <a:lstStyle/>
          <a:p>
            <a:r>
              <a:rPr lang="en-US" dirty="0" err="1"/>
              <a:t>Aktivitas</a:t>
            </a:r>
            <a:r>
              <a:rPr lang="en-US" dirty="0"/>
              <a:t> &amp; proses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Manajemen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Portfolio</a:t>
            </a:r>
          </a:p>
        </p:txBody>
      </p:sp>
      <p:sp>
        <p:nvSpPr>
          <p:cNvPr id="37" name="Block Arc 10">
            <a:extLst>
              <a:ext uri="{FF2B5EF4-FFF2-40B4-BE49-F238E27FC236}">
                <a16:creationId xmlns:a16="http://schemas.microsoft.com/office/drawing/2014/main" id="{DB744108-C712-45C6-B872-4227EEE82BBD}"/>
              </a:ext>
            </a:extLst>
          </p:cNvPr>
          <p:cNvSpPr/>
          <p:nvPr/>
        </p:nvSpPr>
        <p:spPr>
          <a:xfrm>
            <a:off x="7440732" y="1648638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5" name="Group 23">
            <a:extLst>
              <a:ext uri="{FF2B5EF4-FFF2-40B4-BE49-F238E27FC236}">
                <a16:creationId xmlns:a16="http://schemas.microsoft.com/office/drawing/2014/main" id="{EBB32F6B-3168-61F2-4C61-195B2C13335D}"/>
              </a:ext>
            </a:extLst>
          </p:cNvPr>
          <p:cNvGrpSpPr/>
          <p:nvPr/>
        </p:nvGrpSpPr>
        <p:grpSpPr>
          <a:xfrm>
            <a:off x="3366928" y="2552582"/>
            <a:ext cx="5458138" cy="3523097"/>
            <a:chOff x="5889059" y="3872747"/>
            <a:chExt cx="2527680" cy="945939"/>
          </a:xfrm>
        </p:grpSpPr>
        <p:sp>
          <p:nvSpPr>
            <p:cNvPr id="46" name="TextBox 24">
              <a:extLst>
                <a:ext uri="{FF2B5EF4-FFF2-40B4-BE49-F238E27FC236}">
                  <a16:creationId xmlns:a16="http://schemas.microsoft.com/office/drawing/2014/main" id="{28520498-BA1E-5A43-9F51-1B2C06B29F72}"/>
                </a:ext>
              </a:extLst>
            </p:cNvPr>
            <p:cNvSpPr txBox="1"/>
            <p:nvPr/>
          </p:nvSpPr>
          <p:spPr>
            <a:xfrm>
              <a:off x="5889059" y="4149746"/>
              <a:ext cx="2527679" cy="668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buAutoNum type="arabicPeriod"/>
              </a:pPr>
              <a:r>
                <a:rPr lang="en-US" sz="2000" b="0" i="0" dirty="0" err="1">
                  <a:solidFill>
                    <a:srgbClr val="374151"/>
                  </a:solidFill>
                  <a:effectLst/>
                  <a:latin typeface="Söhne"/>
                </a:rPr>
                <a:t>Mengelola</a:t>
              </a:r>
              <a:r>
                <a:rPr lang="en-US" sz="2000" b="0" i="0" dirty="0">
                  <a:solidFill>
                    <a:srgbClr val="374151"/>
                  </a:solidFill>
                  <a:effectLst/>
                  <a:latin typeface="Söhne"/>
                </a:rPr>
                <a:t> </a:t>
              </a:r>
              <a:r>
                <a:rPr lang="en-US" sz="2000" b="0" i="0" dirty="0" err="1">
                  <a:solidFill>
                    <a:srgbClr val="374151"/>
                  </a:solidFill>
                  <a:effectLst/>
                  <a:latin typeface="Söhne"/>
                </a:rPr>
                <a:t>pendekatan</a:t>
              </a:r>
              <a:r>
                <a:rPr lang="en-US" sz="2000" b="0" i="0" dirty="0">
                  <a:solidFill>
                    <a:srgbClr val="374151"/>
                  </a:solidFill>
                  <a:effectLst/>
                  <a:latin typeface="Söhne"/>
                </a:rPr>
                <a:t> </a:t>
              </a:r>
              <a:r>
                <a:rPr lang="en-US" sz="2000" b="0" i="0" dirty="0" err="1">
                  <a:solidFill>
                    <a:srgbClr val="374151"/>
                  </a:solidFill>
                  <a:effectLst/>
                  <a:latin typeface="Söhne"/>
                </a:rPr>
                <a:t>organisasi</a:t>
              </a:r>
              <a:r>
                <a:rPr lang="en-US" sz="2000" b="0" i="0" dirty="0">
                  <a:solidFill>
                    <a:srgbClr val="374151"/>
                  </a:solidFill>
                  <a:effectLst/>
                  <a:latin typeface="Söhne"/>
                </a:rPr>
                <a:t> </a:t>
              </a:r>
              <a:r>
                <a:rPr lang="en-US" sz="2000" b="0" i="0" dirty="0" err="1">
                  <a:solidFill>
                    <a:srgbClr val="374151"/>
                  </a:solidFill>
                  <a:effectLst/>
                  <a:latin typeface="Söhne"/>
                </a:rPr>
                <a:t>terhadap</a:t>
              </a:r>
              <a:r>
                <a:rPr lang="en-US" sz="2000" b="0" i="0" dirty="0">
                  <a:solidFill>
                    <a:srgbClr val="374151"/>
                  </a:solidFill>
                  <a:effectLst/>
                  <a:latin typeface="Söhne"/>
                </a:rPr>
                <a:t> portfolio</a:t>
              </a:r>
            </a:p>
            <a:p>
              <a:pPr marL="342900" indent="-342900" algn="just">
                <a:buAutoNum type="arabicPeriod"/>
              </a:pPr>
              <a:r>
                <a:rPr lang="en-US" altLang="ko-KR" sz="2000" dirty="0" err="1">
                  <a:solidFill>
                    <a:srgbClr val="374151"/>
                  </a:solidFill>
                  <a:latin typeface="Söhne"/>
                  <a:cs typeface="Arial" pitchFamily="34" charset="0"/>
                </a:rPr>
                <a:t>Mengelola</a:t>
              </a:r>
              <a:r>
                <a:rPr lang="en-US" altLang="ko-KR" sz="2000" dirty="0">
                  <a:solidFill>
                    <a:srgbClr val="374151"/>
                  </a:solidFill>
                  <a:latin typeface="Söhne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rgbClr val="374151"/>
                  </a:solidFill>
                  <a:latin typeface="Söhne"/>
                  <a:cs typeface="Arial" pitchFamily="34" charset="0"/>
                </a:rPr>
                <a:t>siklus</a:t>
              </a:r>
              <a:r>
                <a:rPr lang="en-US" altLang="ko-KR" sz="2000" dirty="0">
                  <a:solidFill>
                    <a:srgbClr val="374151"/>
                  </a:solidFill>
                  <a:latin typeface="Söhne"/>
                  <a:cs typeface="Arial" pitchFamily="34" charset="0"/>
                </a:rPr>
                <a:t> portfolio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25">
              <a:extLst>
                <a:ext uri="{FF2B5EF4-FFF2-40B4-BE49-F238E27FC236}">
                  <a16:creationId xmlns:a16="http://schemas.microsoft.com/office/drawing/2014/main" id="{C27F3554-5852-405E-BBC7-5B4FB77CF4FA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547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0" dirty="0" err="1">
                  <a:effectLst/>
                  <a:latin typeface="Söhne"/>
                </a:rPr>
                <a:t>Manajemen</a:t>
              </a:r>
              <a:r>
                <a:rPr lang="en-US" sz="2400" b="1" i="0" dirty="0">
                  <a:effectLst/>
                  <a:latin typeface="Söhne"/>
                </a:rPr>
                <a:t> portfolio </a:t>
              </a:r>
              <a:r>
                <a:rPr lang="en-US" sz="2400" b="1" i="0" dirty="0" err="1">
                  <a:effectLst/>
                  <a:latin typeface="Söhne"/>
                </a:rPr>
                <a:t>membentuk</a:t>
              </a:r>
              <a:r>
                <a:rPr lang="en-US" sz="2400" b="1" i="0" dirty="0">
                  <a:effectLst/>
                  <a:latin typeface="Söhne"/>
                </a:rPr>
                <a:t> 2 proses :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9534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AE68E4-B90C-4CB4-B954-4821548499BC}"/>
              </a:ext>
            </a:extLst>
          </p:cNvPr>
          <p:cNvSpPr txBox="1"/>
          <p:nvPr/>
        </p:nvSpPr>
        <p:spPr>
          <a:xfrm>
            <a:off x="6646985" y="720913"/>
            <a:ext cx="5037015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i="0" dirty="0" err="1">
                <a:solidFill>
                  <a:schemeClr val="bg1"/>
                </a:solidFill>
                <a:effectLst/>
                <a:latin typeface="Söhne"/>
              </a:rPr>
              <a:t>Mengelola</a:t>
            </a:r>
            <a:r>
              <a:rPr lang="en-US" sz="2800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chemeClr val="bg1"/>
                </a:solidFill>
                <a:effectLst/>
                <a:latin typeface="Söhne"/>
              </a:rPr>
              <a:t>pendekatan</a:t>
            </a:r>
            <a:r>
              <a:rPr lang="en-US" sz="2800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chemeClr val="bg1"/>
                </a:solidFill>
                <a:effectLst/>
                <a:latin typeface="Söhne"/>
              </a:rPr>
              <a:t>organisasi</a:t>
            </a:r>
            <a:r>
              <a:rPr lang="en-US" sz="2800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chemeClr val="bg1"/>
                </a:solidFill>
                <a:effectLst/>
                <a:latin typeface="Söhne"/>
              </a:rPr>
              <a:t>terhadap</a:t>
            </a:r>
            <a:r>
              <a:rPr lang="en-US" sz="2800" b="1" i="0" dirty="0">
                <a:solidFill>
                  <a:schemeClr val="bg1"/>
                </a:solidFill>
                <a:effectLst/>
                <a:latin typeface="Söhne"/>
              </a:rPr>
              <a:t> portfolio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9E58A8-1EBE-4FD0-97F3-C5072791CE08}"/>
              </a:ext>
            </a:extLst>
          </p:cNvPr>
          <p:cNvSpPr txBox="1"/>
          <p:nvPr/>
        </p:nvSpPr>
        <p:spPr>
          <a:xfrm>
            <a:off x="6545385" y="1861571"/>
            <a:ext cx="44461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analisa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strategi dan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daya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organisasi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Membangun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menyetujui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manajemen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portfolio</a:t>
            </a:r>
          </a:p>
          <a:p>
            <a:pPr marL="342900" indent="-342900">
              <a:buAutoNum type="arabicPeriod"/>
            </a:pP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Mengembangkan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menyetujui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manajemen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portofolio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kategori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portofolio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Komunikasikan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pendekatan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model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manajemen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portofolio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pemangku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kepentingan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Tinjau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sesuaikan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pendekatan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model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manajemen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portofolio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Tampungan Gambar 14">
            <a:extLst>
              <a:ext uri="{FF2B5EF4-FFF2-40B4-BE49-F238E27FC236}">
                <a16:creationId xmlns:a16="http://schemas.microsoft.com/office/drawing/2014/main" id="{65B63A39-9201-F111-749B-5F1D117891B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60" r="23960"/>
          <a:stretch>
            <a:fillRect/>
          </a:stretch>
        </p:blipFill>
        <p:spPr>
          <a:xfrm>
            <a:off x="155870" y="457200"/>
            <a:ext cx="6000207" cy="5943600"/>
          </a:xfrm>
        </p:spPr>
      </p:pic>
    </p:spTree>
    <p:extLst>
      <p:ext uri="{BB962C8B-B14F-4D97-AF65-F5344CB8AC3E}">
        <p14:creationId xmlns:p14="http://schemas.microsoft.com/office/powerpoint/2010/main" val="3513900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399" y="696804"/>
            <a:ext cx="11573197" cy="724247"/>
          </a:xfrm>
        </p:spPr>
        <p:txBody>
          <a:bodyPr/>
          <a:lstStyle/>
          <a:p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Portfolio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Block Arc 10">
            <a:extLst>
              <a:ext uri="{FF2B5EF4-FFF2-40B4-BE49-F238E27FC236}">
                <a16:creationId xmlns:a16="http://schemas.microsoft.com/office/drawing/2014/main" id="{DB744108-C712-45C6-B872-4227EEE82BBD}"/>
              </a:ext>
            </a:extLst>
          </p:cNvPr>
          <p:cNvSpPr/>
          <p:nvPr/>
        </p:nvSpPr>
        <p:spPr>
          <a:xfrm>
            <a:off x="7440732" y="1648638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TextBox 25">
            <a:extLst>
              <a:ext uri="{FF2B5EF4-FFF2-40B4-BE49-F238E27FC236}">
                <a16:creationId xmlns:a16="http://schemas.microsoft.com/office/drawing/2014/main" id="{C27F3554-5852-405E-BBC7-5B4FB77CF4FA}"/>
              </a:ext>
            </a:extLst>
          </p:cNvPr>
          <p:cNvSpPr txBox="1"/>
          <p:nvPr/>
        </p:nvSpPr>
        <p:spPr>
          <a:xfrm>
            <a:off x="3285650" y="2237622"/>
            <a:ext cx="5458136" cy="461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0" dirty="0">
                <a:effectLst/>
                <a:latin typeface="Söhne"/>
              </a:rPr>
              <a:t>Diagram </a:t>
            </a:r>
            <a:r>
              <a:rPr lang="en-US" sz="2400" i="0" dirty="0" err="1">
                <a:effectLst/>
                <a:latin typeface="Söhne"/>
              </a:rPr>
              <a:t>alur</a:t>
            </a:r>
            <a:r>
              <a:rPr lang="en-US" sz="2400" i="0" dirty="0">
                <a:effectLst/>
                <a:latin typeface="Söhne"/>
              </a:rPr>
              <a:t> </a:t>
            </a:r>
            <a:r>
              <a:rPr lang="en-US" sz="2400" i="0" dirty="0" err="1">
                <a:effectLst/>
                <a:latin typeface="Söhne"/>
              </a:rPr>
              <a:t>kerja</a:t>
            </a:r>
            <a:r>
              <a:rPr lang="en-US" sz="2400" i="0" dirty="0">
                <a:effectLst/>
                <a:latin typeface="Söhne"/>
              </a:rPr>
              <a:t> </a:t>
            </a:r>
            <a:r>
              <a:rPr lang="en-US" sz="2400" i="0" dirty="0" err="1">
                <a:effectLst/>
                <a:latin typeface="Söhne"/>
              </a:rPr>
              <a:t>dari</a:t>
            </a:r>
            <a:r>
              <a:rPr lang="en-US" sz="2400" i="0" dirty="0">
                <a:effectLst/>
                <a:latin typeface="Söhne"/>
              </a:rPr>
              <a:t> proses </a:t>
            </a:r>
            <a:r>
              <a:rPr lang="en-US" sz="2400" i="0" dirty="0" err="1">
                <a:effectLst/>
                <a:latin typeface="Söhne"/>
              </a:rPr>
              <a:t>ini</a:t>
            </a:r>
            <a:r>
              <a:rPr lang="en-US" sz="2400" i="0" dirty="0">
                <a:effectLst/>
                <a:latin typeface="Söhne"/>
              </a:rPr>
              <a:t> :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A9727609-8B98-C5BD-1658-5118C14E4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996" y="2717546"/>
            <a:ext cx="8830007" cy="355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143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AE68E4-B90C-4CB4-B954-4821548499BC}"/>
              </a:ext>
            </a:extLst>
          </p:cNvPr>
          <p:cNvSpPr txBox="1"/>
          <p:nvPr/>
        </p:nvSpPr>
        <p:spPr>
          <a:xfrm>
            <a:off x="6646985" y="936357"/>
            <a:ext cx="472245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i="0" dirty="0" err="1">
                <a:solidFill>
                  <a:schemeClr val="bg1"/>
                </a:solidFill>
                <a:effectLst/>
                <a:latin typeface="Söhne"/>
              </a:rPr>
              <a:t>Mengelola</a:t>
            </a:r>
            <a:r>
              <a:rPr lang="en-US" sz="2800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chemeClr val="bg1"/>
                </a:solidFill>
                <a:effectLst/>
                <a:latin typeface="Söhne"/>
              </a:rPr>
              <a:t>siklus</a:t>
            </a:r>
            <a:r>
              <a:rPr lang="en-US" sz="2800" b="1" i="0" dirty="0">
                <a:solidFill>
                  <a:schemeClr val="bg1"/>
                </a:solidFill>
                <a:effectLst/>
                <a:latin typeface="Söhne"/>
              </a:rPr>
              <a:t> portfolio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9E58A8-1EBE-4FD0-97F3-C5072791CE08}"/>
              </a:ext>
            </a:extLst>
          </p:cNvPr>
          <p:cNvSpPr txBox="1"/>
          <p:nvPr/>
        </p:nvSpPr>
        <p:spPr>
          <a:xfrm>
            <a:off x="6555545" y="1668531"/>
            <a:ext cx="44461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Koleksi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inisiatif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portofolio</a:t>
            </a: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ko-K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Pemantauan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portofolio</a:t>
            </a: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ko-K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Penilaian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portofolio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berkala</a:t>
            </a: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ko-K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Penijauan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portfolio</a:t>
            </a:r>
          </a:p>
        </p:txBody>
      </p:sp>
      <p:pic>
        <p:nvPicPr>
          <p:cNvPr id="15" name="Tampungan Gambar 14">
            <a:extLst>
              <a:ext uri="{FF2B5EF4-FFF2-40B4-BE49-F238E27FC236}">
                <a16:creationId xmlns:a16="http://schemas.microsoft.com/office/drawing/2014/main" id="{65B63A39-9201-F111-749B-5F1D117891B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60" r="23960"/>
          <a:stretch>
            <a:fillRect/>
          </a:stretch>
        </p:blipFill>
        <p:spPr>
          <a:xfrm>
            <a:off x="155870" y="457200"/>
            <a:ext cx="6000207" cy="5943600"/>
          </a:xfrm>
        </p:spPr>
      </p:pic>
    </p:spTree>
    <p:extLst>
      <p:ext uri="{BB962C8B-B14F-4D97-AF65-F5344CB8AC3E}">
        <p14:creationId xmlns:p14="http://schemas.microsoft.com/office/powerpoint/2010/main" val="3356066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398" y="348267"/>
            <a:ext cx="11573197" cy="724247"/>
          </a:xfrm>
        </p:spPr>
        <p:txBody>
          <a:bodyPr/>
          <a:lstStyle/>
          <a:p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Siklus</a:t>
            </a:r>
            <a:r>
              <a:rPr lang="en-US" dirty="0"/>
              <a:t> Portfolio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Block Arc 10">
            <a:extLst>
              <a:ext uri="{FF2B5EF4-FFF2-40B4-BE49-F238E27FC236}">
                <a16:creationId xmlns:a16="http://schemas.microsoft.com/office/drawing/2014/main" id="{DB744108-C712-45C6-B872-4227EEE82BBD}"/>
              </a:ext>
            </a:extLst>
          </p:cNvPr>
          <p:cNvSpPr/>
          <p:nvPr/>
        </p:nvSpPr>
        <p:spPr>
          <a:xfrm>
            <a:off x="7440732" y="1648638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TextBox 25">
            <a:extLst>
              <a:ext uri="{FF2B5EF4-FFF2-40B4-BE49-F238E27FC236}">
                <a16:creationId xmlns:a16="http://schemas.microsoft.com/office/drawing/2014/main" id="{C27F3554-5852-405E-BBC7-5B4FB77CF4FA}"/>
              </a:ext>
            </a:extLst>
          </p:cNvPr>
          <p:cNvSpPr txBox="1"/>
          <p:nvPr/>
        </p:nvSpPr>
        <p:spPr>
          <a:xfrm>
            <a:off x="3366928" y="1186975"/>
            <a:ext cx="5458136" cy="461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0" dirty="0">
                <a:effectLst/>
                <a:latin typeface="Söhne"/>
              </a:rPr>
              <a:t>Diagram </a:t>
            </a:r>
            <a:r>
              <a:rPr lang="en-US" sz="2400" i="0" dirty="0" err="1">
                <a:effectLst/>
                <a:latin typeface="Söhne"/>
              </a:rPr>
              <a:t>alur</a:t>
            </a:r>
            <a:r>
              <a:rPr lang="en-US" sz="2400" i="0" dirty="0">
                <a:effectLst/>
                <a:latin typeface="Söhne"/>
              </a:rPr>
              <a:t> </a:t>
            </a:r>
            <a:r>
              <a:rPr lang="en-US" sz="2400" i="0" dirty="0" err="1">
                <a:effectLst/>
                <a:latin typeface="Söhne"/>
              </a:rPr>
              <a:t>kerja</a:t>
            </a:r>
            <a:r>
              <a:rPr lang="en-US" sz="2400" i="0" dirty="0">
                <a:effectLst/>
                <a:latin typeface="Söhne"/>
              </a:rPr>
              <a:t> </a:t>
            </a:r>
            <a:r>
              <a:rPr lang="en-US" sz="2400" i="0" dirty="0" err="1">
                <a:effectLst/>
                <a:latin typeface="Söhne"/>
              </a:rPr>
              <a:t>dari</a:t>
            </a:r>
            <a:r>
              <a:rPr lang="en-US" sz="2400" i="0" dirty="0">
                <a:effectLst/>
                <a:latin typeface="Söhne"/>
              </a:rPr>
              <a:t> proses </a:t>
            </a:r>
            <a:r>
              <a:rPr lang="en-US" sz="2400" i="0" dirty="0" err="1">
                <a:effectLst/>
                <a:latin typeface="Söhne"/>
              </a:rPr>
              <a:t>ini</a:t>
            </a:r>
            <a:r>
              <a:rPr lang="en-US" sz="2400" i="0" dirty="0">
                <a:effectLst/>
                <a:latin typeface="Söhne"/>
              </a:rPr>
              <a:t> :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01C47041-DF7A-3229-83A6-C3FA8AED1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258" y="1737875"/>
            <a:ext cx="6760995" cy="512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91276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4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091424"/>
      </a:accent5>
      <a:accent6>
        <a:srgbClr val="B4BCEC"/>
      </a:accent6>
      <a:hlink>
        <a:srgbClr val="FFFFFF"/>
      </a:hlink>
      <a:folHlink>
        <a:srgbClr val="80008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4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091424"/>
      </a:accent5>
      <a:accent6>
        <a:srgbClr val="929EE3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091424"/>
      </a:accent5>
      <a:accent6>
        <a:srgbClr val="B4BCEC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3112</TotalTime>
  <Words>477</Words>
  <Application>Microsoft Office PowerPoint</Application>
  <PresentationFormat>Layar Lebar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5</vt:i4>
      </vt:variant>
      <vt:variant>
        <vt:lpstr>Tema</vt:lpstr>
      </vt:variant>
      <vt:variant>
        <vt:i4>3</vt:i4>
      </vt:variant>
      <vt:variant>
        <vt:lpstr>Judul Slide</vt:lpstr>
      </vt:variant>
      <vt:variant>
        <vt:i4>16</vt:i4>
      </vt:variant>
    </vt:vector>
  </HeadingPairs>
  <TitlesOfParts>
    <vt:vector size="24" baseType="lpstr">
      <vt:lpstr>Arial</vt:lpstr>
      <vt:lpstr>Calibri</vt:lpstr>
      <vt:lpstr>Söhne</vt:lpstr>
      <vt:lpstr>Symbol</vt:lpstr>
      <vt:lpstr>Times New Roman</vt:lpstr>
      <vt:lpstr>Cover and End Slide Master</vt:lpstr>
      <vt:lpstr>Contents Slide Master</vt:lpstr>
      <vt:lpstr>Section Break Slide Master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Airlangga Bayu</cp:lastModifiedBy>
  <cp:revision>75</cp:revision>
  <dcterms:created xsi:type="dcterms:W3CDTF">2020-01-20T05:08:25Z</dcterms:created>
  <dcterms:modified xsi:type="dcterms:W3CDTF">2023-12-07T09:23:55Z</dcterms:modified>
</cp:coreProperties>
</file>