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50BB-86ED-1B13-ACA3-AA348D75B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31B91-C4AC-55E8-6440-CA50B8409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48F5-A930-239F-2B76-34F11D52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C5883-C964-15D7-8CEC-59CB9952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414C7-03F4-51D3-EA6C-F8795B3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F482-39F3-A275-93C2-E2428002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47361-A404-B76E-9235-9E2AA9EC4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60CB-2D39-FEC3-203C-00899E62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A7BEA-CA4E-D27A-D692-B629DBB4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3C71-7746-CFFC-5172-B8117381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D3626-D675-DB7B-5BF4-004A2D21C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F54AC-E81C-659E-73B7-472B1BE29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0CE06-DFFF-FD8B-14DA-21248D61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8655F-D7A1-3C66-3E83-2ECAA5F6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30E88-32E0-F471-BB8A-AB07B0E4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2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A4DD-9282-83A8-89CF-7105D491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72929-08B6-8D0B-90E6-457B4AD2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24CF-AF65-25E4-5F49-B7420230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DDB9-9C89-242D-45AA-31BC7551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3919A-0460-0D88-EF66-74327668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3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B5F7-2BBE-A848-A0F7-B3F1EDF9C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35C31-23AA-B10F-D249-AD7D5D15D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87417-CABE-6660-BA4E-08316D1F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2C1E7-A1E3-9343-3C83-FF8277ED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19005-D624-2965-87D1-0164B03A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808A-D015-9F72-CE9E-A08B7D61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4F146-E343-2045-7886-9002F7143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0ED5B-FA55-41E3-EABE-F947E922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14E0-5663-1F39-70B5-3F4D2E3B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42934-7A38-7734-E8CE-DEABB963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B5AE-9038-135D-880E-7650443E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5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B5D7-F83E-095D-CDC9-B613AF2E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9DC8F-D69A-0D52-A84B-53402AD09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C2ADC-90C2-1301-5375-DD95EA220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781E7-5B35-CF82-4A40-73131F603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5B7B7-09EC-2D88-DB1F-A03931CE2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E861F-DFAE-0CAD-4E83-7383990E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4785B-A254-9096-7FD1-110292FFE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DB41C-1D06-EB51-0C3E-C922A111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2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DC82-2496-A754-8402-114F9BFC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51C53-5806-BB82-0F52-E11F75B4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18197-5ACF-80EB-489B-6CF07A6C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08E4-B950-B899-2A24-FC160F48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6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633D1-6FD2-B8F5-4FFF-25EB79EF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562F0-A650-A9D6-77E4-BEF16E90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FBCB8-CD3C-5FCA-92C8-B52E20F4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F112-7AD6-AEC0-7860-CDA22153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48A9-720F-C354-6650-40BB4AE9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5CC08-9101-6066-6AA6-EEDDA0CA8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E79C1-721E-EA0E-BC82-116BD227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AC664-57D5-7309-BB6C-43731105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1745F-A19F-0794-DE7B-D26694A6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B5D7-67FC-704B-E0A6-ABBC3666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A7221-54D6-8539-8C61-487267DFC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6A5AE-029D-DE97-4157-7ED099B6C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F3416-2E5C-D75F-B92D-BE3F835F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357D4-5A6F-10D6-4481-7DA85FB2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201BD-B685-9EA4-3474-D0DEAFF0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6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72AD5-6CDD-D1D2-EC78-B82A59DF9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57886-3C26-01CB-DB49-DFF278EB9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F7F6-8494-C79D-A8CB-E12DE3728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368811-96DE-4710-968A-ACF94611C92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0674-C01E-9DC2-6019-F51CE9A45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5623-09DE-4651-5AC3-5902703D3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919F7-7EC9-4770-A18E-D6140EADB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88EF-4C29-B210-42A2-DDA3A6791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5D55E-3092-F070-9403-4C4C6BE9F4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Kieran Human</dc:creator>
  <cp:lastModifiedBy>Kieran Human</cp:lastModifiedBy>
  <cp:revision>1</cp:revision>
  <dcterms:created xsi:type="dcterms:W3CDTF">2025-01-24T17:35:20Z</dcterms:created>
  <dcterms:modified xsi:type="dcterms:W3CDTF">2025-01-24T17:35:43Z</dcterms:modified>
</cp:coreProperties>
</file>