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</a:p>
          <a:p>
            <a:pPr>
              <a:defRPr/>
            </a:pPr>
            <a:r>
              <a:rPr lang="en-US" smtClean="0"/>
              <a:t>Graphs on left side have high diameter; right ones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Communicate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 lvl="1">
              <a:defRPr/>
            </a:pPr>
            <a:r>
              <a:rPr lang="en-US" smtClean="0"/>
              <a:t>R[i] indicates index where node i’s neighbors start in C.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R[1] = 2 means node 1’s neighbors (0, 2, 4) are listed starting at C[2].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smtClean="0"/>
                  <a:t>In round i, distance i nodes are marked.  </a:t>
                </a:r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LockedEnqueue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 in the main parallel for loop.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183" t="-1843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5" y="4751632"/>
            <a:ext cx="4336007" cy="21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 without expensive locks, we use prefix sum, which is much faster.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a node in parallel.</a:t>
            </a:r>
          </a:p>
          <a:p>
            <a:pPr>
              <a:defRPr/>
            </a:pPr>
            <a:r>
              <a:rPr lang="en-US" smtClean="0"/>
              <a:t>If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</a:t>
            </a:r>
          </a:p>
          <a:p>
            <a:pPr lvl="1">
              <a:defRPr/>
            </a:pPr>
            <a:r>
              <a:rPr lang="en-US" smtClean="0"/>
              <a:t>The warp votes to find a common node to gather.</a:t>
            </a:r>
          </a:p>
          <a:p>
            <a:pPr lvl="2">
              <a:defRPr/>
            </a:pPr>
            <a:r>
              <a:rPr lang="en-US" smtClean="0"/>
              <a:t>All threads in warp write to a common location, then read it. The last write “wins”. 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The size of 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8889</TotalTime>
  <Words>1639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158</cp:revision>
  <cp:lastPrinted>2019-04-08T03:22:41Z</cp:lastPrinted>
  <dcterms:created xsi:type="dcterms:W3CDTF">2015-10-25T06:58:34Z</dcterms:created>
  <dcterms:modified xsi:type="dcterms:W3CDTF">2022-11-01T04:28:39Z</dcterms:modified>
</cp:coreProperties>
</file>