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43" r:id="rId21"/>
    <p:sldId id="344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56" d="100"/>
          <a:sy n="156" d="100"/>
        </p:scale>
        <p:origin x="1792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9225"/>
            <a:ext cx="6343650" cy="4781550"/>
          </a:xfrm>
        </p:spPr>
        <p:txBody>
          <a:bodyPr>
            <a:normAutofit/>
          </a:bodyPr>
          <a:lstStyle/>
          <a:p>
            <a:r>
              <a:rPr lang="en-US" sz="2800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00708" y="1506536"/>
            <a:ext cx="3325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 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min(a[i,j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],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a[i,k]+a[k,j])</a:t>
            </a:r>
            <a:endParaRPr lang="en-US">
              <a:solidFill>
                <a:srgbClr val="1503F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mtClean="0"/>
              <a:t>Parallel execution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In each iteration of k, there is a communication phase and a computation phase.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Communication phase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) log p, assuming each element 4 bytes.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log p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log p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12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 </a:t>
            </a:r>
            <a:r>
              <a:rPr lang="en-US" smtClean="0"/>
              <a:t>log p + 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</a:t>
            </a:r>
            <a:r>
              <a:rPr lang="en-US" smtClean="0"/>
              <a:t>O(1).</a:t>
            </a:r>
            <a:endParaRPr lang="en-US" smtClean="0"/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</a:t>
            </a:r>
            <a:r>
              <a:rPr lang="en-US" smtClean="0"/>
              <a:t>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</a:t>
            </a:r>
            <a:r>
              <a:rPr lang="en-US" smtClean="0"/>
              <a:t>p(2(t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</a:t>
            </a:r>
            <a:r>
              <a:rPr lang="en-US" smtClean="0"/>
              <a:t>O(1)).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/>
              <a:t>Data </a:t>
            </a:r>
            <a:r>
              <a:rPr lang="en-US"/>
              <a:t>partitioning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Example </a:t>
            </a:r>
            <a:r>
              <a:rPr lang="en-US" smtClean="0"/>
              <a:t>using Floyd-Warshall algorithm.</a:t>
            </a:r>
          </a:p>
          <a:p>
            <a:r>
              <a:rPr lang="en-US" smtClean="0"/>
              <a:t>Algorithmic </a:t>
            </a:r>
            <a:r>
              <a:rPr lang="en-US" smtClean="0"/>
              <a:t>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5817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</a:t>
            </a:r>
            <a:r>
              <a:rPr lang="en-US" smtClean="0"/>
              <a:t>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</a:t>
            </a:r>
            <a:r>
              <a:rPr lang="en-US" smtClean="0"/>
              <a:t>O(1)) </a:t>
            </a:r>
            <a:r>
              <a:rPr lang="en-US" smtClean="0"/>
              <a:t>* (</a:t>
            </a:r>
            <a:r>
              <a:rPr lang="en-US" smtClean="0"/>
              <a:t>m+p-1</a:t>
            </a:r>
            <a:r>
              <a:rPr lang="en-US" smtClean="0"/>
              <a:t>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</a:t>
            </a:r>
            <a:r>
              <a:rPr lang="en-US" smtClean="0"/>
              <a:t>O(1) </a:t>
            </a:r>
            <a:r>
              <a:rPr lang="en-US" smtClean="0"/>
              <a:t>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n)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* x[j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) / a[i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/ a[0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</a:t>
            </a:r>
            <a:r>
              <a:rPr lang="en-US" smtClean="0"/>
              <a:t>n sends.</a:t>
            </a:r>
            <a:endParaRPr lang="en-US" smtClean="0"/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r>
              <a:rPr lang="en-US" smtClean="0"/>
              <a:t>Speedup = t</a:t>
            </a:r>
            <a:r>
              <a:rPr lang="en-US" baseline="-25000"/>
              <a:t>s</a:t>
            </a:r>
            <a:r>
              <a:rPr lang="en-US" smtClean="0"/>
              <a:t> / t</a:t>
            </a:r>
            <a:r>
              <a:rPr lang="en-US" baseline="-25000"/>
              <a:t>p</a:t>
            </a:r>
            <a:r>
              <a:rPr lang="en-US" smtClean="0"/>
              <a:t>= O(n) with n processors.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82872</TotalTime>
  <Words>2732</Words>
  <Application>Microsoft Office PowerPoint</Application>
  <PresentationFormat>On-screen Show (4:3)</PresentationFormat>
  <Paragraphs>452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Mapping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4180</cp:revision>
  <cp:lastPrinted>2021-11-11T04:12:22Z</cp:lastPrinted>
  <dcterms:created xsi:type="dcterms:W3CDTF">2004-01-06T19:40:29Z</dcterms:created>
  <dcterms:modified xsi:type="dcterms:W3CDTF">2022-11-02T16:10:58Z</dcterms:modified>
</cp:coreProperties>
</file>