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8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17" d="100"/>
          <a:sy n="117" d="100"/>
        </p:scale>
        <p:origin x="149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8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schedule(static,1)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and direction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30" y="2970488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123231" cy="52876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Let T</a:t>
            </a:r>
            <a:r>
              <a:rPr lang="en-US" baseline="-25000"/>
              <a:t>1</a:t>
            </a:r>
            <a:r>
              <a:rPr lang="en-US"/>
              <a:t> and T</a:t>
            </a:r>
            <a:r>
              <a:rPr lang="en-US" baseline="-25000"/>
              <a:t>2</a:t>
            </a:r>
            <a:r>
              <a:rPr lang="en-US"/>
              <a:t> be iterations s.t. 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* </a:t>
            </a:r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Distance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Direction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sign(T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).</a:t>
            </a:r>
          </a:p>
          <a:p>
            <a:r>
              <a:rPr lang="en-US" smtClean="0"/>
              <a:t>Consider a nested loop over (i,j) (j is the inner loop).</a:t>
            </a:r>
          </a:p>
          <a:p>
            <a:pPr marL="3086100" indent="455613"/>
            <a:r>
              <a:rPr lang="en-US" smtClean="0"/>
              <a:t>The following direction vectors are possible</a:t>
            </a:r>
          </a:p>
          <a:p>
            <a:pPr marL="3486150" lvl="1" indent="458788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mean, e.g. iteration (i,j) depends on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Gauss-Seidel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32072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S1 and S2 are independent if running them in different orders produces the same result.  Otherwise they’re 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Parallelizing loops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48957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Parallelizing loops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27205" cy="45971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8564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  <a:p>
            <a:pPr lvl="1" eaLnBrk="1" hangingPunct="1"/>
            <a:r>
              <a:rPr lang="en-US" smtClean="0"/>
              <a:t>Different connected components can be done in parallel.</a:t>
            </a:r>
          </a:p>
          <a:p>
            <a:pPr lvl="1" eaLnBrk="1" hangingPunct="1"/>
            <a:r>
              <a:rPr lang="en-US" smtClean="0"/>
              <a:t>Each connected component must be done sequentially.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70801</TotalTime>
  <Words>2427</Words>
  <Application>Microsoft Office PowerPoint</Application>
  <PresentationFormat>On-screen Show (4:3)</PresentationFormat>
  <Paragraphs>488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Parallelizing loops</vt:lpstr>
      <vt:lpstr>Parallelizing loops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4142</cp:revision>
  <cp:lastPrinted>2022-11-09T15:00:08Z</cp:lastPrinted>
  <dcterms:created xsi:type="dcterms:W3CDTF">2004-01-06T19:40:29Z</dcterms:created>
  <dcterms:modified xsi:type="dcterms:W3CDTF">2022-11-09T15:36:50Z</dcterms:modified>
</cp:coreProperties>
</file>