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400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68827</TotalTime>
  <Words>1378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4275</cp:revision>
  <cp:lastPrinted>2019-05-08T06:47:16Z</cp:lastPrinted>
  <dcterms:created xsi:type="dcterms:W3CDTF">2004-01-06T19:40:29Z</dcterms:created>
  <dcterms:modified xsi:type="dcterms:W3CDTF">2022-11-23T16:06:30Z</dcterms:modified>
</cp:coreProperties>
</file>