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21" d="100"/>
          <a:sy n="121" d="100"/>
        </p:scale>
        <p:origin x="68" y="436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2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9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6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9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is generated dynamically, it’s hard to estimate the precise overhead.  So we make the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 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367524"/>
              </a:xfrm>
              <a:blipFill>
                <a:blip r:embed="rId2"/>
                <a:stretch>
                  <a:fillRect l="-216" t="-1705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victim variable is accessed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There is contention on shared victim variable. Total variable access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For isoefficiency, we want each process’s execution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variable access time.  </a:t>
                </a:r>
              </a:p>
              <a:p>
                <a:pPr lvl="2"/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3938" cy="2847975"/>
              </a:xfrm>
              <a:blipFill>
                <a:blip r:embed="rId2"/>
                <a:stretch>
                  <a:fillRect l="-71" t="-3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of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71981</TotalTime>
  <Words>1670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4369</cp:revision>
  <cp:lastPrinted>2021-05-19T07:35:07Z</cp:lastPrinted>
  <dcterms:created xsi:type="dcterms:W3CDTF">2004-01-06T19:40:29Z</dcterms:created>
  <dcterms:modified xsi:type="dcterms:W3CDTF">2022-11-30T14:07:11Z</dcterms:modified>
</cp:coreProperties>
</file>