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343" r:id="rId4"/>
    <p:sldId id="341" r:id="rId5"/>
    <p:sldId id="344" r:id="rId6"/>
    <p:sldId id="345" r:id="rId7"/>
    <p:sldId id="346" r:id="rId8"/>
    <p:sldId id="347" r:id="rId9"/>
    <p:sldId id="342" r:id="rId10"/>
    <p:sldId id="348" r:id="rId11"/>
    <p:sldId id="349" r:id="rId12"/>
    <p:sldId id="351" r:id="rId13"/>
    <p:sldId id="352" r:id="rId14"/>
    <p:sldId id="353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2018年2月26日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2018年2月26日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2018年2月26日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jpg"/><Relationship Id="rId4" Type="http://schemas.openxmlformats.org/officeDocument/2006/relationships/image" Target="../media/image8.wmf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1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1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78BD9-EDE5-4863-9436-75B24C8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F08E3-B698-4162-A879-866F714A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3EB9D-9DE5-46BE-BA0F-C5AD170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81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机器学习的编程方式：程序考虑许多规律，通过数据找出表现最好的规律来作为结果。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Better!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2018年2月26日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Pick the “Best” Function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Using</a:t>
            </a:r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10839</TotalTime>
  <Words>751</Words>
  <Application>Microsoft Office PowerPoint</Application>
  <PresentationFormat>宽屏</PresentationFormat>
  <Paragraphs>178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Verdana</vt:lpstr>
      <vt:lpstr>Wingdings</vt:lpstr>
      <vt:lpstr>Profile</vt:lpstr>
      <vt:lpstr>方程式</vt:lpstr>
      <vt:lpstr>机器学习入门</vt:lpstr>
      <vt:lpstr>第一章：什么是机器学习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第二章：回归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450</cp:revision>
  <dcterms:created xsi:type="dcterms:W3CDTF">2016-12-14T02:29:00Z</dcterms:created>
  <dcterms:modified xsi:type="dcterms:W3CDTF">2018-02-26T06:30:21Z</dcterms:modified>
</cp:coreProperties>
</file>