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88954" autoAdjust="0"/>
  </p:normalViewPr>
  <p:slideViewPr>
    <p:cSldViewPr snapToGrid="0">
      <p:cViewPr varScale="1">
        <p:scale>
          <a:sx n="101" d="100"/>
          <a:sy n="101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2018年4月20日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2018年4月20日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2018年4月20日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1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7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wmf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Pick the “Best” Function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Using</a:t>
            </a:r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/>
                  <a:t>使损失函数最小的参数值即为最好的参数选择，这一过程就是模型的训练过程。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919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9196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2018年4月20日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11033</TotalTime>
  <Words>1041</Words>
  <Application>Microsoft Office PowerPoint</Application>
  <PresentationFormat>宽屏</PresentationFormat>
  <Paragraphs>248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469</cp:revision>
  <dcterms:created xsi:type="dcterms:W3CDTF">2016-12-14T02:29:00Z</dcterms:created>
  <dcterms:modified xsi:type="dcterms:W3CDTF">2018-04-19T17:27:37Z</dcterms:modified>
</cp:coreProperties>
</file>