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7B0E-961E-40A6-BD37-0910F6C10FB9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AF2F-2AF4-4D61-A23A-3AB112110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62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7B0E-961E-40A6-BD37-0910F6C10FB9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AF2F-2AF4-4D61-A23A-3AB112110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17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7B0E-961E-40A6-BD37-0910F6C10FB9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AF2F-2AF4-4D61-A23A-3AB112110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4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7B0E-961E-40A6-BD37-0910F6C10FB9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AF2F-2AF4-4D61-A23A-3AB112110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7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7B0E-961E-40A6-BD37-0910F6C10FB9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AF2F-2AF4-4D61-A23A-3AB112110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15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7B0E-961E-40A6-BD37-0910F6C10FB9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AF2F-2AF4-4D61-A23A-3AB112110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7B0E-961E-40A6-BD37-0910F6C10FB9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AF2F-2AF4-4D61-A23A-3AB112110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02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7B0E-961E-40A6-BD37-0910F6C10FB9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AF2F-2AF4-4D61-A23A-3AB112110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80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7B0E-961E-40A6-BD37-0910F6C10FB9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AF2F-2AF4-4D61-A23A-3AB112110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3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7B0E-961E-40A6-BD37-0910F6C10FB9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AF2F-2AF4-4D61-A23A-3AB112110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4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7B0E-961E-40A6-BD37-0910F6C10FB9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AF2F-2AF4-4D61-A23A-3AB112110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63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A7B0E-961E-40A6-BD37-0910F6C10FB9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AAF2F-2AF4-4D61-A23A-3AB112110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92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urse163.org/course/NJU-100162500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icourse163.org/u/mooc146346864139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466" y="1295400"/>
            <a:ext cx="9018340" cy="502417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矩形 4"/>
          <p:cNvSpPr/>
          <p:nvPr/>
        </p:nvSpPr>
        <p:spPr>
          <a:xfrm>
            <a:off x="723899" y="90785"/>
            <a:ext cx="104489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333333"/>
                </a:solidFill>
                <a:latin typeface="Arial" panose="020B0604020202020204" pitchFamily="34" charset="0"/>
                <a:hlinkClick r:id="rId3"/>
              </a:rPr>
              <a:t>中国慕课网：</a:t>
            </a:r>
            <a:r>
              <a:rPr lang="zh-CN" altLang="en-US" sz="2800" b="1" i="0" u="none" strike="noStrike" dirty="0" smtClean="0">
                <a:solidFill>
                  <a:srgbClr val="333333"/>
                </a:solidFill>
                <a:effectLst/>
                <a:latin typeface="Arial" panose="020B0604020202020204" pitchFamily="34" charset="0"/>
                <a:hlinkClick r:id="rId3"/>
              </a:rPr>
              <a:t>计算机系统基础</a:t>
            </a:r>
            <a:r>
              <a:rPr lang="en-US" altLang="zh-CN" sz="2800" b="1" i="0" u="none" strike="noStrike" dirty="0" smtClean="0">
                <a:solidFill>
                  <a:srgbClr val="333333"/>
                </a:solidFill>
                <a:effectLst/>
                <a:latin typeface="Arial" panose="020B0604020202020204" pitchFamily="34" charset="0"/>
                <a:hlinkClick r:id="rId3"/>
              </a:rPr>
              <a:t>(</a:t>
            </a:r>
            <a:r>
              <a:rPr lang="zh-CN" altLang="en-US" sz="2800" b="1" i="0" u="none" strike="noStrike" dirty="0" smtClean="0">
                <a:solidFill>
                  <a:srgbClr val="333333"/>
                </a:solidFill>
                <a:effectLst/>
                <a:latin typeface="Arial" panose="020B0604020202020204" pitchFamily="34" charset="0"/>
                <a:hlinkClick r:id="rId3"/>
              </a:rPr>
              <a:t>一</a:t>
            </a:r>
            <a:r>
              <a:rPr lang="en-US" altLang="zh-CN" sz="2800" b="1" i="0" u="none" strike="noStrike" dirty="0" smtClean="0">
                <a:solidFill>
                  <a:srgbClr val="333333"/>
                </a:solidFill>
                <a:effectLst/>
                <a:latin typeface="Arial" panose="020B0604020202020204" pitchFamily="34" charset="0"/>
                <a:hlinkClick r:id="rId3"/>
              </a:rPr>
              <a:t>)</a:t>
            </a:r>
            <a:r>
              <a:rPr lang="zh-CN" altLang="en-US" sz="2800" b="1" i="0" u="none" strike="noStrike" dirty="0" smtClean="0">
                <a:solidFill>
                  <a:srgbClr val="333333"/>
                </a:solidFill>
                <a:effectLst/>
                <a:latin typeface="Arial" panose="020B0604020202020204" pitchFamily="34" charset="0"/>
                <a:hlinkClick r:id="rId3"/>
              </a:rPr>
              <a:t>：</a:t>
            </a:r>
            <a:r>
              <a:rPr lang="zh-CN" altLang="en-US" sz="2800" b="0" i="0" u="none" strike="noStrike" dirty="0" smtClean="0">
                <a:solidFill>
                  <a:srgbClr val="333333"/>
                </a:solidFill>
                <a:effectLst/>
                <a:latin typeface="Arial" panose="020B0604020202020204" pitchFamily="34" charset="0"/>
                <a:hlinkClick r:id="rId3"/>
              </a:rPr>
              <a:t>程序的表示、转换与链接</a:t>
            </a:r>
            <a:endParaRPr lang="zh-CN" altLang="en-US" sz="2800" b="0" i="0" dirty="0" smtClean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sz="2800" b="0" i="0" u="none" strike="noStrike" dirty="0" smtClean="0">
                <a:solidFill>
                  <a:srgbClr val="00CC7E"/>
                </a:solidFill>
                <a:effectLst/>
                <a:latin typeface="Arial" panose="020B0604020202020204" pitchFamily="34" charset="0"/>
                <a:hlinkClick r:id="rId4"/>
              </a:rPr>
              <a:t>袁春风</a:t>
            </a:r>
            <a:endParaRPr lang="zh-CN" altLang="en-US" sz="2800" b="0" i="0" dirty="0">
              <a:solidFill>
                <a:srgbClr val="00CC7E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3874" y="1209675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：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2816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814" y="914590"/>
            <a:ext cx="5828571" cy="304761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矩形 2"/>
          <p:cNvSpPr/>
          <p:nvPr/>
        </p:nvSpPr>
        <p:spPr>
          <a:xfrm>
            <a:off x="3438525" y="914590"/>
            <a:ext cx="1209675" cy="4570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193" y="4014656"/>
            <a:ext cx="7485714" cy="24857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976" y="1143095"/>
            <a:ext cx="3219048" cy="14761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2340" y="848010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：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4063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071" y="800342"/>
            <a:ext cx="8747273" cy="462890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561974" y="657225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：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074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387" y="1033731"/>
            <a:ext cx="6990476" cy="429523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28699" y="802898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：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0785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66774" y="831422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：</a:t>
            </a:r>
            <a:endParaRPr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687" y="4457752"/>
            <a:ext cx="2836078" cy="12115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515" y="1554480"/>
            <a:ext cx="2660093" cy="7667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689" y="855900"/>
            <a:ext cx="4998026" cy="3030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5573" y="4796849"/>
            <a:ext cx="2366942" cy="652949"/>
          </a:xfrm>
          <a:prstGeom prst="rect">
            <a:avLst/>
          </a:prstGeom>
        </p:spPr>
      </p:pic>
      <p:cxnSp>
        <p:nvCxnSpPr>
          <p:cNvPr id="12" name="肘形连接符 11"/>
          <p:cNvCxnSpPr/>
          <p:nvPr/>
        </p:nvCxnSpPr>
        <p:spPr>
          <a:xfrm>
            <a:off x="5070765" y="3230880"/>
            <a:ext cx="1638279" cy="1565969"/>
          </a:xfrm>
          <a:prstGeom prst="bentConnector3">
            <a:avLst>
              <a:gd name="adj1" fmla="val 100233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16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647" y="1062254"/>
            <a:ext cx="7122507" cy="432703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866774" y="831422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6</a:t>
            </a:r>
            <a:r>
              <a:rPr lang="zh-CN" altLang="en-US" sz="2400" b="1" dirty="0" smtClean="0"/>
              <a:t>：</a:t>
            </a:r>
            <a:endParaRPr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308" y="1293087"/>
            <a:ext cx="1099132" cy="16787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525" y="3676694"/>
            <a:ext cx="3343113" cy="94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7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37</Words>
  <Application>Microsoft Office PowerPoint</Application>
  <PresentationFormat>宽屏</PresentationFormat>
  <Paragraphs>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wdq</dc:creator>
  <cp:lastModifiedBy>wdq</cp:lastModifiedBy>
  <cp:revision>9</cp:revision>
  <dcterms:created xsi:type="dcterms:W3CDTF">2022-09-02T00:53:52Z</dcterms:created>
  <dcterms:modified xsi:type="dcterms:W3CDTF">2022-09-02T01:33:35Z</dcterms:modified>
</cp:coreProperties>
</file>