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78" r:id="rId13"/>
    <p:sldId id="288" r:id="rId14"/>
    <p:sldId id="265" r:id="rId15"/>
    <p:sldId id="266" r:id="rId16"/>
    <p:sldId id="281" r:id="rId17"/>
    <p:sldId id="280" r:id="rId18"/>
    <p:sldId id="26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1" autoAdjust="0"/>
  </p:normalViewPr>
  <p:slideViewPr>
    <p:cSldViewPr snapToGrid="0">
      <p:cViewPr>
        <p:scale>
          <a:sx n="49" d="100"/>
          <a:sy n="49" d="100"/>
        </p:scale>
        <p:origin x="1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Tianzhu (Nokia - FR/Paris-Saclay)" userId="599b8e5a-70ef-46d1-8bd2-c32ad8602cfb" providerId="ADAL" clId="{06E09867-0F0A-4363-86FE-71F590B6C8BC}"/>
    <pc:docChg chg="undo custSel mod addSld delSld modSld sldOrd">
      <pc:chgData name="Zhang, Tianzhu (Nokia - FR/Paris-Saclay)" userId="599b8e5a-70ef-46d1-8bd2-c32ad8602cfb" providerId="ADAL" clId="{06E09867-0F0A-4363-86FE-71F590B6C8BC}" dt="2020-10-14T11:54:27.992" v="13006" actId="20577"/>
      <pc:docMkLst>
        <pc:docMk/>
      </pc:docMkLst>
      <pc:sldChg chg="addSp delSp modSp add mod setBg delDesignElem">
        <pc:chgData name="Zhang, Tianzhu (Nokia - FR/Paris-Saclay)" userId="599b8e5a-70ef-46d1-8bd2-c32ad8602cfb" providerId="ADAL" clId="{06E09867-0F0A-4363-86FE-71F590B6C8BC}" dt="2020-10-13T20:02:42.763" v="4011"/>
        <pc:sldMkLst>
          <pc:docMk/>
          <pc:sldMk cId="3836190765" sldId="256"/>
        </pc:sldMkLst>
        <pc:spChg chg="mod">
          <ac:chgData name="Zhang, Tianzhu (Nokia - FR/Paris-Saclay)" userId="599b8e5a-70ef-46d1-8bd2-c32ad8602cfb" providerId="ADAL" clId="{06E09867-0F0A-4363-86FE-71F590B6C8BC}" dt="2020-10-13T19:54:17.582" v="3948" actId="26606"/>
          <ac:spMkLst>
            <pc:docMk/>
            <pc:sldMk cId="3836190765" sldId="256"/>
            <ac:spMk id="2" creationId="{C92FFF55-B4ED-4929-9FFD-F02D1039A3E6}"/>
          </ac:spMkLst>
        </pc:spChg>
        <pc:spChg chg="mod">
          <ac:chgData name="Zhang, Tianzhu (Nokia - FR/Paris-Saclay)" userId="599b8e5a-70ef-46d1-8bd2-c32ad8602cfb" providerId="ADAL" clId="{06E09867-0F0A-4363-86FE-71F590B6C8BC}" dt="2020-10-13T19:54:17.582" v="3948" actId="26606"/>
          <ac:spMkLst>
            <pc:docMk/>
            <pc:sldMk cId="3836190765" sldId="256"/>
            <ac:spMk id="3" creationId="{690A2254-AD71-438E-8074-DCA2FBC3D2F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3836190765" sldId="256"/>
            <ac:spMk id="8" creationId="{01C9CC24-B375-4226-BF2B-61FADBBA696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3836190765" sldId="256"/>
            <ac:spMk id="10" creationId="{CD70A28E-4FD8-4474-A206-E15B5EBB303F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02:42.763" v="4011"/>
          <ac:picMkLst>
            <pc:docMk/>
            <pc:sldMk cId="3836190765" sldId="256"/>
            <ac:picMk id="12" creationId="{39647E21-5366-4638-AC97-D8CD4111EB57}"/>
          </ac:picMkLst>
        </pc:picChg>
      </pc:sldChg>
      <pc:sldChg chg="addSp delSp modSp add mod setBg setClrOvrMap delDesignElem">
        <pc:chgData name="Zhang, Tianzhu (Nokia - FR/Paris-Saclay)" userId="599b8e5a-70ef-46d1-8bd2-c32ad8602cfb" providerId="ADAL" clId="{06E09867-0F0A-4363-86FE-71F590B6C8BC}" dt="2020-10-13T21:53:54.525" v="6416"/>
        <pc:sldMkLst>
          <pc:docMk/>
          <pc:sldMk cId="3412225725" sldId="257"/>
        </pc:sldMkLst>
        <pc:spChg chg="mo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2" creationId="{71438845-7B03-4436-93A0-B2491F6F9C1E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3" creationId="{E943EAD5-5944-448B-891E-24C535B61614}"/>
          </ac:spMkLst>
        </pc:spChg>
        <pc:spChg chg="mo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4" creationId="{2F5B62BB-B20A-4AA4-8461-DD06E92442F1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5" creationId="{85B9828C-6CF5-4BDE-9F34-CB9337223FA6}"/>
          </ac:spMkLst>
        </pc:spChg>
        <pc:spChg chg="add">
          <ac:chgData name="Zhang, Tianzhu (Nokia - FR/Paris-Saclay)" userId="599b8e5a-70ef-46d1-8bd2-c32ad8602cfb" providerId="ADAL" clId="{06E09867-0F0A-4363-86FE-71F590B6C8BC}" dt="2020-10-13T21:53:20.071" v="6413"/>
          <ac:spMkLst>
            <pc:docMk/>
            <pc:sldMk cId="3412225725" sldId="257"/>
            <ac:spMk id="6" creationId="{C77E684D-FBFE-4128-8EAA-E0CD72C3854B}"/>
          </ac:spMkLst>
        </pc:spChg>
        <pc:spChg chg="add">
          <ac:chgData name="Zhang, Tianzhu (Nokia - FR/Paris-Saclay)" userId="599b8e5a-70ef-46d1-8bd2-c32ad8602cfb" providerId="ADAL" clId="{06E09867-0F0A-4363-86FE-71F590B6C8BC}" dt="2020-10-13T21:53:27.675" v="6414"/>
          <ac:spMkLst>
            <pc:docMk/>
            <pc:sldMk cId="3412225725" sldId="257"/>
            <ac:spMk id="7" creationId="{A476443B-2340-40FE-9BFF-5E155267ED5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9:38.593" v="4081" actId="26606"/>
          <ac:spMkLst>
            <pc:docMk/>
            <pc:sldMk cId="3412225725" sldId="257"/>
            <ac:spMk id="10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9:38.593" v="4081" actId="26606"/>
          <ac:spMkLst>
            <pc:docMk/>
            <pc:sldMk cId="3412225725" sldId="257"/>
            <ac:spMk id="12" creationId="{B4F5FA0D-0104-4987-8241-EFF7C85B88D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19" creationId="{C7FA33FF-088D-4F16-95A2-2C64D353DEA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21" creationId="{A376EFB1-01CF-419F-ABF1-2AF02BBFCBD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23" creationId="{FF9DEA15-78BD-4750-AA18-B9F28A6D5AB8}"/>
          </ac:spMkLst>
        </pc:spChg>
        <pc:spChg chg="ad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28" creationId="{3B854194-185D-494D-905C-7C7CB2E30F6E}"/>
          </ac:spMkLst>
        </pc:spChg>
        <pc:spChg chg="add">
          <ac:chgData name="Zhang, Tianzhu (Nokia - FR/Paris-Saclay)" userId="599b8e5a-70ef-46d1-8bd2-c32ad8602cfb" providerId="ADAL" clId="{06E09867-0F0A-4363-86FE-71F590B6C8BC}" dt="2020-10-13T20:12:28.354" v="4176" actId="26606"/>
          <ac:spMkLst>
            <pc:docMk/>
            <pc:sldMk cId="3412225725" sldId="257"/>
            <ac:spMk id="30" creationId="{B4F5FA0D-0104-4987-8241-EFF7C85B88DE}"/>
          </ac:spMkLst>
        </pc:spChg>
        <pc:picChg chg="add del mod">
          <ac:chgData name="Zhang, Tianzhu (Nokia - FR/Paris-Saclay)" userId="599b8e5a-70ef-46d1-8bd2-c32ad8602cfb" providerId="ADAL" clId="{06E09867-0F0A-4363-86FE-71F590B6C8BC}" dt="2020-10-13T21:53:54.525" v="6416"/>
          <ac:picMkLst>
            <pc:docMk/>
            <pc:sldMk cId="3412225725" sldId="257"/>
            <ac:picMk id="9" creationId="{DD292C72-83E9-4F9D-AE1E-BA0F2593C02B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9:38.593" v="4081" actId="26606"/>
          <ac:picMkLst>
            <pc:docMk/>
            <pc:sldMk cId="3412225725" sldId="257"/>
            <ac:picMk id="14" creationId="{2897127E-6CEF-446C-BE87-93B7C46E49D1}"/>
          </ac:picMkLst>
        </pc:picChg>
        <pc:picChg chg="add">
          <ac:chgData name="Zhang, Tianzhu (Nokia - FR/Paris-Saclay)" userId="599b8e5a-70ef-46d1-8bd2-c32ad8602cfb" providerId="ADAL" clId="{06E09867-0F0A-4363-86FE-71F590B6C8BC}" dt="2020-10-13T20:12:28.354" v="4176" actId="26606"/>
          <ac:picMkLst>
            <pc:docMk/>
            <pc:sldMk cId="3412225725" sldId="257"/>
            <ac:picMk id="32" creationId="{2897127E-6CEF-446C-BE87-93B7C46E49D1}"/>
          </ac:picMkLst>
        </pc:picChg>
      </pc:sldChg>
      <pc:sldChg chg="addSp delSp modSp add mod setBg delDesignElem">
        <pc:chgData name="Zhang, Tianzhu (Nokia - FR/Paris-Saclay)" userId="599b8e5a-70ef-46d1-8bd2-c32ad8602cfb" providerId="ADAL" clId="{06E09867-0F0A-4363-86FE-71F590B6C8BC}" dt="2020-10-14T07:26:54.361" v="6461" actId="20577"/>
        <pc:sldMkLst>
          <pc:docMk/>
          <pc:sldMk cId="2810810943" sldId="258"/>
        </pc:sldMkLst>
        <pc:spChg chg="mod">
          <ac:chgData name="Zhang, Tianzhu (Nokia - FR/Paris-Saclay)" userId="599b8e5a-70ef-46d1-8bd2-c32ad8602cfb" providerId="ADAL" clId="{06E09867-0F0A-4363-86FE-71F590B6C8BC}" dt="2020-10-13T20:13:09.581" v="4185" actId="26606"/>
          <ac:spMkLst>
            <pc:docMk/>
            <pc:sldMk cId="2810810943" sldId="258"/>
            <ac:spMk id="2" creationId="{D39A0841-1867-4232-BA1D-81796A696536}"/>
          </ac:spMkLst>
        </pc:spChg>
        <pc:spChg chg="del mod">
          <ac:chgData name="Zhang, Tianzhu (Nokia - FR/Paris-Saclay)" userId="599b8e5a-70ef-46d1-8bd2-c32ad8602cfb" providerId="ADAL" clId="{06E09867-0F0A-4363-86FE-71F590B6C8BC}" dt="2020-10-13T20:08:22.066" v="4062" actId="26606"/>
          <ac:spMkLst>
            <pc:docMk/>
            <pc:sldMk cId="2810810943" sldId="258"/>
            <ac:spMk id="3" creationId="{F2728B5E-A0BD-4167-BCC9-386B40E0347C}"/>
          </ac:spMkLst>
        </pc:spChg>
        <pc:spChg chg="mod">
          <ac:chgData name="Zhang, Tianzhu (Nokia - FR/Paris-Saclay)" userId="599b8e5a-70ef-46d1-8bd2-c32ad8602cfb" providerId="ADAL" clId="{06E09867-0F0A-4363-86FE-71F590B6C8BC}" dt="2020-10-13T20:13:09.581" v="4185" actId="26606"/>
          <ac:spMkLst>
            <pc:docMk/>
            <pc:sldMk cId="2810810943" sldId="258"/>
            <ac:spMk id="4" creationId="{C31FBBB9-71B1-4675-9074-B9FF80E14C0B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3:09.581" v="4185" actId="26606"/>
          <ac:spMkLst>
            <pc:docMk/>
            <pc:sldMk cId="2810810943" sldId="258"/>
            <ac:spMk id="5" creationId="{8A1D68BD-E875-4D44-836D-059F3A6F0DA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8:22.066" v="4062" actId="26606"/>
          <ac:spMkLst>
            <pc:docMk/>
            <pc:sldMk cId="2810810943" sldId="258"/>
            <ac:spMk id="10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8:22.066" v="4062" actId="26606"/>
          <ac:spMkLst>
            <pc:docMk/>
            <pc:sldMk cId="2810810943" sldId="258"/>
            <ac:spMk id="12" creationId="{B4F5FA0D-0104-4987-8241-EFF7C85B88D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09.581" v="4185" actId="26606"/>
          <ac:spMkLst>
            <pc:docMk/>
            <pc:sldMk cId="2810810943" sldId="258"/>
            <ac:spMk id="20" creationId="{457D4A72-F4F1-498A-B083-59E8C50B789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2:52.959" v="4178" actId="26606"/>
          <ac:spMkLst>
            <pc:docMk/>
            <pc:sldMk cId="2810810943" sldId="258"/>
            <ac:spMk id="27" creationId="{4351DFE5-F63D-4BE0-BDA9-E3EB88F01AA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2:57.967" v="4180" actId="26606"/>
          <ac:spMkLst>
            <pc:docMk/>
            <pc:sldMk cId="2810810943" sldId="258"/>
            <ac:spMk id="31" creationId="{457D4A72-F4F1-498A-B083-59E8C50B789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05.804" v="4182" actId="26606"/>
          <ac:spMkLst>
            <pc:docMk/>
            <pc:sldMk cId="2810810943" sldId="258"/>
            <ac:spMk id="34" creationId="{0499AD7B-99D4-4755-8966-F7BA0426904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09.465" v="4184" actId="26606"/>
          <ac:spMkLst>
            <pc:docMk/>
            <pc:sldMk cId="2810810943" sldId="258"/>
            <ac:spMk id="37" creationId="{6C4028FD-8BAA-4A19-BFDE-594D991B7552}"/>
          </ac:spMkLst>
        </pc:spChg>
        <pc:spChg chg="add">
          <ac:chgData name="Zhang, Tianzhu (Nokia - FR/Paris-Saclay)" userId="599b8e5a-70ef-46d1-8bd2-c32ad8602cfb" providerId="ADAL" clId="{06E09867-0F0A-4363-86FE-71F590B6C8BC}" dt="2020-10-13T20:13:09.581" v="4185" actId="26606"/>
          <ac:spMkLst>
            <pc:docMk/>
            <pc:sldMk cId="2810810943" sldId="258"/>
            <ac:spMk id="39" creationId="{DCC231C8-C761-4B31-9B1C-C6D19248C6B3}"/>
          </ac:spMkLst>
        </pc:spChg>
        <pc:graphicFrameChg chg="add mod modGraphic">
          <ac:chgData name="Zhang, Tianzhu (Nokia - FR/Paris-Saclay)" userId="599b8e5a-70ef-46d1-8bd2-c32ad8602cfb" providerId="ADAL" clId="{06E09867-0F0A-4363-86FE-71F590B6C8BC}" dt="2020-10-14T07:26:54.361" v="6461" actId="20577"/>
          <ac:graphicFrameMkLst>
            <pc:docMk/>
            <pc:sldMk cId="2810810943" sldId="258"/>
            <ac:graphicFrameMk id="16" creationId="{C859F183-65C3-4690-BD36-060782E36491}"/>
          </ac:graphicFrameMkLst>
        </pc:graphicFrameChg>
        <pc:picChg chg="add del">
          <ac:chgData name="Zhang, Tianzhu (Nokia - FR/Paris-Saclay)" userId="599b8e5a-70ef-46d1-8bd2-c32ad8602cfb" providerId="ADAL" clId="{06E09867-0F0A-4363-86FE-71F590B6C8BC}" dt="2020-10-13T20:08:22.066" v="4062" actId="26606"/>
          <ac:picMkLst>
            <pc:docMk/>
            <pc:sldMk cId="2810810943" sldId="258"/>
            <ac:picMk id="14" creationId="{2897127E-6CEF-446C-BE87-93B7C46E49D1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13:09.581" v="4185" actId="26606"/>
          <ac:picMkLst>
            <pc:docMk/>
            <pc:sldMk cId="2810810943" sldId="258"/>
            <ac:picMk id="22" creationId="{C7FF3303-6FC3-4637-A201-B4CCC1C992CF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12:52.959" v="4178" actId="26606"/>
          <ac:picMkLst>
            <pc:docMk/>
            <pc:sldMk cId="2810810943" sldId="258"/>
            <ac:picMk id="29" creationId="{02DD2BC0-6F29-4B4F-8D61-2DCF6D2E8E73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12:57.967" v="4180" actId="26606"/>
          <ac:picMkLst>
            <pc:docMk/>
            <pc:sldMk cId="2810810943" sldId="258"/>
            <ac:picMk id="32" creationId="{C7FF3303-6FC3-4637-A201-B4CCC1C992CF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13:05.804" v="4182" actId="26606"/>
          <ac:picMkLst>
            <pc:docMk/>
            <pc:sldMk cId="2810810943" sldId="258"/>
            <ac:picMk id="35" creationId="{1A06F89A-489D-4383-94C5-42F7FF2E9A63}"/>
          </ac:picMkLst>
        </pc:picChg>
      </pc:sldChg>
      <pc:sldChg chg="addSp delSp modSp add mod setBg delDesignElem modNotesTx">
        <pc:chgData name="Zhang, Tianzhu (Nokia - FR/Paris-Saclay)" userId="599b8e5a-70ef-46d1-8bd2-c32ad8602cfb" providerId="ADAL" clId="{06E09867-0F0A-4363-86FE-71F590B6C8BC}" dt="2020-10-14T11:43:15.876" v="12716" actId="20577"/>
        <pc:sldMkLst>
          <pc:docMk/>
          <pc:sldMk cId="363148088" sldId="259"/>
        </pc:sldMkLst>
        <pc:spChg chg="mod">
          <ac:chgData name="Zhang, Tianzhu (Nokia - FR/Paris-Saclay)" userId="599b8e5a-70ef-46d1-8bd2-c32ad8602cfb" providerId="ADAL" clId="{06E09867-0F0A-4363-86FE-71F590B6C8BC}" dt="2020-10-13T21:32:57.804" v="5646" actId="26606"/>
          <ac:spMkLst>
            <pc:docMk/>
            <pc:sldMk cId="363148088" sldId="259"/>
            <ac:spMk id="2" creationId="{94A382CE-01BA-409B-B841-0AD545E1FA67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19:56:52.419" v="3961" actId="26606"/>
          <ac:spMkLst>
            <pc:docMk/>
            <pc:sldMk cId="363148088" sldId="259"/>
            <ac:spMk id="3" creationId="{132E21D2-4BB7-4CE7-AC25-4A849C9C3B2C}"/>
          </ac:spMkLst>
        </pc:spChg>
        <pc:spChg chg="mod ord">
          <ac:chgData name="Zhang, Tianzhu (Nokia - FR/Paris-Saclay)" userId="599b8e5a-70ef-46d1-8bd2-c32ad8602cfb" providerId="ADAL" clId="{06E09867-0F0A-4363-86FE-71F590B6C8BC}" dt="2020-10-13T21:32:57.804" v="5646" actId="26606"/>
          <ac:spMkLst>
            <pc:docMk/>
            <pc:sldMk cId="363148088" sldId="259"/>
            <ac:spMk id="4" creationId="{E52B330B-8DBC-443D-BADC-679D5BDB5DEE}"/>
          </ac:spMkLst>
        </pc:spChg>
        <pc:spChg chg="mod">
          <ac:chgData name="Zhang, Tianzhu (Nokia - FR/Paris-Saclay)" userId="599b8e5a-70ef-46d1-8bd2-c32ad8602cfb" providerId="ADAL" clId="{06E09867-0F0A-4363-86FE-71F590B6C8BC}" dt="2020-10-13T21:32:57.804" v="5646" actId="26606"/>
          <ac:spMkLst>
            <pc:docMk/>
            <pc:sldMk cId="363148088" sldId="259"/>
            <ac:spMk id="5" creationId="{5DA77477-C2F4-4AB7-B20A-274606C28942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52.381" v="3960" actId="26606"/>
          <ac:spMkLst>
            <pc:docMk/>
            <pc:sldMk cId="363148088" sldId="259"/>
            <ac:spMk id="10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49.539" v="3958" actId="26606"/>
          <ac:spMkLst>
            <pc:docMk/>
            <pc:sldMk cId="363148088" sldId="259"/>
            <ac:spMk id="11" creationId="{457D4A72-F4F1-498A-B083-59E8C50B7892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52.381" v="3960" actId="26606"/>
          <ac:spMkLst>
            <pc:docMk/>
            <pc:sldMk cId="363148088" sldId="259"/>
            <ac:spMk id="12" creationId="{B4F5FA0D-0104-4987-8241-EFF7C85B88DE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52.381" v="3960" actId="26606"/>
          <ac:spMkLst>
            <pc:docMk/>
            <pc:sldMk cId="363148088" sldId="259"/>
            <ac:spMk id="15" creationId="{132E21D2-4BB7-4CE7-AC25-4A849C9C3B2C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7:32.960" v="3962" actId="26606"/>
          <ac:spMkLst>
            <pc:docMk/>
            <pc:sldMk cId="363148088" sldId="259"/>
            <ac:spMk id="17" creationId="{37E32B78-23DD-4E77-8B9C-7779E3BF20C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25.123" v="4036" actId="26606"/>
          <ac:spMkLst>
            <pc:docMk/>
            <pc:sldMk cId="363148088" sldId="259"/>
            <ac:spMk id="23" creationId="{3A5B4632-C963-4296-86F0-79AA9EA5AE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25.049" v="4035" actId="26606"/>
          <ac:spMkLst>
            <pc:docMk/>
            <pc:sldMk cId="363148088" sldId="259"/>
            <ac:spMk id="28" creationId="{AFF8D2E5-2C4E-47B1-930B-6C82B7C3133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25.049" v="4035" actId="26606"/>
          <ac:spMkLst>
            <pc:docMk/>
            <pc:sldMk cId="363148088" sldId="259"/>
            <ac:spMk id="30" creationId="{801E4ADA-0EA9-4930-846E-3C11E8BED6D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25.049" v="4035" actId="26606"/>
          <ac:spMkLst>
            <pc:docMk/>
            <pc:sldMk cId="363148088" sldId="259"/>
            <ac:spMk id="32" creationId="{FB92FFCE-0C90-454E-AA25-D4EE9A6C39C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49.291" v="4043" actId="26606"/>
          <ac:spMkLst>
            <pc:docMk/>
            <pc:sldMk cId="363148088" sldId="259"/>
            <ac:spMk id="34" creationId="{6C4028FD-8BAA-4A19-BFDE-594D991B755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42.456" v="4038" actId="26606"/>
          <ac:spMkLst>
            <pc:docMk/>
            <pc:sldMk cId="363148088" sldId="259"/>
            <ac:spMk id="39" creationId="{6C4028FD-8BAA-4A19-BFDE-594D991B755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47.317" v="4040" actId="26606"/>
          <ac:spMkLst>
            <pc:docMk/>
            <pc:sldMk cId="363148088" sldId="259"/>
            <ac:spMk id="48" creationId="{42285737-90EE-47DC-AC80-8AE156B1196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5:49.228" v="4042" actId="26606"/>
          <ac:spMkLst>
            <pc:docMk/>
            <pc:sldMk cId="363148088" sldId="259"/>
            <ac:spMk id="50" creationId="{6C4028FD-8BAA-4A19-BFDE-594D991B755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44.788" v="4190" actId="26606"/>
          <ac:spMkLst>
            <pc:docMk/>
            <pc:sldMk cId="363148088" sldId="259"/>
            <ac:spMk id="52" creationId="{33CD251C-A887-4D2F-925B-FC097198538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44.788" v="4190" actId="26606"/>
          <ac:spMkLst>
            <pc:docMk/>
            <pc:sldMk cId="363148088" sldId="259"/>
            <ac:spMk id="53" creationId="{B19D093C-27FB-4032-B282-42C4563F257C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36.812" v="4187" actId="26606"/>
          <ac:spMkLst>
            <pc:docMk/>
            <pc:sldMk cId="363148088" sldId="259"/>
            <ac:spMk id="58" creationId="{3A5B4632-C963-4296-86F0-79AA9EA5AE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3:44.742" v="4189" actId="26606"/>
          <ac:spMkLst>
            <pc:docMk/>
            <pc:sldMk cId="363148088" sldId="259"/>
            <ac:spMk id="60" creationId="{DCC231C8-C761-4B31-9B1C-C6D19248C6B3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32:34.933" v="5645" actId="26606"/>
          <ac:spMkLst>
            <pc:docMk/>
            <pc:sldMk cId="363148088" sldId="259"/>
            <ac:spMk id="62" creationId="{3A5B4632-C963-4296-86F0-79AA9EA5AE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32:34.848" v="5644" actId="26606"/>
          <ac:spMkLst>
            <pc:docMk/>
            <pc:sldMk cId="363148088" sldId="259"/>
            <ac:spMk id="67" creationId="{3A5B4632-C963-4296-86F0-79AA9EA5AE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32:57.804" v="5646" actId="26606"/>
          <ac:spMkLst>
            <pc:docMk/>
            <pc:sldMk cId="363148088" sldId="259"/>
            <ac:spMk id="69" creationId="{955A2079-FA98-4876-80F0-72364A7D2EA4}"/>
          </ac:spMkLst>
        </pc:spChg>
        <pc:spChg chg="add">
          <ac:chgData name="Zhang, Tianzhu (Nokia - FR/Paris-Saclay)" userId="599b8e5a-70ef-46d1-8bd2-c32ad8602cfb" providerId="ADAL" clId="{06E09867-0F0A-4363-86FE-71F590B6C8BC}" dt="2020-10-13T21:32:57.804" v="5646" actId="26606"/>
          <ac:spMkLst>
            <pc:docMk/>
            <pc:sldMk cId="363148088" sldId="259"/>
            <ac:spMk id="74" creationId="{46C2E80F-49A6-4372-B103-219D417A55ED}"/>
          </ac:spMkLst>
        </pc:spChg>
        <pc:grpChg chg="add del">
          <ac:chgData name="Zhang, Tianzhu (Nokia - FR/Paris-Saclay)" userId="599b8e5a-70ef-46d1-8bd2-c32ad8602cfb" providerId="ADAL" clId="{06E09867-0F0A-4363-86FE-71F590B6C8BC}" dt="2020-10-13T20:05:47.317" v="4040" actId="26606"/>
          <ac:grpSpMkLst>
            <pc:docMk/>
            <pc:sldMk cId="363148088" sldId="259"/>
            <ac:grpSpMk id="41" creationId="{B57BDC17-F1B3-455F-BBF1-680AA1F25C06}"/>
          </ac:grpSpMkLst>
        </pc:grpChg>
        <pc:grpChg chg="add del">
          <ac:chgData name="Zhang, Tianzhu (Nokia - FR/Paris-Saclay)" userId="599b8e5a-70ef-46d1-8bd2-c32ad8602cfb" providerId="ADAL" clId="{06E09867-0F0A-4363-86FE-71F590B6C8BC}" dt="2020-10-13T20:13:44.788" v="4190" actId="26606"/>
          <ac:grpSpMkLst>
            <pc:docMk/>
            <pc:sldMk cId="363148088" sldId="259"/>
            <ac:grpSpMk id="43" creationId="{35EE815E-1BD3-4777-B652-6D98825BF66B}"/>
          </ac:grpSpMkLst>
        </pc:grpChg>
        <pc:graphicFrameChg chg="add del">
          <ac:chgData name="Zhang, Tianzhu (Nokia - FR/Paris-Saclay)" userId="599b8e5a-70ef-46d1-8bd2-c32ad8602cfb" providerId="ADAL" clId="{06E09867-0F0A-4363-86FE-71F590B6C8BC}" dt="2020-10-13T19:56:49.539" v="3958" actId="26606"/>
          <ac:graphicFrameMkLst>
            <pc:docMk/>
            <pc:sldMk cId="363148088" sldId="259"/>
            <ac:graphicFrameMk id="7" creationId="{DA3C107D-B6EC-4325-B16C-E91C3A68D241}"/>
          </ac:graphicFrameMkLst>
        </pc:graphicFrameChg>
        <pc:graphicFrameChg chg="add mod modGraphic">
          <ac:chgData name="Zhang, Tianzhu (Nokia - FR/Paris-Saclay)" userId="599b8e5a-70ef-46d1-8bd2-c32ad8602cfb" providerId="ADAL" clId="{06E09867-0F0A-4363-86FE-71F590B6C8BC}" dt="2020-10-13T21:32:57.804" v="5646" actId="26606"/>
          <ac:graphicFrameMkLst>
            <pc:docMk/>
            <pc:sldMk cId="363148088" sldId="259"/>
            <ac:graphicFrameMk id="18" creationId="{B2331A29-8305-4D77-824F-1AF41518114B}"/>
          </ac:graphicFrameMkLst>
        </pc:graphicFrameChg>
        <pc:picChg chg="add del">
          <ac:chgData name="Zhang, Tianzhu (Nokia - FR/Paris-Saclay)" userId="599b8e5a-70ef-46d1-8bd2-c32ad8602cfb" providerId="ADAL" clId="{06E09867-0F0A-4363-86FE-71F590B6C8BC}" dt="2020-10-13T19:56:49.539" v="3958" actId="26606"/>
          <ac:picMkLst>
            <pc:docMk/>
            <pc:sldMk cId="363148088" sldId="259"/>
            <ac:picMk id="13" creationId="{C7FF3303-6FC3-4637-A201-B4CCC1C992CF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6:52.381" v="3960" actId="26606"/>
          <ac:picMkLst>
            <pc:docMk/>
            <pc:sldMk cId="363148088" sldId="259"/>
            <ac:picMk id="14" creationId="{2897127E-6CEF-446C-BE87-93B7C46E49D1}"/>
          </ac:picMkLst>
        </pc:picChg>
      </pc:sldChg>
      <pc:sldChg chg="addSp delSp modSp add mod setBg delDesignElem modNotesTx">
        <pc:chgData name="Zhang, Tianzhu (Nokia - FR/Paris-Saclay)" userId="599b8e5a-70ef-46d1-8bd2-c32ad8602cfb" providerId="ADAL" clId="{06E09867-0F0A-4363-86FE-71F590B6C8BC}" dt="2020-10-14T11:44:24.675" v="12774" actId="20577"/>
        <pc:sldMkLst>
          <pc:docMk/>
          <pc:sldMk cId="1794833985" sldId="260"/>
        </pc:sldMkLst>
        <pc:spChg chg="mod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2" creationId="{0CB8BEB3-7179-4E1A-895F-3E441C054597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3" creationId="{A04B55D5-07EF-4547-960C-33D817FDABD4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4" creationId="{5CE4B173-EDF1-4379-9BFB-86BC0FC9027F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5" creationId="{C49DFE6D-B8E6-4331-B199-7600E2FBC322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9:26.776" v="3975" actId="26606"/>
          <ac:spMkLst>
            <pc:docMk/>
            <pc:sldMk cId="1794833985" sldId="260"/>
            <ac:spMk id="13" creationId="{9AF5C66A-E8F2-4E13-98A3-FE96597C5A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9:01.790" v="4080" actId="26606"/>
          <ac:spMkLst>
            <pc:docMk/>
            <pc:sldMk cId="1794833985" sldId="260"/>
            <ac:spMk id="20" creationId="{F4C0B10B-D2C4-4A54-AFAD-3D27DF88BB3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29" creationId="{B775CD93-9DF2-48CB-9F57-1BCA9A46C7F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30" creationId="{6166C6D1-23AC-49C4-BA07-238E4E9F8CE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31" creationId="{1C091803-41C2-48E0-9228-5148460C747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22.535" v="4061" actId="26606"/>
          <ac:spMkLst>
            <pc:docMk/>
            <pc:sldMk cId="1794833985" sldId="260"/>
            <ac:spMk id="32" creationId="{B05E4F47-B148-49E0-B472-BBF149315524}"/>
          </ac:spMkLst>
        </pc:spChg>
        <pc:spChg chg="add">
          <ac:chgData name="Zhang, Tianzhu (Nokia - FR/Paris-Saclay)" userId="599b8e5a-70ef-46d1-8bd2-c32ad8602cfb" providerId="ADAL" clId="{06E09867-0F0A-4363-86FE-71F590B6C8BC}" dt="2020-10-13T20:14:04.686" v="4191" actId="26606"/>
          <ac:spMkLst>
            <pc:docMk/>
            <pc:sldMk cId="1794833985" sldId="260"/>
            <ac:spMk id="33" creationId="{9AF5C66A-E8F2-4E13-98A3-FE96597C5A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22.535" v="4061" actId="26606"/>
          <ac:spMkLst>
            <pc:docMk/>
            <pc:sldMk cId="1794833985" sldId="260"/>
            <ac:spMk id="36" creationId="{684BF3E1-C321-4F38-85CF-FEBBEEC15E2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6:48.153" v="4048" actId="26606"/>
          <ac:spMkLst>
            <pc:docMk/>
            <pc:sldMk cId="1794833985" sldId="260"/>
            <ac:spMk id="41" creationId="{AFA67CD3-AB4E-4A7A-BEB8-53C445D8C44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6:48.153" v="4048" actId="26606"/>
          <ac:spMkLst>
            <pc:docMk/>
            <pc:sldMk cId="1794833985" sldId="260"/>
            <ac:spMk id="45" creationId="{339C8D78-A644-462F-B674-F440635E5353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6:51.317" v="4050" actId="26606"/>
          <ac:spMkLst>
            <pc:docMk/>
            <pc:sldMk cId="1794833985" sldId="260"/>
            <ac:spMk id="47" creationId="{5E39A796-BE83-48B1-B33F-35C4A32AAB5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6:51.317" v="4050" actId="26606"/>
          <ac:spMkLst>
            <pc:docMk/>
            <pc:sldMk cId="1794833985" sldId="260"/>
            <ac:spMk id="48" creationId="{72F84B47-E267-4194-8194-831DB7B5547F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09.774" v="4052" actId="26606"/>
          <ac:spMkLst>
            <pc:docMk/>
            <pc:sldMk cId="1794833985" sldId="260"/>
            <ac:spMk id="50" creationId="{9AF5C66A-E8F2-4E13-98A3-FE96597C5A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4.364" v="4054" actId="26606"/>
          <ac:spMkLst>
            <pc:docMk/>
            <pc:sldMk cId="1794833985" sldId="260"/>
            <ac:spMk id="53" creationId="{B775CD93-9DF2-48CB-9F57-1BCA9A46C7F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4.364" v="4054" actId="26606"/>
          <ac:spMkLst>
            <pc:docMk/>
            <pc:sldMk cId="1794833985" sldId="260"/>
            <ac:spMk id="54" creationId="{6166C6D1-23AC-49C4-BA07-238E4E9F8CE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4.364" v="4054" actId="26606"/>
          <ac:spMkLst>
            <pc:docMk/>
            <pc:sldMk cId="1794833985" sldId="260"/>
            <ac:spMk id="55" creationId="{1C091803-41C2-48E0-9228-5148460C747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6.702" v="4056" actId="26606"/>
          <ac:spMkLst>
            <pc:docMk/>
            <pc:sldMk cId="1794833985" sldId="260"/>
            <ac:spMk id="57" creationId="{4038CB10-1F5C-4D54-9DF7-12586DE5B00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6.702" v="4056" actId="26606"/>
          <ac:spMkLst>
            <pc:docMk/>
            <pc:sldMk cId="1794833985" sldId="260"/>
            <ac:spMk id="58" creationId="{73ED6512-6858-4552-B699-9A97FE9A4EA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8.506" v="4058" actId="26606"/>
          <ac:spMkLst>
            <pc:docMk/>
            <pc:sldMk cId="1794833985" sldId="260"/>
            <ac:spMk id="60" creationId="{F60FCA6E-0894-46CD-BD49-5955A51E0084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18.506" v="4058" actId="26606"/>
          <ac:spMkLst>
            <pc:docMk/>
            <pc:sldMk cId="1794833985" sldId="260"/>
            <ac:spMk id="61" creationId="{E78C6E4B-A1F1-4B6C-97EC-BE997495D6AC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20.944" v="4060" actId="26606"/>
          <ac:spMkLst>
            <pc:docMk/>
            <pc:sldMk cId="1794833985" sldId="260"/>
            <ac:spMk id="63" creationId="{B05E4F47-B148-49E0-B472-BBF149315524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7:20.944" v="4060" actId="26606"/>
          <ac:spMkLst>
            <pc:docMk/>
            <pc:sldMk cId="1794833985" sldId="260"/>
            <ac:spMk id="65" creationId="{684BF3E1-C321-4F38-85CF-FEBBEEC15E2D}"/>
          </ac:spMkLst>
        </pc:spChg>
        <pc:grpChg chg="add del">
          <ac:chgData name="Zhang, Tianzhu (Nokia - FR/Paris-Saclay)" userId="599b8e5a-70ef-46d1-8bd2-c32ad8602cfb" providerId="ADAL" clId="{06E09867-0F0A-4363-86FE-71F590B6C8BC}" dt="2020-10-13T20:09:01.790" v="4080" actId="26606"/>
          <ac:grpSpMkLst>
            <pc:docMk/>
            <pc:sldMk cId="1794833985" sldId="260"/>
            <ac:grpSpMk id="22" creationId="{B6BADB90-C74B-40D6-86DC-503F65FCE8DC}"/>
          </ac:grpSpMkLst>
        </pc:grpChg>
        <pc:graphicFrameChg chg="add del mod">
          <ac:chgData name="Zhang, Tianzhu (Nokia - FR/Paris-Saclay)" userId="599b8e5a-70ef-46d1-8bd2-c32ad8602cfb" providerId="ADAL" clId="{06E09867-0F0A-4363-86FE-71F590B6C8BC}" dt="2020-10-13T18:36:33.233" v="1884" actId="478"/>
          <ac:graphicFrameMkLst>
            <pc:docMk/>
            <pc:sldMk cId="1794833985" sldId="260"/>
            <ac:graphicFrameMk id="6" creationId="{1AD949E8-0EBF-47F9-B7AB-05CDE2D84426}"/>
          </ac:graphicFrameMkLst>
        </pc:graphicFrameChg>
        <pc:picChg chg="add del mod ord">
          <ac:chgData name="Zhang, Tianzhu (Nokia - FR/Paris-Saclay)" userId="599b8e5a-70ef-46d1-8bd2-c32ad8602cfb" providerId="ADAL" clId="{06E09867-0F0A-4363-86FE-71F590B6C8BC}" dt="2020-10-13T18:39:23.656" v="1890" actId="478"/>
          <ac:picMkLst>
            <pc:docMk/>
            <pc:sldMk cId="1794833985" sldId="260"/>
            <ac:picMk id="7" creationId="{7BA810F5-11BD-4328-9D71-2AE302925D53}"/>
          </ac:picMkLst>
        </pc:picChg>
        <pc:picChg chg="add mod ord">
          <ac:chgData name="Zhang, Tianzhu (Nokia - FR/Paris-Saclay)" userId="599b8e5a-70ef-46d1-8bd2-c32ad8602cfb" providerId="ADAL" clId="{06E09867-0F0A-4363-86FE-71F590B6C8BC}" dt="2020-10-13T20:14:04.686" v="4191" actId="26606"/>
          <ac:picMkLst>
            <pc:docMk/>
            <pc:sldMk cId="1794833985" sldId="260"/>
            <ac:picMk id="8" creationId="{EDD0718E-B7DD-412C-8030-24B5EFA7618B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9:26.776" v="3975" actId="26606"/>
          <ac:picMkLst>
            <pc:docMk/>
            <pc:sldMk cId="1794833985" sldId="260"/>
            <ac:picMk id="15" creationId="{AC860275-E106-493A-8BF0-E0A91130EF6A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7:22.535" v="4061" actId="26606"/>
          <ac:picMkLst>
            <pc:docMk/>
            <pc:sldMk cId="1794833985" sldId="260"/>
            <ac:picMk id="34" creationId="{7A2CE8EB-F719-4F84-9E91-F538438CAC76}"/>
          </ac:picMkLst>
        </pc:picChg>
        <pc:picChg chg="add">
          <ac:chgData name="Zhang, Tianzhu (Nokia - FR/Paris-Saclay)" userId="599b8e5a-70ef-46d1-8bd2-c32ad8602cfb" providerId="ADAL" clId="{06E09867-0F0A-4363-86FE-71F590B6C8BC}" dt="2020-10-13T20:14:04.686" v="4191" actId="26606"/>
          <ac:picMkLst>
            <pc:docMk/>
            <pc:sldMk cId="1794833985" sldId="260"/>
            <ac:picMk id="38" creationId="{AC860275-E106-493A-8BF0-E0A91130EF6A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6:48.153" v="4048" actId="26606"/>
          <ac:picMkLst>
            <pc:docMk/>
            <pc:sldMk cId="1794833985" sldId="260"/>
            <ac:picMk id="43" creationId="{07CF545F-9C2E-4446-97CD-AD92990C2B68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7:09.774" v="4052" actId="26606"/>
          <ac:picMkLst>
            <pc:docMk/>
            <pc:sldMk cId="1794833985" sldId="260"/>
            <ac:picMk id="51" creationId="{AC860275-E106-493A-8BF0-E0A91130EF6A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7:20.944" v="4060" actId="26606"/>
          <ac:picMkLst>
            <pc:docMk/>
            <pc:sldMk cId="1794833985" sldId="260"/>
            <ac:picMk id="64" creationId="{7A2CE8EB-F719-4F84-9E91-F538438CAC76}"/>
          </ac:picMkLst>
        </pc:picChg>
      </pc:sldChg>
      <pc:sldChg chg="addSp delSp modSp add mod setBg delDesignElem modNotesTx">
        <pc:chgData name="Zhang, Tianzhu (Nokia - FR/Paris-Saclay)" userId="599b8e5a-70ef-46d1-8bd2-c32ad8602cfb" providerId="ADAL" clId="{06E09867-0F0A-4363-86FE-71F590B6C8BC}" dt="2020-10-13T21:29:42.051" v="5638" actId="20577"/>
        <pc:sldMkLst>
          <pc:docMk/>
          <pc:sldMk cId="1290908107" sldId="261"/>
        </pc:sldMkLst>
        <pc:spChg chg="mod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2" creationId="{3F812649-CC4F-421F-89C3-2D56D76D5396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19:58:15.182" v="3965" actId="26606"/>
          <ac:spMkLst>
            <pc:docMk/>
            <pc:sldMk cId="1290908107" sldId="261"/>
            <ac:spMk id="3" creationId="{4AC09E9A-D7DF-4142-93FF-DF541227548A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4" creationId="{AE7768E1-76AF-43DD-A839-6147505B060D}"/>
          </ac:spMkLst>
        </pc:spChg>
        <pc:spChg chg="mod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5" creationId="{807C88C4-FEE3-499E-9C02-255B1D14D52F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15.166" v="3964" actId="26606"/>
          <ac:spMkLst>
            <pc:docMk/>
            <pc:sldMk cId="1290908107" sldId="261"/>
            <ac:spMk id="11" creationId="{3A5B4632-C963-4296-86F0-79AA9EA5AE98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9:02.369" v="3974" actId="26606"/>
          <ac:spMkLst>
            <pc:docMk/>
            <pc:sldMk cId="1290908107" sldId="261"/>
            <ac:spMk id="12" creationId="{AFA67CD3-AB4E-4A7A-BEB8-53C445D8C44E}"/>
          </ac:spMkLst>
        </pc:spChg>
        <pc:spChg chg="add mod ord">
          <ac:chgData name="Zhang, Tianzhu (Nokia - FR/Paris-Saclay)" userId="599b8e5a-70ef-46d1-8bd2-c32ad8602cfb" providerId="ADAL" clId="{06E09867-0F0A-4363-86FE-71F590B6C8BC}" dt="2020-10-13T20:40:05.987" v="4670" actId="20577"/>
          <ac:spMkLst>
            <pc:docMk/>
            <pc:sldMk cId="1290908107" sldId="261"/>
            <ac:spMk id="13" creationId="{4AC09E9A-D7DF-4142-93FF-DF541227548A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9:02.369" v="3974" actId="26606"/>
          <ac:spMkLst>
            <pc:docMk/>
            <pc:sldMk cId="1290908107" sldId="261"/>
            <ac:spMk id="16" creationId="{339C8D78-A644-462F-B674-F440635E5353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46.716" v="3967" actId="26606"/>
          <ac:spMkLst>
            <pc:docMk/>
            <pc:sldMk cId="1290908107" sldId="261"/>
            <ac:spMk id="21" creationId="{427D15F9-FBA9-45B6-A1EE-7E2610907483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25" creationId="{8590ADD5-9383-4D3D-9047-3DA2593CCB5D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27" creationId="{DABE3E45-88CF-45D8-8D40-C773324D93F6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1.247" v="3969" actId="26606"/>
          <ac:spMkLst>
            <pc:docMk/>
            <pc:sldMk cId="1290908107" sldId="261"/>
            <ac:spMk id="30" creationId="{9AF5C66A-E8F2-4E13-98A3-FE96597C5A42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33" creationId="{75F47824-961D-465D-84F9-EAE11BC6173B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34" creationId="{1CD81A2A-6ED4-4EF4-A14C-912D31E14800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35" creationId="{FEC9DA3E-C1D7-472D-B7C0-F71AE41FBA23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36" creationId="{1661932C-CA15-4E17-B115-FAE7CBEE4789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8:56.464" v="3971" actId="26606"/>
          <ac:spMkLst>
            <pc:docMk/>
            <pc:sldMk cId="1290908107" sldId="261"/>
            <ac:spMk id="37" creationId="{B91ECDA9-56DC-4270-8F33-01C5637B8CEB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9:02.354" v="3973" actId="26606"/>
          <ac:spMkLst>
            <pc:docMk/>
            <pc:sldMk cId="1290908107" sldId="261"/>
            <ac:spMk id="39" creationId="{B05E4F47-B148-49E0-B472-BBF149315524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9:02.354" v="3973" actId="26606"/>
          <ac:spMkLst>
            <pc:docMk/>
            <pc:sldMk cId="1290908107" sldId="261"/>
            <ac:spMk id="41" creationId="{684BF3E1-C321-4F38-85CF-FEBBEEC15E2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43" creationId="{EEFC5A63-68D6-4DC9-98B1-C2BDCE2E212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44" creationId="{98696089-5956-4C6A-B8CF-020E45F618D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45" creationId="{D2187C0E-E9DF-4786-B29C-0547C9F6F92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46" creationId="{FFFD7CA3-4CDC-48B8-9010-DDC3DF392D2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75" v="4013" actId="26606"/>
          <ac:spMkLst>
            <pc:docMk/>
            <pc:sldMk cId="1290908107" sldId="261"/>
            <ac:spMk id="51" creationId="{AFA67CD3-AB4E-4A7A-BEB8-53C445D8C44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52.875" v="4013" actId="26606"/>
          <ac:spMkLst>
            <pc:docMk/>
            <pc:sldMk cId="1290908107" sldId="261"/>
            <ac:spMk id="55" creationId="{339C8D78-A644-462F-B674-F440635E5353}"/>
          </ac:spMkLst>
        </pc:spChg>
        <pc:spChg chg="add">
          <ac:chgData name="Zhang, Tianzhu (Nokia - FR/Paris-Saclay)" userId="599b8e5a-70ef-46d1-8bd2-c32ad8602cfb" providerId="ADAL" clId="{06E09867-0F0A-4363-86FE-71F590B6C8BC}" dt="2020-10-13T20:02:52.890" v="4014" actId="26606"/>
          <ac:spMkLst>
            <pc:docMk/>
            <pc:sldMk cId="1290908107" sldId="261"/>
            <ac:spMk id="57" creationId="{9AF5C66A-E8F2-4E13-98A3-FE96597C5A42}"/>
          </ac:spMkLst>
        </pc:spChg>
        <pc:grpChg chg="add del">
          <ac:chgData name="Zhang, Tianzhu (Nokia - FR/Paris-Saclay)" userId="599b8e5a-70ef-46d1-8bd2-c32ad8602cfb" providerId="ADAL" clId="{06E09867-0F0A-4363-86FE-71F590B6C8BC}" dt="2020-10-13T19:58:46.716" v="3967" actId="26606"/>
          <ac:grpSpMkLst>
            <pc:docMk/>
            <pc:sldMk cId="1290908107" sldId="261"/>
            <ac:grpSpMk id="23" creationId="{549D845D-9A57-49AC-9523-BB0D6DA6FECA}"/>
          </ac:grpSpMkLst>
        </pc:grpChg>
        <pc:graphicFrameChg chg="add del">
          <ac:chgData name="Zhang, Tianzhu (Nokia - FR/Paris-Saclay)" userId="599b8e5a-70ef-46d1-8bd2-c32ad8602cfb" providerId="ADAL" clId="{06E09867-0F0A-4363-86FE-71F590B6C8BC}" dt="2020-10-13T19:58:15.166" v="3964" actId="26606"/>
          <ac:graphicFrameMkLst>
            <pc:docMk/>
            <pc:sldMk cId="1290908107" sldId="261"/>
            <ac:graphicFrameMk id="7" creationId="{1308775E-535D-4152-AF4C-A2E6D68B69BA}"/>
          </ac:graphicFrameMkLst>
        </pc:graphicFrameChg>
        <pc:picChg chg="add mod ord">
          <ac:chgData name="Zhang, Tianzhu (Nokia - FR/Paris-Saclay)" userId="599b8e5a-70ef-46d1-8bd2-c32ad8602cfb" providerId="ADAL" clId="{06E09867-0F0A-4363-86FE-71F590B6C8BC}" dt="2020-10-13T20:02:52.890" v="4014" actId="26606"/>
          <ac:picMkLst>
            <pc:docMk/>
            <pc:sldMk cId="1290908107" sldId="261"/>
            <ac:picMk id="9" creationId="{66C52FEC-F1D2-40A0-B2E4-CFB6658D0266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9:02.369" v="3974" actId="26606"/>
          <ac:picMkLst>
            <pc:docMk/>
            <pc:sldMk cId="1290908107" sldId="261"/>
            <ac:picMk id="14" creationId="{07CF545F-9C2E-4446-97CD-AD92990C2B68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8:51.247" v="3969" actId="26606"/>
          <ac:picMkLst>
            <pc:docMk/>
            <pc:sldMk cId="1290908107" sldId="261"/>
            <ac:picMk id="31" creationId="{AC860275-E106-493A-8BF0-E0A91130EF6A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9:02.354" v="3973" actId="26606"/>
          <ac:picMkLst>
            <pc:docMk/>
            <pc:sldMk cId="1290908107" sldId="261"/>
            <ac:picMk id="40" creationId="{7A2CE8EB-F719-4F84-9E91-F538438CAC76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2:52.875" v="4013" actId="26606"/>
          <ac:picMkLst>
            <pc:docMk/>
            <pc:sldMk cId="1290908107" sldId="261"/>
            <ac:picMk id="53" creationId="{07CF545F-9C2E-4446-97CD-AD92990C2B68}"/>
          </ac:picMkLst>
        </pc:picChg>
        <pc:picChg chg="add">
          <ac:chgData name="Zhang, Tianzhu (Nokia - FR/Paris-Saclay)" userId="599b8e5a-70ef-46d1-8bd2-c32ad8602cfb" providerId="ADAL" clId="{06E09867-0F0A-4363-86FE-71F590B6C8BC}" dt="2020-10-13T20:02:52.890" v="4014" actId="26606"/>
          <ac:picMkLst>
            <pc:docMk/>
            <pc:sldMk cId="1290908107" sldId="261"/>
            <ac:picMk id="58" creationId="{AC860275-E106-493A-8BF0-E0A91130EF6A}"/>
          </ac:picMkLst>
        </pc:picChg>
        <pc:cxnChg chg="add del">
          <ac:chgData name="Zhang, Tianzhu (Nokia - FR/Paris-Saclay)" userId="599b8e5a-70ef-46d1-8bd2-c32ad8602cfb" providerId="ADAL" clId="{06E09867-0F0A-4363-86FE-71F590B6C8BC}" dt="2020-10-13T19:58:56.464" v="3971" actId="26606"/>
          <ac:cxnSpMkLst>
            <pc:docMk/>
            <pc:sldMk cId="1290908107" sldId="261"/>
            <ac:cxnSpMk id="29" creationId="{49CD1692-827B-4C8D-B4A1-134FD04CF45C}"/>
          </ac:cxnSpMkLst>
        </pc:cxnChg>
      </pc:sldChg>
      <pc:sldChg chg="addSp delSp modSp add mod setBg setClrOvrMap delDesignElem modNotesTx">
        <pc:chgData name="Zhang, Tianzhu (Nokia - FR/Paris-Saclay)" userId="599b8e5a-70ef-46d1-8bd2-c32ad8602cfb" providerId="ADAL" clId="{06E09867-0F0A-4363-86FE-71F590B6C8BC}" dt="2020-10-14T11:47:07.670" v="12842" actId="20577"/>
        <pc:sldMkLst>
          <pc:docMk/>
          <pc:sldMk cId="1384248590" sldId="262"/>
        </pc:sldMkLst>
        <pc:spChg chg="mod">
          <ac:chgData name="Zhang, Tianzhu (Nokia - FR/Paris-Saclay)" userId="599b8e5a-70ef-46d1-8bd2-c32ad8602cfb" providerId="ADAL" clId="{06E09867-0F0A-4363-86FE-71F590B6C8BC}" dt="2020-10-13T20:00:56.713" v="3979" actId="26606"/>
          <ac:spMkLst>
            <pc:docMk/>
            <pc:sldMk cId="1384248590" sldId="262"/>
            <ac:spMk id="2" creationId="{63589529-D08F-4C9A-98B0-6EE67AB244D4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1:20.868" v="3994" actId="404"/>
          <ac:spMkLst>
            <pc:docMk/>
            <pc:sldMk cId="1384248590" sldId="262"/>
            <ac:spMk id="3" creationId="{114848A5-2844-41C1-81E5-56B1C8A1589D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0:56.713" v="3979" actId="26606"/>
          <ac:spMkLst>
            <pc:docMk/>
            <pc:sldMk cId="1384248590" sldId="262"/>
            <ac:spMk id="4" creationId="{FBA82B89-C96C-4177-87BA-DC0DC6EC8CFB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0:56.713" v="3979" actId="26606"/>
          <ac:spMkLst>
            <pc:docMk/>
            <pc:sldMk cId="1384248590" sldId="262"/>
            <ac:spMk id="5" creationId="{B25233BF-4ADA-49B5-A4EE-BDD4308D493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1384248590" sldId="262"/>
            <ac:spMk id="8" creationId="{A3BAF07C-C39E-42EB-BB22-8D46691D9735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31:21.954" v="3267" actId="26606"/>
          <ac:spMkLst>
            <pc:docMk/>
            <pc:sldMk cId="1384248590" sldId="262"/>
            <ac:spMk id="11" creationId="{91CC89A3-857A-4D53-ADCB-0A14B4B404F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1384248590" sldId="262"/>
            <ac:spMk id="34" creationId="{44C110BA-81E8-4247-853A-5F2B93E92E46}"/>
          </ac:spMkLst>
        </pc:spChg>
        <pc:grpChg chg="add del">
          <ac:chgData name="Zhang, Tianzhu (Nokia - FR/Paris-Saclay)" userId="599b8e5a-70ef-46d1-8bd2-c32ad8602cfb" providerId="ADAL" clId="{06E09867-0F0A-4363-86FE-71F590B6C8BC}" dt="2020-10-13T20:02:42.763" v="4011"/>
          <ac:grpSpMkLst>
            <pc:docMk/>
            <pc:sldMk cId="1384248590" sldId="262"/>
            <ac:grpSpMk id="13" creationId="{D8E9CF54-0466-4261-9E62-0249E60E1886}"/>
          </ac:grpSpMkLst>
        </pc:grpChg>
        <pc:picChg chg="add mod">
          <ac:chgData name="Zhang, Tianzhu (Nokia - FR/Paris-Saclay)" userId="599b8e5a-70ef-46d1-8bd2-c32ad8602cfb" providerId="ADAL" clId="{06E09867-0F0A-4363-86FE-71F590B6C8BC}" dt="2020-10-13T20:02:18.105" v="3998" actId="14100"/>
          <ac:picMkLst>
            <pc:docMk/>
            <pc:sldMk cId="1384248590" sldId="262"/>
            <ac:picMk id="6" creationId="{5DA6F980-21B2-4769-9E94-77CE094109FC}"/>
          </ac:picMkLst>
        </pc:pic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11:49:44.986" v="12853" actId="20577"/>
        <pc:sldMkLst>
          <pc:docMk/>
          <pc:sldMk cId="2158927949" sldId="263"/>
        </pc:sldMkLst>
        <pc:spChg chg="mod">
          <ac:chgData name="Zhang, Tianzhu (Nokia - FR/Paris-Saclay)" userId="599b8e5a-70ef-46d1-8bd2-c32ad8602cfb" providerId="ADAL" clId="{06E09867-0F0A-4363-86FE-71F590B6C8BC}" dt="2020-10-13T20:04:29.792" v="4031" actId="26606"/>
          <ac:spMkLst>
            <pc:docMk/>
            <pc:sldMk cId="2158927949" sldId="263"/>
            <ac:spMk id="2" creationId="{58D21CFF-ED78-4F05-AD43-42643C971609}"/>
          </ac:spMkLst>
        </pc:spChg>
        <pc:spChg chg="del mod">
          <ac:chgData name="Zhang, Tianzhu (Nokia - FR/Paris-Saclay)" userId="599b8e5a-70ef-46d1-8bd2-c32ad8602cfb" providerId="ADAL" clId="{06E09867-0F0A-4363-86FE-71F590B6C8BC}" dt="2020-10-13T20:03:18.217" v="4015" actId="478"/>
          <ac:spMkLst>
            <pc:docMk/>
            <pc:sldMk cId="2158927949" sldId="263"/>
            <ac:spMk id="3" creationId="{F9D587AB-421E-4207-880E-A82CC93891B5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4:21.344" v="4028" actId="26606"/>
          <ac:spMkLst>
            <pc:docMk/>
            <pc:sldMk cId="2158927949" sldId="263"/>
            <ac:spMk id="4" creationId="{B43199CB-1E91-4EBB-9CFA-3C7E5E035B42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04:21.344" v="4028" actId="26606"/>
          <ac:spMkLst>
            <pc:docMk/>
            <pc:sldMk cId="2158927949" sldId="263"/>
            <ac:spMk id="5" creationId="{F66B5DA0-74E8-4952-A8AB-BFF0842D0A1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29.792" v="4031" actId="26606"/>
          <ac:spMkLst>
            <pc:docMk/>
            <pc:sldMk cId="2158927949" sldId="263"/>
            <ac:spMk id="8" creationId="{53F29798-D584-4792-9B62-3F5F5C36D61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3:44.590" v="4020" actId="26606"/>
          <ac:spMkLst>
            <pc:docMk/>
            <pc:sldMk cId="2158927949" sldId="263"/>
            <ac:spMk id="10" creationId="{74426AB7-D619-4515-962A-BC83909EC015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39:39.194" v="3549" actId="26606"/>
          <ac:spMkLst>
            <pc:docMk/>
            <pc:sldMk cId="2158927949" sldId="263"/>
            <ac:spMk id="11" creationId="{5AAE9118-0436-4488-AC4A-C14DF6A7B6B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11.792" v="4022" actId="26606"/>
          <ac:spMkLst>
            <pc:docMk/>
            <pc:sldMk cId="2158927949" sldId="263"/>
            <ac:spMk id="12" creationId="{3B47FC9C-2ED3-4100-A4EF-E8CDFEE106C9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39:39.194" v="3549" actId="26606"/>
          <ac:spMkLst>
            <pc:docMk/>
            <pc:sldMk cId="2158927949" sldId="263"/>
            <ac:spMk id="13" creationId="{07A0C51E-5464-4470-855E-CA530A59BF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15.001" v="4024" actId="26606"/>
          <ac:spMkLst>
            <pc:docMk/>
            <pc:sldMk cId="2158927949" sldId="263"/>
            <ac:spMk id="14" creationId="{1707FC24-6981-43D9-B525-C7832BA224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3:44.590" v="4020" actId="26606"/>
          <ac:spMkLst>
            <pc:docMk/>
            <pc:sldMk cId="2158927949" sldId="263"/>
            <ac:spMk id="15" creationId="{DE47DF98-723F-4AAC-ABCF-CACBC438F78F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19.397" v="4026" actId="26606"/>
          <ac:spMkLst>
            <pc:docMk/>
            <pc:sldMk cId="2158927949" sldId="263"/>
            <ac:spMk id="16" creationId="{5922BD39-6B5B-493A-BE62-58ECD0F7A75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19.397" v="4026" actId="26606"/>
          <ac:spMkLst>
            <pc:docMk/>
            <pc:sldMk cId="2158927949" sldId="263"/>
            <ac:spMk id="19" creationId="{FB5D26B4-74AD-4118-8F13-7051DA3BFA8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19.397" v="4026" actId="26606"/>
          <ac:spMkLst>
            <pc:docMk/>
            <pc:sldMk cId="2158927949" sldId="263"/>
            <ac:spMk id="20" creationId="{53FD85F6-ECDC-4124-9916-6444E142C6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21.344" v="4028" actId="26606"/>
          <ac:spMkLst>
            <pc:docMk/>
            <pc:sldMk cId="2158927949" sldId="263"/>
            <ac:spMk id="22" creationId="{AF1E5E62-9EB9-408E-AE53-A04A4C8110D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21.344" v="4028" actId="26606"/>
          <ac:spMkLst>
            <pc:docMk/>
            <pc:sldMk cId="2158927949" sldId="263"/>
            <ac:spMk id="23" creationId="{9C5704B2-7C5B-4738-AF0D-4A2756A69FA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21.344" v="4028" actId="26606"/>
          <ac:spMkLst>
            <pc:docMk/>
            <pc:sldMk cId="2158927949" sldId="263"/>
            <ac:spMk id="24" creationId="{DFB36DC4-A410-4DF1-8453-1D85743F5E0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4:29.790" v="4030" actId="26606"/>
          <ac:spMkLst>
            <pc:docMk/>
            <pc:sldMk cId="2158927949" sldId="263"/>
            <ac:spMk id="26" creationId="{53F29798-D584-4792-9B62-3F5F5C36D619}"/>
          </ac:spMkLst>
        </pc:spChg>
        <pc:spChg chg="add">
          <ac:chgData name="Zhang, Tianzhu (Nokia - FR/Paris-Saclay)" userId="599b8e5a-70ef-46d1-8bd2-c32ad8602cfb" providerId="ADAL" clId="{06E09867-0F0A-4363-86FE-71F590B6C8BC}" dt="2020-10-13T20:04:29.792" v="4031" actId="26606"/>
          <ac:spMkLst>
            <pc:docMk/>
            <pc:sldMk cId="2158927949" sldId="263"/>
            <ac:spMk id="28" creationId="{3B47FC9C-2ED3-4100-A4EF-E8CDFEE106C9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3T20:04:42.190" v="4033" actId="14100"/>
          <ac:picMkLst>
            <pc:docMk/>
            <pc:sldMk cId="2158927949" sldId="263"/>
            <ac:picMk id="6" creationId="{4DDBBAAF-F0E5-4C25-B476-9ED30DB50476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04:19.397" v="4026" actId="26606"/>
          <ac:picMkLst>
            <pc:docMk/>
            <pc:sldMk cId="2158927949" sldId="263"/>
            <ac:picMk id="18" creationId="{4741521E-DC76-41B9-8A47-448CD4F9FA46}"/>
          </ac:picMkLst>
        </pc:picChg>
        <pc:cxnChg chg="add del">
          <ac:chgData name="Zhang, Tianzhu (Nokia - FR/Paris-Saclay)" userId="599b8e5a-70ef-46d1-8bd2-c32ad8602cfb" providerId="ADAL" clId="{06E09867-0F0A-4363-86FE-71F590B6C8BC}" dt="2020-10-13T20:03:44.590" v="4020" actId="26606"/>
          <ac:cxnSpMkLst>
            <pc:docMk/>
            <pc:sldMk cId="2158927949" sldId="263"/>
            <ac:cxnSpMk id="17" creationId="{EA29FC7C-9308-4FDE-8DCA-405668055B0F}"/>
          </ac:cxnSpMkLst>
        </pc:cxnChg>
      </pc:sldChg>
      <pc:sldChg chg="addSp delSp modSp add mod setBg delDesignElem modNotesTx">
        <pc:chgData name="Zhang, Tianzhu (Nokia - FR/Paris-Saclay)" userId="599b8e5a-70ef-46d1-8bd2-c32ad8602cfb" providerId="ADAL" clId="{06E09867-0F0A-4363-86FE-71F590B6C8BC}" dt="2020-10-14T11:51:08.858" v="12868" actId="20577"/>
        <pc:sldMkLst>
          <pc:docMk/>
          <pc:sldMk cId="912909266" sldId="264"/>
        </pc:sldMkLst>
        <pc:spChg chg="mod">
          <ac:chgData name="Zhang, Tianzhu (Nokia - FR/Paris-Saclay)" userId="599b8e5a-70ef-46d1-8bd2-c32ad8602cfb" providerId="ADAL" clId="{06E09867-0F0A-4363-86FE-71F590B6C8BC}" dt="2020-10-13T19:53:34.069" v="3945" actId="26606"/>
          <ac:spMkLst>
            <pc:docMk/>
            <pc:sldMk cId="912909266" sldId="264"/>
            <ac:spMk id="2" creationId="{2702A1C6-6F1F-469D-BF29-26BC473FAB9D}"/>
          </ac:spMkLst>
        </pc:spChg>
        <pc:spChg chg="mod">
          <ac:chgData name="Zhang, Tianzhu (Nokia - FR/Paris-Saclay)" userId="599b8e5a-70ef-46d1-8bd2-c32ad8602cfb" providerId="ADAL" clId="{06E09867-0F0A-4363-86FE-71F590B6C8BC}" dt="2020-10-14T09:41:35.586" v="10503" actId="20577"/>
          <ac:spMkLst>
            <pc:docMk/>
            <pc:sldMk cId="912909266" sldId="264"/>
            <ac:spMk id="3" creationId="{2A46C5B2-D907-4F6F-BB41-3C4324CEF1C7}"/>
          </ac:spMkLst>
        </pc:spChg>
        <pc:spChg chg="mod">
          <ac:chgData name="Zhang, Tianzhu (Nokia - FR/Paris-Saclay)" userId="599b8e5a-70ef-46d1-8bd2-c32ad8602cfb" providerId="ADAL" clId="{06E09867-0F0A-4363-86FE-71F590B6C8BC}" dt="2020-10-13T19:53:34.069" v="3945" actId="26606"/>
          <ac:spMkLst>
            <pc:docMk/>
            <pc:sldMk cId="912909266" sldId="264"/>
            <ac:spMk id="4" creationId="{5D33BFE7-AB5E-4221-B6BB-1EF65D11590B}"/>
          </ac:spMkLst>
        </pc:spChg>
        <pc:spChg chg="mod ord">
          <ac:chgData name="Zhang, Tianzhu (Nokia - FR/Paris-Saclay)" userId="599b8e5a-70ef-46d1-8bd2-c32ad8602cfb" providerId="ADAL" clId="{06E09867-0F0A-4363-86FE-71F590B6C8BC}" dt="2020-10-13T19:53:34.069" v="3945" actId="26606"/>
          <ac:spMkLst>
            <pc:docMk/>
            <pc:sldMk cId="912909266" sldId="264"/>
            <ac:spMk id="5" creationId="{029AB228-26B5-4F4B-9D4E-8674329EBFCC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912909266" sldId="264"/>
            <ac:spMk id="10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912909266" sldId="264"/>
            <ac:spMk id="12" creationId="{B4F5FA0D-0104-4987-8241-EFF7C85B88DE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02:42.763" v="4011"/>
          <ac:picMkLst>
            <pc:docMk/>
            <pc:sldMk cId="912909266" sldId="264"/>
            <ac:picMk id="14" creationId="{2897127E-6CEF-446C-BE87-93B7C46E49D1}"/>
          </ac:picMkLst>
        </pc:pic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08:59:53.844" v="8604" actId="20577"/>
        <pc:sldMkLst>
          <pc:docMk/>
          <pc:sldMk cId="1234895391" sldId="265"/>
        </pc:sldMkLst>
        <pc:spChg chg="mod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2" creationId="{E9F5F0EE-C8E8-4798-A570-D85BE430860B}"/>
          </ac:spMkLst>
        </pc:spChg>
        <pc:spChg chg="add del mod">
          <ac:chgData name="Zhang, Tianzhu (Nokia - FR/Paris-Saclay)" userId="599b8e5a-70ef-46d1-8bd2-c32ad8602cfb" providerId="ADAL" clId="{06E09867-0F0A-4363-86FE-71F590B6C8BC}" dt="2020-10-14T08:17:24.204" v="8051" actId="20577"/>
          <ac:spMkLst>
            <pc:docMk/>
            <pc:sldMk cId="1234895391" sldId="265"/>
            <ac:spMk id="3" creationId="{BB246D86-CBC0-45B3-9CCA-3CC3E0BB59DB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4" creationId="{82A664DD-243F-4112-9E8B-E6A99B624CAD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5" creationId="{CA186437-E005-4C48-BDD4-E05AE435DDE8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49:26.173" v="3804" actId="26606"/>
          <ac:spMkLst>
            <pc:docMk/>
            <pc:sldMk cId="1234895391" sldId="265"/>
            <ac:spMk id="9" creationId="{3EEB8ED6-9142-4A11-B029-18DDE98C4952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49:04.109" v="3800" actId="26606"/>
          <ac:spMkLst>
            <pc:docMk/>
            <pc:sldMk cId="1234895391" sldId="265"/>
            <ac:spMk id="12" creationId="{16C5FA50-8D52-4617-AF91-5C7B1C8352F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7:18.832" v="4200" actId="26606"/>
          <ac:spMkLst>
            <pc:docMk/>
            <pc:sldMk cId="1234895391" sldId="265"/>
            <ac:spMk id="13" creationId="{C0A1ED06-4733-4020-9C60-81D4D801408D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49:04.109" v="3800" actId="26606"/>
          <ac:spMkLst>
            <pc:docMk/>
            <pc:sldMk cId="1234895391" sldId="265"/>
            <ac:spMk id="14" creationId="{E223798C-12AD-4B0C-A50C-D676347D67CF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7:18.832" v="4200" actId="26606"/>
          <ac:spMkLst>
            <pc:docMk/>
            <pc:sldMk cId="1234895391" sldId="265"/>
            <ac:spMk id="15" creationId="{B0CA3509-3AF9-45FE-93ED-57BB5D5E8E07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1:44.499" v="3820" actId="26606"/>
          <ac:spMkLst>
            <pc:docMk/>
            <pc:sldMk cId="1234895391" sldId="265"/>
            <ac:spMk id="16" creationId="{E45B1D5C-0827-4AF0-8186-11FC5A8B8B9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17" creationId="{233F6408-E1FB-40EE-933F-488D38CCC73F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1:44.499" v="3820" actId="26606"/>
          <ac:spMkLst>
            <pc:docMk/>
            <pc:sldMk cId="1234895391" sldId="265"/>
            <ac:spMk id="18" creationId="{99413ED5-9ED4-4772-BCE4-2BCAE6B12E3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19" creationId="{F055C0C5-567C-4C02-83F3-B427BC740697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1:44.499" v="3820" actId="26606"/>
          <ac:spMkLst>
            <pc:docMk/>
            <pc:sldMk cId="1234895391" sldId="265"/>
            <ac:spMk id="20" creationId="{04357C93-F0CB-4A1C-8F77-4E906378981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21" creationId="{E48B6BD6-5DED-4B86-A4B3-D35037F68FC4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1:44.499" v="3820" actId="26606"/>
          <ac:spMkLst>
            <pc:docMk/>
            <pc:sldMk cId="1234895391" sldId="265"/>
            <ac:spMk id="22" creationId="{90F533E9-6690-41A8-A372-4C6C622D02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8:45.531" v="4322" actId="26606"/>
          <ac:spMkLst>
            <pc:docMk/>
            <pc:sldMk cId="1234895391" sldId="265"/>
            <ac:spMk id="26" creationId="{F4C0B10B-D2C4-4A54-AFAD-3D27DF88BB37}"/>
          </ac:spMkLst>
        </pc:spChg>
        <pc:spChg chg="add">
          <ac:chgData name="Zhang, Tianzhu (Nokia - FR/Paris-Saclay)" userId="599b8e5a-70ef-46d1-8bd2-c32ad8602cfb" providerId="ADAL" clId="{06E09867-0F0A-4363-86FE-71F590B6C8BC}" dt="2020-10-13T20:18:45.547" v="4323" actId="26606"/>
          <ac:spMkLst>
            <pc:docMk/>
            <pc:sldMk cId="1234895391" sldId="265"/>
            <ac:spMk id="35" creationId="{9AF5C66A-E8F2-4E13-98A3-FE96597C5A42}"/>
          </ac:spMkLst>
        </pc:spChg>
        <pc:grpChg chg="add del">
          <ac:chgData name="Zhang, Tianzhu (Nokia - FR/Paris-Saclay)" userId="599b8e5a-70ef-46d1-8bd2-c32ad8602cfb" providerId="ADAL" clId="{06E09867-0F0A-4363-86FE-71F590B6C8BC}" dt="2020-10-13T20:18:45.531" v="4322" actId="26606"/>
          <ac:grpSpMkLst>
            <pc:docMk/>
            <pc:sldMk cId="1234895391" sldId="265"/>
            <ac:grpSpMk id="28" creationId="{B6BADB90-C74B-40D6-86DC-503F65FCE8DC}"/>
          </ac:grpSpMkLst>
        </pc:grpChg>
        <pc:graphicFrameChg chg="add del mod">
          <ac:chgData name="Zhang, Tianzhu (Nokia - FR/Paris-Saclay)" userId="599b8e5a-70ef-46d1-8bd2-c32ad8602cfb" providerId="ADAL" clId="{06E09867-0F0A-4363-86FE-71F590B6C8BC}" dt="2020-10-13T19:48:28.987" v="3796" actId="478"/>
          <ac:graphicFrameMkLst>
            <pc:docMk/>
            <pc:sldMk cId="1234895391" sldId="265"/>
            <ac:graphicFrameMk id="6" creationId="{35ABA12C-842E-45D0-A6F7-0C01F35A2FDB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19:50:18.415" v="3808"/>
          <ac:graphicFrameMkLst>
            <pc:docMk/>
            <pc:sldMk cId="1234895391" sldId="265"/>
            <ac:graphicFrameMk id="8" creationId="{271C58BB-70BF-4D08-9F63-2F7BE2FE80DD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19:51:05.821" v="3816" actId="478"/>
          <ac:graphicFrameMkLst>
            <pc:docMk/>
            <pc:sldMk cId="1234895391" sldId="265"/>
            <ac:graphicFrameMk id="10" creationId="{AEA4C1FE-949E-42D5-BC52-87872B719D49}"/>
          </ac:graphicFrameMkLst>
        </pc:graphicFrameChg>
        <pc:picChg chg="add del mod ord">
          <ac:chgData name="Zhang, Tianzhu (Nokia - FR/Paris-Saclay)" userId="599b8e5a-70ef-46d1-8bd2-c32ad8602cfb" providerId="ADAL" clId="{06E09867-0F0A-4363-86FE-71F590B6C8BC}" dt="2020-10-13T19:50:46.452" v="3813" actId="478"/>
          <ac:picMkLst>
            <pc:docMk/>
            <pc:sldMk cId="1234895391" sldId="265"/>
            <ac:picMk id="7" creationId="{256157D1-E56C-4A85-8BB0-855966872BBC}"/>
          </ac:picMkLst>
        </pc:picChg>
        <pc:picChg chg="add mod ord">
          <ac:chgData name="Zhang, Tianzhu (Nokia - FR/Paris-Saclay)" userId="599b8e5a-70ef-46d1-8bd2-c32ad8602cfb" providerId="ADAL" clId="{06E09867-0F0A-4363-86FE-71F590B6C8BC}" dt="2020-10-13T20:18:58.620" v="4324" actId="27614"/>
          <ac:picMkLst>
            <pc:docMk/>
            <pc:sldMk cId="1234895391" sldId="265"/>
            <ac:picMk id="11" creationId="{5A31F9EE-32E6-4E86-A41E-9CDAC9DCE0D5}"/>
          </ac:picMkLst>
        </pc:picChg>
        <pc:picChg chg="add">
          <ac:chgData name="Zhang, Tianzhu (Nokia - FR/Paris-Saclay)" userId="599b8e5a-70ef-46d1-8bd2-c32ad8602cfb" providerId="ADAL" clId="{06E09867-0F0A-4363-86FE-71F590B6C8BC}" dt="2020-10-13T20:18:45.547" v="4323" actId="26606"/>
          <ac:picMkLst>
            <pc:docMk/>
            <pc:sldMk cId="1234895391" sldId="265"/>
            <ac:picMk id="36" creationId="{AC860275-E106-493A-8BF0-E0A91130EF6A}"/>
          </ac:picMkLst>
        </pc:picChg>
      </pc:sldChg>
      <pc:sldChg chg="addSp delSp modSp add mod ord setBg modNotesTx">
        <pc:chgData name="Zhang, Tianzhu (Nokia - FR/Paris-Saclay)" userId="599b8e5a-70ef-46d1-8bd2-c32ad8602cfb" providerId="ADAL" clId="{06E09867-0F0A-4363-86FE-71F590B6C8BC}" dt="2020-10-14T08:19:52.423" v="8061" actId="20577"/>
        <pc:sldMkLst>
          <pc:docMk/>
          <pc:sldMk cId="1261719051" sldId="266"/>
        </pc:sldMkLst>
        <pc:spChg chg="mod">
          <ac:chgData name="Zhang, Tianzhu (Nokia - FR/Paris-Saclay)" userId="599b8e5a-70ef-46d1-8bd2-c32ad8602cfb" providerId="ADAL" clId="{06E09867-0F0A-4363-86FE-71F590B6C8BC}" dt="2020-10-13T20:11:37.349" v="4168" actId="20577"/>
          <ac:spMkLst>
            <pc:docMk/>
            <pc:sldMk cId="1261719051" sldId="266"/>
            <ac:spMk id="2" creationId="{173A7709-FD78-4845-B53D-926E1E809AD5}"/>
          </ac:spMkLst>
        </pc:spChg>
        <pc:spChg chg="del mod">
          <ac:chgData name="Zhang, Tianzhu (Nokia - FR/Paris-Saclay)" userId="599b8e5a-70ef-46d1-8bd2-c32ad8602cfb" providerId="ADAL" clId="{06E09867-0F0A-4363-86FE-71F590B6C8BC}" dt="2020-10-13T20:11:11.065" v="4157" actId="26606"/>
          <ac:spMkLst>
            <pc:docMk/>
            <pc:sldMk cId="1261719051" sldId="266"/>
            <ac:spMk id="3" creationId="{1DCBA1E0-3C9D-4A8E-8CCC-08A3A819A131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11:11.065" v="4157" actId="26606"/>
          <ac:spMkLst>
            <pc:docMk/>
            <pc:sldMk cId="1261719051" sldId="266"/>
            <ac:spMk id="4" creationId="{DC80E520-A1BC-439B-8721-835E225C42DE}"/>
          </ac:spMkLst>
        </pc:spChg>
        <pc:spChg chg="mod">
          <ac:chgData name="Zhang, Tianzhu (Nokia - FR/Paris-Saclay)" userId="599b8e5a-70ef-46d1-8bd2-c32ad8602cfb" providerId="ADAL" clId="{06E09867-0F0A-4363-86FE-71F590B6C8BC}" dt="2020-10-13T20:11:11.065" v="4157" actId="26606"/>
          <ac:spMkLst>
            <pc:docMk/>
            <pc:sldMk cId="1261719051" sldId="266"/>
            <ac:spMk id="5" creationId="{A1178705-517F-4531-B67D-5111D6327EA5}"/>
          </ac:spMkLst>
        </pc:spChg>
        <pc:spChg chg="add">
          <ac:chgData name="Zhang, Tianzhu (Nokia - FR/Paris-Saclay)" userId="599b8e5a-70ef-46d1-8bd2-c32ad8602cfb" providerId="ADAL" clId="{06E09867-0F0A-4363-86FE-71F590B6C8BC}" dt="2020-10-13T20:11:11.065" v="4157" actId="26606"/>
          <ac:spMkLst>
            <pc:docMk/>
            <pc:sldMk cId="1261719051" sldId="266"/>
            <ac:spMk id="11" creationId="{4351DFE5-F63D-4BE0-BDA9-E3EB88F01AA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1:11.043" v="4156" actId="26606"/>
          <ac:spMkLst>
            <pc:docMk/>
            <pc:sldMk cId="1261719051" sldId="266"/>
            <ac:spMk id="12" creationId="{AFA67CD3-AB4E-4A7A-BEB8-53C445D8C44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11:11.043" v="4156" actId="26606"/>
          <ac:spMkLst>
            <pc:docMk/>
            <pc:sldMk cId="1261719051" sldId="266"/>
            <ac:spMk id="16" creationId="{339C8D78-A644-462F-B674-F440635E5353}"/>
          </ac:spMkLst>
        </pc:spChg>
        <pc:graphicFrameChg chg="add mod">
          <ac:chgData name="Zhang, Tianzhu (Nokia - FR/Paris-Saclay)" userId="599b8e5a-70ef-46d1-8bd2-c32ad8602cfb" providerId="ADAL" clId="{06E09867-0F0A-4363-86FE-71F590B6C8BC}" dt="2020-10-14T08:07:06.785" v="7912" actId="20577"/>
          <ac:graphicFrameMkLst>
            <pc:docMk/>
            <pc:sldMk cId="1261719051" sldId="266"/>
            <ac:graphicFrameMk id="7" creationId="{3DE561FC-49FA-45E1-B4EC-FD60991B8CAC}"/>
          </ac:graphicFrameMkLst>
        </pc:graphicFrameChg>
        <pc:picChg chg="add del">
          <ac:chgData name="Zhang, Tianzhu (Nokia - FR/Paris-Saclay)" userId="599b8e5a-70ef-46d1-8bd2-c32ad8602cfb" providerId="ADAL" clId="{06E09867-0F0A-4363-86FE-71F590B6C8BC}" dt="2020-10-13T20:11:11.043" v="4156" actId="26606"/>
          <ac:picMkLst>
            <pc:docMk/>
            <pc:sldMk cId="1261719051" sldId="266"/>
            <ac:picMk id="9" creationId="{6A3F3D14-87DB-4FAC-B209-B3B3970FA8E5}"/>
          </ac:picMkLst>
        </pc:picChg>
        <pc:picChg chg="add">
          <ac:chgData name="Zhang, Tianzhu (Nokia - FR/Paris-Saclay)" userId="599b8e5a-70ef-46d1-8bd2-c32ad8602cfb" providerId="ADAL" clId="{06E09867-0F0A-4363-86FE-71F590B6C8BC}" dt="2020-10-13T20:11:11.065" v="4157" actId="26606"/>
          <ac:picMkLst>
            <pc:docMk/>
            <pc:sldMk cId="1261719051" sldId="266"/>
            <ac:picMk id="13" creationId="{02DD2BC0-6F29-4B4F-8D61-2DCF6D2E8E73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11:11.043" v="4156" actId="26606"/>
          <ac:picMkLst>
            <pc:docMk/>
            <pc:sldMk cId="1261719051" sldId="266"/>
            <ac:picMk id="14" creationId="{07CF545F-9C2E-4446-97CD-AD92990C2B68}"/>
          </ac:picMkLst>
        </pc:picChg>
      </pc:sldChg>
      <pc:sldChg chg="add del ord">
        <pc:chgData name="Zhang, Tianzhu (Nokia - FR/Paris-Saclay)" userId="599b8e5a-70ef-46d1-8bd2-c32ad8602cfb" providerId="ADAL" clId="{06E09867-0F0A-4363-86FE-71F590B6C8BC}" dt="2020-10-13T20:21:09.208" v="4326" actId="2696"/>
        <pc:sldMkLst>
          <pc:docMk/>
          <pc:sldMk cId="4293199448" sldId="267"/>
        </pc:sldMkLst>
      </pc:sldChg>
      <pc:sldChg chg="addSp delSp modSp add mod ord setBg modNotesTx">
        <pc:chgData name="Zhang, Tianzhu (Nokia - FR/Paris-Saclay)" userId="599b8e5a-70ef-46d1-8bd2-c32ad8602cfb" providerId="ADAL" clId="{06E09867-0F0A-4363-86FE-71F590B6C8BC}" dt="2020-10-14T09:30:01.131" v="10333" actId="20577"/>
        <pc:sldMkLst>
          <pc:docMk/>
          <pc:sldMk cId="2370212043" sldId="268"/>
        </pc:sldMkLst>
        <pc:spChg chg="mod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2" creationId="{75C6B782-2481-45D5-8FD0-F0646B1A3CF6}"/>
          </ac:spMkLst>
        </pc:spChg>
        <pc:spChg chg="mod">
          <ac:chgData name="Zhang, Tianzhu (Nokia - FR/Paris-Saclay)" userId="599b8e5a-70ef-46d1-8bd2-c32ad8602cfb" providerId="ADAL" clId="{06E09867-0F0A-4363-86FE-71F590B6C8BC}" dt="2020-10-14T09:26:42.606" v="9993" actId="20577"/>
          <ac:spMkLst>
            <pc:docMk/>
            <pc:sldMk cId="2370212043" sldId="268"/>
            <ac:spMk id="3" creationId="{E1529BE6-B692-4245-AFE1-D1A474F8E5BE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4" creationId="{C5DF486B-AFD0-4243-944A-39FB1497C8F3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5" creationId="{D1AC4BF4-9E07-4857-B677-76ED03866580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2.999" v="5017" actId="26606"/>
          <ac:spMkLst>
            <pc:docMk/>
            <pc:sldMk cId="2370212043" sldId="268"/>
            <ac:spMk id="10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2.999" v="5017" actId="26606"/>
          <ac:spMkLst>
            <pc:docMk/>
            <pc:sldMk cId="2370212043" sldId="268"/>
            <ac:spMk id="12" creationId="{B4F5FA0D-0104-4987-8241-EFF7C85B88D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16" creationId="{472E3A19-F5D5-48FC-BB9C-48C2F68F598B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17" creationId="{827B839B-9ADE-406B-8590-F1CAEDED45A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18" creationId="{7A62E32F-BB65-43A8-8EB5-92346890E549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19" creationId="{CFE45BF0-46DB-408C-B5F7-7B11716805D4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20" creationId="{14E91B64-9FCC-451E-AFB4-A827D6329367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13.917" v="5019" actId="26606"/>
          <ac:spMkLst>
            <pc:docMk/>
            <pc:sldMk cId="2370212043" sldId="268"/>
            <ac:spMk id="21" creationId="{2AEBC8F2-97B1-41B4-93F1-2D289E197FB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28.133" v="5021" actId="26606"/>
          <ac:spMkLst>
            <pc:docMk/>
            <pc:sldMk cId="2370212043" sldId="268"/>
            <ac:spMk id="23" creationId="{3B854194-185D-494D-905C-7C7CB2E30F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28.133" v="5021" actId="26606"/>
          <ac:spMkLst>
            <pc:docMk/>
            <pc:sldMk cId="2370212043" sldId="268"/>
            <ac:spMk id="24" creationId="{B4F5FA0D-0104-4987-8241-EFF7C85B88D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30" creationId="{76EFD3D9-44F0-4267-BCC1-1613E79D8274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32" creationId="{A779A851-95D6-41AF-937A-B0E4B7F6FA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34" creationId="{953FB2E7-B6CB-429C-81EB-D9516D6D5C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36" creationId="{2EC40DB1-B719-4A13-9A4D-0966B4B27866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38" creationId="{82211336-CFF3-412D-868A-6679C1004C45}"/>
          </ac:spMkLst>
        </pc:spChg>
        <pc:spChg chg="add">
          <ac:chgData name="Zhang, Tianzhu (Nokia - FR/Paris-Saclay)" userId="599b8e5a-70ef-46d1-8bd2-c32ad8602cfb" providerId="ADAL" clId="{06E09867-0F0A-4363-86FE-71F590B6C8BC}" dt="2020-10-13T20:50:37.210" v="5022" actId="26606"/>
          <ac:spMkLst>
            <pc:docMk/>
            <pc:sldMk cId="2370212043" sldId="268"/>
            <ac:spMk id="43" creationId="{4351DFE5-F63D-4BE0-BDA9-E3EB88F01AA5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50:12.999" v="5017" actId="26606"/>
          <ac:picMkLst>
            <pc:docMk/>
            <pc:sldMk cId="2370212043" sldId="268"/>
            <ac:picMk id="14" creationId="{2897127E-6CEF-446C-BE87-93B7C46E49D1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0:50:28.133" v="5021" actId="26606"/>
          <ac:picMkLst>
            <pc:docMk/>
            <pc:sldMk cId="2370212043" sldId="268"/>
            <ac:picMk id="25" creationId="{2897127E-6CEF-446C-BE87-93B7C46E49D1}"/>
          </ac:picMkLst>
        </pc:picChg>
        <pc:picChg chg="add">
          <ac:chgData name="Zhang, Tianzhu (Nokia - FR/Paris-Saclay)" userId="599b8e5a-70ef-46d1-8bd2-c32ad8602cfb" providerId="ADAL" clId="{06E09867-0F0A-4363-86FE-71F590B6C8BC}" dt="2020-10-13T20:50:37.210" v="5022" actId="26606"/>
          <ac:picMkLst>
            <pc:docMk/>
            <pc:sldMk cId="2370212043" sldId="268"/>
            <ac:picMk id="45" creationId="{3AA16612-ACD2-4A16-8F2B-4514FD6BF28F}"/>
          </ac:picMkLst>
        </pc:picChg>
      </pc:sldChg>
      <pc:sldChg chg="add del">
        <pc:chgData name="Zhang, Tianzhu (Nokia - FR/Paris-Saclay)" userId="599b8e5a-70ef-46d1-8bd2-c32ad8602cfb" providerId="ADAL" clId="{06E09867-0F0A-4363-86FE-71F590B6C8BC}" dt="2020-10-13T20:15:01.855" v="4192" actId="2696"/>
        <pc:sldMkLst>
          <pc:docMk/>
          <pc:sldMk cId="4139110436" sldId="269"/>
        </pc:sldMkLst>
      </pc:sldChg>
      <pc:sldChg chg="add del">
        <pc:chgData name="Zhang, Tianzhu (Nokia - FR/Paris-Saclay)" userId="599b8e5a-70ef-46d1-8bd2-c32ad8602cfb" providerId="ADAL" clId="{06E09867-0F0A-4363-86FE-71F590B6C8BC}" dt="2020-10-13T20:15:02.325" v="4193" actId="2696"/>
        <pc:sldMkLst>
          <pc:docMk/>
          <pc:sldMk cId="1431382492" sldId="270"/>
        </pc:sldMkLst>
      </pc:sldChg>
      <pc:sldChg chg="add del">
        <pc:chgData name="Zhang, Tianzhu (Nokia - FR/Paris-Saclay)" userId="599b8e5a-70ef-46d1-8bd2-c32ad8602cfb" providerId="ADAL" clId="{06E09867-0F0A-4363-86FE-71F590B6C8BC}" dt="2020-10-13T20:15:02.727" v="4194" actId="2696"/>
        <pc:sldMkLst>
          <pc:docMk/>
          <pc:sldMk cId="4103428017" sldId="271"/>
        </pc:sldMkLst>
      </pc:sldChg>
      <pc:sldChg chg="add del">
        <pc:chgData name="Zhang, Tianzhu (Nokia - FR/Paris-Saclay)" userId="599b8e5a-70ef-46d1-8bd2-c32ad8602cfb" providerId="ADAL" clId="{06E09867-0F0A-4363-86FE-71F590B6C8BC}" dt="2020-10-13T20:15:03.508" v="4195" actId="2696"/>
        <pc:sldMkLst>
          <pc:docMk/>
          <pc:sldMk cId="3765284981" sldId="272"/>
        </pc:sldMkLst>
      </pc:sldChg>
      <pc:sldChg chg="add del">
        <pc:chgData name="Zhang, Tianzhu (Nokia - FR/Paris-Saclay)" userId="599b8e5a-70ef-46d1-8bd2-c32ad8602cfb" providerId="ADAL" clId="{06E09867-0F0A-4363-86FE-71F590B6C8BC}" dt="2020-10-13T18:25:28.329" v="1621" actId="2696"/>
        <pc:sldMkLst>
          <pc:docMk/>
          <pc:sldMk cId="1082900412" sldId="273"/>
        </pc:sldMkLst>
      </pc:sldChg>
      <pc:sldChg chg="add del">
        <pc:chgData name="Zhang, Tianzhu (Nokia - FR/Paris-Saclay)" userId="599b8e5a-70ef-46d1-8bd2-c32ad8602cfb" providerId="ADAL" clId="{06E09867-0F0A-4363-86FE-71F590B6C8BC}" dt="2020-10-13T18:25:28.577" v="1622" actId="2696"/>
        <pc:sldMkLst>
          <pc:docMk/>
          <pc:sldMk cId="3086600584" sldId="274"/>
        </pc:sldMkLst>
      </pc:sldChg>
      <pc:sldChg chg="add del">
        <pc:chgData name="Zhang, Tianzhu (Nokia - FR/Paris-Saclay)" userId="599b8e5a-70ef-46d1-8bd2-c32ad8602cfb" providerId="ADAL" clId="{06E09867-0F0A-4363-86FE-71F590B6C8BC}" dt="2020-10-13T18:25:26.335" v="1620" actId="2696"/>
        <pc:sldMkLst>
          <pc:docMk/>
          <pc:sldMk cId="2459764845" sldId="275"/>
        </pc:sldMkLst>
      </pc:sldChg>
      <pc:sldChg chg="add del">
        <pc:chgData name="Zhang, Tianzhu (Nokia - FR/Paris-Saclay)" userId="599b8e5a-70ef-46d1-8bd2-c32ad8602cfb" providerId="ADAL" clId="{06E09867-0F0A-4363-86FE-71F590B6C8BC}" dt="2020-10-13T18:11:04.855" v="1221" actId="2696"/>
        <pc:sldMkLst>
          <pc:docMk/>
          <pc:sldMk cId="1200474006" sldId="276"/>
        </pc:sldMkLst>
      </pc:sldChg>
      <pc:sldChg chg="addSp delSp modSp add mod setBg delDesignElem">
        <pc:chgData name="Zhang, Tianzhu (Nokia - FR/Paris-Saclay)" userId="599b8e5a-70ef-46d1-8bd2-c32ad8602cfb" providerId="ADAL" clId="{06E09867-0F0A-4363-86FE-71F590B6C8BC}" dt="2020-10-13T20:02:42.763" v="4011"/>
        <pc:sldMkLst>
          <pc:docMk/>
          <pc:sldMk cId="2919298959" sldId="276"/>
        </pc:sldMkLst>
        <pc:spChg chg="mod">
          <ac:chgData name="Zhang, Tianzhu (Nokia - FR/Paris-Saclay)" userId="599b8e5a-70ef-46d1-8bd2-c32ad8602cfb" providerId="ADAL" clId="{06E09867-0F0A-4363-86FE-71F590B6C8BC}" dt="2020-10-13T19:54:11.303" v="3947" actId="26606"/>
          <ac:spMkLst>
            <pc:docMk/>
            <pc:sldMk cId="2919298959" sldId="276"/>
            <ac:spMk id="2" creationId="{E9A898C3-FAE1-4A37-986C-2D99FB24F4C3}"/>
          </ac:spMkLst>
        </pc:spChg>
        <pc:spChg chg="mod">
          <ac:chgData name="Zhang, Tianzhu (Nokia - FR/Paris-Saclay)" userId="599b8e5a-70ef-46d1-8bd2-c32ad8602cfb" providerId="ADAL" clId="{06E09867-0F0A-4363-86FE-71F590B6C8BC}" dt="2020-10-13T19:54:11.303" v="3947" actId="26606"/>
          <ac:spMkLst>
            <pc:docMk/>
            <pc:sldMk cId="2919298959" sldId="276"/>
            <ac:spMk id="3" creationId="{0D04DB3C-3717-44D4-B8F4-335D5555F998}"/>
          </ac:spMkLst>
        </pc:spChg>
        <pc:spChg chg="mod">
          <ac:chgData name="Zhang, Tianzhu (Nokia - FR/Paris-Saclay)" userId="599b8e5a-70ef-46d1-8bd2-c32ad8602cfb" providerId="ADAL" clId="{06E09867-0F0A-4363-86FE-71F590B6C8BC}" dt="2020-10-13T19:54:11.303" v="3947" actId="26606"/>
          <ac:spMkLst>
            <pc:docMk/>
            <pc:sldMk cId="2919298959" sldId="276"/>
            <ac:spMk id="4" creationId="{00C9E9D3-A2C9-4E2C-BB3E-24788A225AE7}"/>
          </ac:spMkLst>
        </pc:spChg>
        <pc:spChg chg="mod">
          <ac:chgData name="Zhang, Tianzhu (Nokia - FR/Paris-Saclay)" userId="599b8e5a-70ef-46d1-8bd2-c32ad8602cfb" providerId="ADAL" clId="{06E09867-0F0A-4363-86FE-71F590B6C8BC}" dt="2020-10-13T19:54:11.303" v="3947" actId="26606"/>
          <ac:spMkLst>
            <pc:docMk/>
            <pc:sldMk cId="2919298959" sldId="276"/>
            <ac:spMk id="5" creationId="{BAFD96DD-8E82-45F5-B4CF-D177DC42DA0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2919298959" sldId="276"/>
            <ac:spMk id="10" creationId="{4351DFE5-F63D-4BE0-BDA9-E3EB88F01AA5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02:42.763" v="4011"/>
          <ac:picMkLst>
            <pc:docMk/>
            <pc:sldMk cId="2919298959" sldId="276"/>
            <ac:picMk id="12" creationId="{3AA16612-ACD2-4A16-8F2B-4514FD6BF28F}"/>
          </ac:picMkLst>
        </pc:picChg>
      </pc:sldChg>
      <pc:sldChg chg="addSp delSp modSp add mod setBg delDesignElem">
        <pc:chgData name="Zhang, Tianzhu (Nokia - FR/Paris-Saclay)" userId="599b8e5a-70ef-46d1-8bd2-c32ad8602cfb" providerId="ADAL" clId="{06E09867-0F0A-4363-86FE-71F590B6C8BC}" dt="2020-10-13T20:02:42.763" v="4011"/>
        <pc:sldMkLst>
          <pc:docMk/>
          <pc:sldMk cId="3631233149" sldId="277"/>
        </pc:sldMkLst>
        <pc:spChg chg="mod">
          <ac:chgData name="Zhang, Tianzhu (Nokia - FR/Paris-Saclay)" userId="599b8e5a-70ef-46d1-8bd2-c32ad8602cfb" providerId="ADAL" clId="{06E09867-0F0A-4363-86FE-71F590B6C8BC}" dt="2020-10-13T19:56:35.104" v="3956" actId="26606"/>
          <ac:spMkLst>
            <pc:docMk/>
            <pc:sldMk cId="3631233149" sldId="277"/>
            <ac:spMk id="2" creationId="{51CE6796-ADB7-490B-8F84-0E79E64A9B40}"/>
          </ac:spMkLst>
        </pc:spChg>
        <pc:spChg chg="del mod">
          <ac:chgData name="Zhang, Tianzhu (Nokia - FR/Paris-Saclay)" userId="599b8e5a-70ef-46d1-8bd2-c32ad8602cfb" providerId="ADAL" clId="{06E09867-0F0A-4363-86FE-71F590B6C8BC}" dt="2020-10-13T19:56:22.781" v="3955" actId="478"/>
          <ac:spMkLst>
            <pc:docMk/>
            <pc:sldMk cId="3631233149" sldId="277"/>
            <ac:spMk id="3" creationId="{84FFAF3D-74B0-4041-8701-894812BF681B}"/>
          </ac:spMkLst>
        </pc:spChg>
        <pc:spChg chg="mod">
          <ac:chgData name="Zhang, Tianzhu (Nokia - FR/Paris-Saclay)" userId="599b8e5a-70ef-46d1-8bd2-c32ad8602cfb" providerId="ADAL" clId="{06E09867-0F0A-4363-86FE-71F590B6C8BC}" dt="2020-10-13T19:56:35.104" v="3956" actId="26606"/>
          <ac:spMkLst>
            <pc:docMk/>
            <pc:sldMk cId="3631233149" sldId="277"/>
            <ac:spMk id="4" creationId="{B150B43E-3CA3-4CB0-806A-7BF1FA970891}"/>
          </ac:spMkLst>
        </pc:spChg>
        <pc:spChg chg="mod">
          <ac:chgData name="Zhang, Tianzhu (Nokia - FR/Paris-Saclay)" userId="599b8e5a-70ef-46d1-8bd2-c32ad8602cfb" providerId="ADAL" clId="{06E09867-0F0A-4363-86FE-71F590B6C8BC}" dt="2020-10-13T19:56:35.104" v="3956" actId="26606"/>
          <ac:spMkLst>
            <pc:docMk/>
            <pc:sldMk cId="3631233149" sldId="277"/>
            <ac:spMk id="5" creationId="{1D46E8F6-455E-467E-961E-E596B5FFA53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3631233149" sldId="277"/>
            <ac:spMk id="7" creationId="{07027C52-EAEF-417D-B99C-DBFD6D1345A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3631233149" sldId="277"/>
            <ac:spMk id="9" creationId="{9FF39A25-DBCE-442D-A2E3-C0FE33129BC6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2.918" v="3952" actId="26606"/>
          <ac:spMkLst>
            <pc:docMk/>
            <pc:sldMk cId="3631233149" sldId="277"/>
            <ac:spMk id="10" creationId="{86197D16-FE75-4A0E-A0C9-28C0F04A43DF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8.801" v="3954" actId="26606"/>
          <ac:spMkLst>
            <pc:docMk/>
            <pc:sldMk cId="3631233149" sldId="277"/>
            <ac:spMk id="14" creationId="{2CEF98E4-3709-4952-8F42-2305CCE34FA3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8.801" v="3954" actId="26606"/>
          <ac:spMkLst>
            <pc:docMk/>
            <pc:sldMk cId="3631233149" sldId="277"/>
            <ac:spMk id="15" creationId="{A7895A40-19A4-42D6-9D30-DBC1E8002635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8.801" v="3954" actId="26606"/>
          <ac:spMkLst>
            <pc:docMk/>
            <pc:sldMk cId="3631233149" sldId="277"/>
            <ac:spMk id="16" creationId="{F10BCCF5-D685-47FF-B675-647EAEB72C8E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8.801" v="3954" actId="26606"/>
          <ac:spMkLst>
            <pc:docMk/>
            <pc:sldMk cId="3631233149" sldId="277"/>
            <ac:spMk id="17" creationId="{02F429C4-ABC9-46FC-818A-B5429CDE4A96}"/>
          </ac:spMkLst>
        </pc:spChg>
        <pc:spChg chg="add del">
          <ac:chgData name="Zhang, Tianzhu (Nokia - FR/Paris-Saclay)" userId="599b8e5a-70ef-46d1-8bd2-c32ad8602cfb" providerId="ADAL" clId="{06E09867-0F0A-4363-86FE-71F590B6C8BC}" dt="2020-10-13T19:56:18.801" v="3954" actId="26606"/>
          <ac:spMkLst>
            <pc:docMk/>
            <pc:sldMk cId="3631233149" sldId="277"/>
            <ac:spMk id="18" creationId="{B0EE8A42-107A-4D4C-8D56-BBAE95C7FC0D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02:42.763" v="4011"/>
          <ac:picMkLst>
            <pc:docMk/>
            <pc:sldMk cId="3631233149" sldId="277"/>
            <ac:picMk id="8" creationId="{F0977BDD-F21B-4E52-8FAE-69AA18080BDB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19:56:12.918" v="3952" actId="26606"/>
          <ac:picMkLst>
            <pc:docMk/>
            <pc:sldMk cId="3631233149" sldId="277"/>
            <ac:picMk id="12" creationId="{FA8FCEC6-4B30-4FF2-8B32-504BEAEA3A16}"/>
          </ac:picMkLst>
        </pc:picChg>
      </pc:sldChg>
      <pc:sldChg chg="addSp delSp modSp add mod setBg delDesignElem">
        <pc:chgData name="Zhang, Tianzhu (Nokia - FR/Paris-Saclay)" userId="599b8e5a-70ef-46d1-8bd2-c32ad8602cfb" providerId="ADAL" clId="{06E09867-0F0A-4363-86FE-71F590B6C8BC}" dt="2020-10-13T20:02:42.763" v="4011"/>
        <pc:sldMkLst>
          <pc:docMk/>
          <pc:sldMk cId="2064928370" sldId="278"/>
        </pc:sldMkLst>
        <pc:spChg chg="mod">
          <ac:chgData name="Zhang, Tianzhu (Nokia - FR/Paris-Saclay)" userId="599b8e5a-70ef-46d1-8bd2-c32ad8602cfb" providerId="ADAL" clId="{06E09867-0F0A-4363-86FE-71F590B6C8BC}" dt="2020-10-13T20:00:10.687" v="3978" actId="26606"/>
          <ac:spMkLst>
            <pc:docMk/>
            <pc:sldMk cId="2064928370" sldId="278"/>
            <ac:spMk id="2" creationId="{E67CD165-82C4-453C-BCE0-D03FD10FF008}"/>
          </ac:spMkLst>
        </pc:spChg>
        <pc:spChg chg="del mod">
          <ac:chgData name="Zhang, Tianzhu (Nokia - FR/Paris-Saclay)" userId="599b8e5a-70ef-46d1-8bd2-c32ad8602cfb" providerId="ADAL" clId="{06E09867-0F0A-4363-86FE-71F590B6C8BC}" dt="2020-10-13T20:00:03.767" v="3977" actId="478"/>
          <ac:spMkLst>
            <pc:docMk/>
            <pc:sldMk cId="2064928370" sldId="278"/>
            <ac:spMk id="3" creationId="{0F9159C6-3F38-4919-8408-FFAA0AA7A4C5}"/>
          </ac:spMkLst>
        </pc:spChg>
        <pc:spChg chg="mod">
          <ac:chgData name="Zhang, Tianzhu (Nokia - FR/Paris-Saclay)" userId="599b8e5a-70ef-46d1-8bd2-c32ad8602cfb" providerId="ADAL" clId="{06E09867-0F0A-4363-86FE-71F590B6C8BC}" dt="2020-10-13T20:00:10.687" v="3978" actId="26606"/>
          <ac:spMkLst>
            <pc:docMk/>
            <pc:sldMk cId="2064928370" sldId="278"/>
            <ac:spMk id="4" creationId="{343519A7-BCE9-4A37-9C7A-68656C528075}"/>
          </ac:spMkLst>
        </pc:spChg>
        <pc:spChg chg="mod">
          <ac:chgData name="Zhang, Tianzhu (Nokia - FR/Paris-Saclay)" userId="599b8e5a-70ef-46d1-8bd2-c32ad8602cfb" providerId="ADAL" clId="{06E09867-0F0A-4363-86FE-71F590B6C8BC}" dt="2020-10-13T20:00:10.687" v="3978" actId="26606"/>
          <ac:spMkLst>
            <pc:docMk/>
            <pc:sldMk cId="2064928370" sldId="278"/>
            <ac:spMk id="5" creationId="{21EC8DDE-DC97-4871-B2EB-793C6311B74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2064928370" sldId="278"/>
            <ac:spMk id="10" creationId="{07027C52-EAEF-417D-B99C-DBFD6D1345A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02:42.763" v="4011"/>
          <ac:spMkLst>
            <pc:docMk/>
            <pc:sldMk cId="2064928370" sldId="278"/>
            <ac:spMk id="14" creationId="{9FF39A25-DBCE-442D-A2E3-C0FE33129BC6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02:42.763" v="4011"/>
          <ac:picMkLst>
            <pc:docMk/>
            <pc:sldMk cId="2064928370" sldId="278"/>
            <ac:picMk id="12" creationId="{F0977BDD-F21B-4E52-8FAE-69AA18080BDB}"/>
          </ac:picMkLst>
        </pc:picChg>
      </pc:sldChg>
      <pc:sldChg chg="addSp delSp modSp add mod setBg">
        <pc:chgData name="Zhang, Tianzhu (Nokia - FR/Paris-Saclay)" userId="599b8e5a-70ef-46d1-8bd2-c32ad8602cfb" providerId="ADAL" clId="{06E09867-0F0A-4363-86FE-71F590B6C8BC}" dt="2020-10-13T20:23:05.298" v="4374" actId="20577"/>
        <pc:sldMkLst>
          <pc:docMk/>
          <pc:sldMk cId="1929696605" sldId="279"/>
        </pc:sldMkLst>
        <pc:spChg chg="mod">
          <ac:chgData name="Zhang, Tianzhu (Nokia - FR/Paris-Saclay)" userId="599b8e5a-70ef-46d1-8bd2-c32ad8602cfb" providerId="ADAL" clId="{06E09867-0F0A-4363-86FE-71F590B6C8BC}" dt="2020-10-13T20:23:05.298" v="4374" actId="20577"/>
          <ac:spMkLst>
            <pc:docMk/>
            <pc:sldMk cId="1929696605" sldId="279"/>
            <ac:spMk id="2" creationId="{10F7ABE0-9609-4092-8A93-DF2490280472}"/>
          </ac:spMkLst>
        </pc:spChg>
        <pc:spChg chg="del">
          <ac:chgData name="Zhang, Tianzhu (Nokia - FR/Paris-Saclay)" userId="599b8e5a-70ef-46d1-8bd2-c32ad8602cfb" providerId="ADAL" clId="{06E09867-0F0A-4363-86FE-71F590B6C8BC}" dt="2020-10-13T20:21:41.615" v="4339" actId="478"/>
          <ac:spMkLst>
            <pc:docMk/>
            <pc:sldMk cId="1929696605" sldId="279"/>
            <ac:spMk id="3" creationId="{90FCB8C0-C72E-42CB-A617-DE38AE1CC5FE}"/>
          </ac:spMkLst>
        </pc:spChg>
        <pc:spChg chg="mod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4" creationId="{D26D8512-911F-4F71-8279-0D5962814F82}"/>
          </ac:spMkLst>
        </pc:spChg>
        <pc:spChg chg="mod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5" creationId="{6993260B-DFDD-47C1-8F6A-2100C2A338E6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10" creationId="{01C9CC24-B375-4226-BF2B-61FADBBA696A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12" creationId="{CD70A28E-4FD8-4474-A206-E15B5EBB303F}"/>
          </ac:spMkLst>
        </pc:spChg>
        <pc:spChg chg="add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19" creationId="{07027C52-EAEF-417D-B99C-DBFD6D1345AE}"/>
          </ac:spMkLst>
        </pc:spChg>
        <pc:spChg chg="add">
          <ac:chgData name="Zhang, Tianzhu (Nokia - FR/Paris-Saclay)" userId="599b8e5a-70ef-46d1-8bd2-c32ad8602cfb" providerId="ADAL" clId="{06E09867-0F0A-4363-86FE-71F590B6C8BC}" dt="2020-10-13T20:22:00.237" v="4341" actId="26606"/>
          <ac:spMkLst>
            <pc:docMk/>
            <pc:sldMk cId="1929696605" sldId="279"/>
            <ac:spMk id="23" creationId="{9FF39A25-DBCE-442D-A2E3-C0FE33129BC6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22:00.237" v="4341" actId="26606"/>
          <ac:picMkLst>
            <pc:docMk/>
            <pc:sldMk cId="1929696605" sldId="279"/>
            <ac:picMk id="14" creationId="{39647E21-5366-4638-AC97-D8CD4111EB57}"/>
          </ac:picMkLst>
        </pc:picChg>
        <pc:picChg chg="add">
          <ac:chgData name="Zhang, Tianzhu (Nokia - FR/Paris-Saclay)" userId="599b8e5a-70ef-46d1-8bd2-c32ad8602cfb" providerId="ADAL" clId="{06E09867-0F0A-4363-86FE-71F590B6C8BC}" dt="2020-10-13T20:22:00.237" v="4341" actId="26606"/>
          <ac:picMkLst>
            <pc:docMk/>
            <pc:sldMk cId="1929696605" sldId="279"/>
            <ac:picMk id="21" creationId="{F0977BDD-F21B-4E52-8FAE-69AA18080BDB}"/>
          </ac:picMkLst>
        </pc:pic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09:13:47" v="9425" actId="20577"/>
        <pc:sldMkLst>
          <pc:docMk/>
          <pc:sldMk cId="3780282320" sldId="280"/>
        </pc:sldMkLst>
        <pc:spChg chg="mod">
          <ac:chgData name="Zhang, Tianzhu (Nokia - FR/Paris-Saclay)" userId="599b8e5a-70ef-46d1-8bd2-c32ad8602cfb" providerId="ADAL" clId="{06E09867-0F0A-4363-86FE-71F590B6C8BC}" dt="2020-10-13T20:39:07.183" v="4647" actId="26606"/>
          <ac:spMkLst>
            <pc:docMk/>
            <pc:sldMk cId="3780282320" sldId="280"/>
            <ac:spMk id="2" creationId="{2B5747BB-CA5E-41B5-B7DE-6AC0F6D66350}"/>
          </ac:spMkLst>
        </pc:spChg>
        <pc:spChg chg="del mod">
          <ac:chgData name="Zhang, Tianzhu (Nokia - FR/Paris-Saclay)" userId="599b8e5a-70ef-46d1-8bd2-c32ad8602cfb" providerId="ADAL" clId="{06E09867-0F0A-4363-86FE-71F590B6C8BC}" dt="2020-10-13T20:29:46.923" v="4409" actId="478"/>
          <ac:spMkLst>
            <pc:docMk/>
            <pc:sldMk cId="3780282320" sldId="280"/>
            <ac:spMk id="3" creationId="{585FDDE1-89DF-461B-8ACE-5E1EA832B026}"/>
          </ac:spMkLst>
        </pc:spChg>
        <pc:spChg chg="mod">
          <ac:chgData name="Zhang, Tianzhu (Nokia - FR/Paris-Saclay)" userId="599b8e5a-70ef-46d1-8bd2-c32ad8602cfb" providerId="ADAL" clId="{06E09867-0F0A-4363-86FE-71F590B6C8BC}" dt="2020-10-13T20:39:07.183" v="4647" actId="26606"/>
          <ac:spMkLst>
            <pc:docMk/>
            <pc:sldMk cId="3780282320" sldId="280"/>
            <ac:spMk id="4" creationId="{8AF90990-CBE6-40AC-BF80-51D779F82FEE}"/>
          </ac:spMkLst>
        </pc:spChg>
        <pc:spChg chg="mod ord">
          <ac:chgData name="Zhang, Tianzhu (Nokia - FR/Paris-Saclay)" userId="599b8e5a-70ef-46d1-8bd2-c32ad8602cfb" providerId="ADAL" clId="{06E09867-0F0A-4363-86FE-71F590B6C8BC}" dt="2020-10-13T20:39:07.183" v="4647" actId="26606"/>
          <ac:spMkLst>
            <pc:docMk/>
            <pc:sldMk cId="3780282320" sldId="280"/>
            <ac:spMk id="5" creationId="{9EEB3A6C-1B7F-4CFF-A4A5-E954F01AA8EE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39:05.907" v="4644" actId="26606"/>
          <ac:spMkLst>
            <pc:docMk/>
            <pc:sldMk cId="3780282320" sldId="280"/>
            <ac:spMk id="12" creationId="{1707FC24-6981-43D9-B525-C7832BA224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39:07.177" v="4646" actId="26606"/>
          <ac:spMkLst>
            <pc:docMk/>
            <pc:sldMk cId="3780282320" sldId="280"/>
            <ac:spMk id="15" creationId="{74426AB7-D619-4515-962A-BC83909EC01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39:07.177" v="4646" actId="26606"/>
          <ac:spMkLst>
            <pc:docMk/>
            <pc:sldMk cId="3780282320" sldId="280"/>
            <ac:spMk id="16" creationId="{DE47DF98-723F-4AAC-ABCF-CACBC438F78F}"/>
          </ac:spMkLst>
        </pc:spChg>
        <pc:spChg chg="add">
          <ac:chgData name="Zhang, Tianzhu (Nokia - FR/Paris-Saclay)" userId="599b8e5a-70ef-46d1-8bd2-c32ad8602cfb" providerId="ADAL" clId="{06E09867-0F0A-4363-86FE-71F590B6C8BC}" dt="2020-10-13T20:39:07.183" v="4647" actId="26606"/>
          <ac:spMkLst>
            <pc:docMk/>
            <pc:sldMk cId="3780282320" sldId="280"/>
            <ac:spMk id="18" creationId="{3B47FC9C-2ED3-4100-A4EF-E8CDFEE106C9}"/>
          </ac:spMkLst>
        </pc:spChg>
        <pc:graphicFrameChg chg="add del mod">
          <ac:chgData name="Zhang, Tianzhu (Nokia - FR/Paris-Saclay)" userId="599b8e5a-70ef-46d1-8bd2-c32ad8602cfb" providerId="ADAL" clId="{06E09867-0F0A-4363-86FE-71F590B6C8BC}" dt="2020-10-13T20:38:26.856" v="4638" actId="478"/>
          <ac:graphicFrameMkLst>
            <pc:docMk/>
            <pc:sldMk cId="3780282320" sldId="280"/>
            <ac:graphicFrameMk id="6" creationId="{FBCF7BCF-5834-4C97-87DA-DE9D7AF380CE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0:38:28.532" v="4639" actId="478"/>
          <ac:graphicFrameMkLst>
            <pc:docMk/>
            <pc:sldMk cId="3780282320" sldId="280"/>
            <ac:graphicFrameMk id="7" creationId="{F78F9CB8-B14B-4783-9466-848F8AEA463A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0:28:52.878" v="4403" actId="478"/>
          <ac:graphicFrameMkLst>
            <pc:docMk/>
            <pc:sldMk cId="3780282320" sldId="280"/>
            <ac:graphicFrameMk id="8" creationId="{3491407E-2136-4DC7-A31A-0523D093F0E1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0:28:50.690" v="4402" actId="478"/>
          <ac:graphicFrameMkLst>
            <pc:docMk/>
            <pc:sldMk cId="3780282320" sldId="280"/>
            <ac:graphicFrameMk id="9" creationId="{E43A3C83-E829-42DC-97FA-738882325071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0:38:31.662" v="4641" actId="478"/>
          <ac:graphicFrameMkLst>
            <pc:docMk/>
            <pc:sldMk cId="3780282320" sldId="280"/>
            <ac:graphicFrameMk id="10" creationId="{33C6A9F0-64BA-4394-9E92-3B2E6D9C4770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0:38:30.142" v="4640" actId="478"/>
          <ac:graphicFrameMkLst>
            <pc:docMk/>
            <pc:sldMk cId="3780282320" sldId="280"/>
            <ac:graphicFrameMk id="11" creationId="{7ABE09C9-2622-4CF0-9805-C5173AEB5A1B}"/>
          </ac:graphicFrameMkLst>
        </pc:graphicFrameChg>
        <pc:picChg chg="add mod ord">
          <ac:chgData name="Zhang, Tianzhu (Nokia - FR/Paris-Saclay)" userId="599b8e5a-70ef-46d1-8bd2-c32ad8602cfb" providerId="ADAL" clId="{06E09867-0F0A-4363-86FE-71F590B6C8BC}" dt="2020-10-13T20:40:52.161" v="4672" actId="14100"/>
          <ac:picMkLst>
            <pc:docMk/>
            <pc:sldMk cId="3780282320" sldId="280"/>
            <ac:picMk id="3" creationId="{7D285BE4-A37B-4947-A156-FCBEDA51F280}"/>
          </ac:picMkLst>
        </pc:picChg>
        <pc:cxnChg chg="add del">
          <ac:chgData name="Zhang, Tianzhu (Nokia - FR/Paris-Saclay)" userId="599b8e5a-70ef-46d1-8bd2-c32ad8602cfb" providerId="ADAL" clId="{06E09867-0F0A-4363-86FE-71F590B6C8BC}" dt="2020-10-13T20:39:07.177" v="4646" actId="26606"/>
          <ac:cxnSpMkLst>
            <pc:docMk/>
            <pc:sldMk cId="3780282320" sldId="280"/>
            <ac:cxnSpMk id="14" creationId="{EA29FC7C-9308-4FDE-8DCA-405668055B0F}"/>
          </ac:cxnSpMkLst>
        </pc:cxnChg>
      </pc:sldChg>
      <pc:sldChg chg="addSp delSp modSp add mod setBg setClrOvrMap modNotesTx">
        <pc:chgData name="Zhang, Tianzhu (Nokia - FR/Paris-Saclay)" userId="599b8e5a-70ef-46d1-8bd2-c32ad8602cfb" providerId="ADAL" clId="{06E09867-0F0A-4363-86FE-71F590B6C8BC}" dt="2020-10-14T11:54:27.992" v="13006" actId="20577"/>
        <pc:sldMkLst>
          <pc:docMk/>
          <pc:sldMk cId="3996214306" sldId="281"/>
        </pc:sldMkLst>
        <pc:spChg chg="mod">
          <ac:chgData name="Zhang, Tianzhu (Nokia - FR/Paris-Saclay)" userId="599b8e5a-70ef-46d1-8bd2-c32ad8602cfb" providerId="ADAL" clId="{06E09867-0F0A-4363-86FE-71F590B6C8BC}" dt="2020-10-13T20:36:37.743" v="4637" actId="26606"/>
          <ac:spMkLst>
            <pc:docMk/>
            <pc:sldMk cId="3996214306" sldId="281"/>
            <ac:spMk id="2" creationId="{C02AAF52-87AB-4223-8FDC-60B81AAD280E}"/>
          </ac:spMkLst>
        </pc:spChg>
        <pc:spChg chg="mod">
          <ac:chgData name="Zhang, Tianzhu (Nokia - FR/Paris-Saclay)" userId="599b8e5a-70ef-46d1-8bd2-c32ad8602cfb" providerId="ADAL" clId="{06E09867-0F0A-4363-86FE-71F590B6C8BC}" dt="2020-10-14T09:03:14.462" v="8686" actId="20577"/>
          <ac:spMkLst>
            <pc:docMk/>
            <pc:sldMk cId="3996214306" sldId="281"/>
            <ac:spMk id="3" creationId="{6FA60DBE-A1B9-49A6-9770-5170978C8E68}"/>
          </ac:spMkLst>
        </pc:spChg>
        <pc:spChg chg="mod">
          <ac:chgData name="Zhang, Tianzhu (Nokia - FR/Paris-Saclay)" userId="599b8e5a-70ef-46d1-8bd2-c32ad8602cfb" providerId="ADAL" clId="{06E09867-0F0A-4363-86FE-71F590B6C8BC}" dt="2020-10-13T20:36:37.743" v="4637" actId="26606"/>
          <ac:spMkLst>
            <pc:docMk/>
            <pc:sldMk cId="3996214306" sldId="281"/>
            <ac:spMk id="4" creationId="{E3801970-B38D-4BA9-B930-06B0D9EB235A}"/>
          </ac:spMkLst>
        </pc:spChg>
        <pc:spChg chg="mod">
          <ac:chgData name="Zhang, Tianzhu (Nokia - FR/Paris-Saclay)" userId="599b8e5a-70ef-46d1-8bd2-c32ad8602cfb" providerId="ADAL" clId="{06E09867-0F0A-4363-86FE-71F590B6C8BC}" dt="2020-10-13T20:36:37.743" v="4637" actId="26606"/>
          <ac:spMkLst>
            <pc:docMk/>
            <pc:sldMk cId="3996214306" sldId="281"/>
            <ac:spMk id="5" creationId="{39906310-6BEE-4F7D-8BCD-0678B621306F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36:37.727" v="4636" actId="26606"/>
          <ac:spMkLst>
            <pc:docMk/>
            <pc:sldMk cId="3996214306" sldId="281"/>
            <ac:spMk id="10" creationId="{2CB6C291-6CAF-46DF-ACFF-AADF0FD03F58}"/>
          </ac:spMkLst>
        </pc:spChg>
        <pc:spChg chg="add">
          <ac:chgData name="Zhang, Tianzhu (Nokia - FR/Paris-Saclay)" userId="599b8e5a-70ef-46d1-8bd2-c32ad8602cfb" providerId="ADAL" clId="{06E09867-0F0A-4363-86FE-71F590B6C8BC}" dt="2020-10-13T20:36:37.743" v="4637" actId="26606"/>
          <ac:spMkLst>
            <pc:docMk/>
            <pc:sldMk cId="3996214306" sldId="281"/>
            <ac:spMk id="14" creationId="{4351DFE5-F63D-4BE0-BDA9-E3EB88F01AA5}"/>
          </ac:spMkLst>
        </pc:spChg>
        <pc:picChg chg="add del">
          <ac:chgData name="Zhang, Tianzhu (Nokia - FR/Paris-Saclay)" userId="599b8e5a-70ef-46d1-8bd2-c32ad8602cfb" providerId="ADAL" clId="{06E09867-0F0A-4363-86FE-71F590B6C8BC}" dt="2020-10-13T20:36:37.727" v="4636" actId="26606"/>
          <ac:picMkLst>
            <pc:docMk/>
            <pc:sldMk cId="3996214306" sldId="281"/>
            <ac:picMk id="12" creationId="{63C11A00-A2A3-417C-B33D-DC753ED7C3BB}"/>
          </ac:picMkLst>
        </pc:picChg>
        <pc:picChg chg="add">
          <ac:chgData name="Zhang, Tianzhu (Nokia - FR/Paris-Saclay)" userId="599b8e5a-70ef-46d1-8bd2-c32ad8602cfb" providerId="ADAL" clId="{06E09867-0F0A-4363-86FE-71F590B6C8BC}" dt="2020-10-13T20:36:37.743" v="4637" actId="26606"/>
          <ac:picMkLst>
            <pc:docMk/>
            <pc:sldMk cId="3996214306" sldId="281"/>
            <ac:picMk id="15" creationId="{3AA16612-ACD2-4A16-8F2B-4514FD6BF28F}"/>
          </ac:picMkLst>
        </pc:pic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11:29:10.562" v="12105" actId="20577"/>
        <pc:sldMkLst>
          <pc:docMk/>
          <pc:sldMk cId="2873101150" sldId="282"/>
        </pc:sldMkLst>
        <pc:spChg chg="mod">
          <ac:chgData name="Zhang, Tianzhu (Nokia - FR/Paris-Saclay)" userId="599b8e5a-70ef-46d1-8bd2-c32ad8602cfb" providerId="ADAL" clId="{06E09867-0F0A-4363-86FE-71F590B6C8BC}" dt="2020-10-13T21:09:28.484" v="5244" actId="26606"/>
          <ac:spMkLst>
            <pc:docMk/>
            <pc:sldMk cId="2873101150" sldId="282"/>
            <ac:spMk id="2" creationId="{3A6BC6BD-ECCC-43D3-AF76-A6F8648C31F9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0:56:45.689" v="5085" actId="478"/>
          <ac:spMkLst>
            <pc:docMk/>
            <pc:sldMk cId="2873101150" sldId="282"/>
            <ac:spMk id="3" creationId="{676955B4-AE6B-4D3E-9683-0CF9274D6B8D}"/>
          </ac:spMkLst>
        </pc:spChg>
        <pc:spChg chg="mod">
          <ac:chgData name="Zhang, Tianzhu (Nokia - FR/Paris-Saclay)" userId="599b8e5a-70ef-46d1-8bd2-c32ad8602cfb" providerId="ADAL" clId="{06E09867-0F0A-4363-86FE-71F590B6C8BC}" dt="2020-10-13T21:09:28.484" v="5244" actId="26606"/>
          <ac:spMkLst>
            <pc:docMk/>
            <pc:sldMk cId="2873101150" sldId="282"/>
            <ac:spMk id="4" creationId="{EDFB87CD-2E52-4752-BFC1-21A0799D2523}"/>
          </ac:spMkLst>
        </pc:spChg>
        <pc:spChg chg="mod">
          <ac:chgData name="Zhang, Tianzhu (Nokia - FR/Paris-Saclay)" userId="599b8e5a-70ef-46d1-8bd2-c32ad8602cfb" providerId="ADAL" clId="{06E09867-0F0A-4363-86FE-71F590B6C8BC}" dt="2020-10-13T21:09:28.484" v="5244" actId="26606"/>
          <ac:spMkLst>
            <pc:docMk/>
            <pc:sldMk cId="2873101150" sldId="282"/>
            <ac:spMk id="5" creationId="{60E0F653-A8AE-4980-8F51-F44E54B894E0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0:56:49.940" v="5086" actId="478"/>
          <ac:spMkLst>
            <pc:docMk/>
            <pc:sldMk cId="2873101150" sldId="282"/>
            <ac:spMk id="9" creationId="{816D4B4D-42A6-416F-B4D2-CBCC64D1C3A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15.401" v="5049" actId="26606"/>
          <ac:spMkLst>
            <pc:docMk/>
            <pc:sldMk cId="2873101150" sldId="282"/>
            <ac:spMk id="11" creationId="{74426AB7-D619-4515-962A-BC83909EC015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09:21.318" v="5239" actId="26606"/>
          <ac:spMkLst>
            <pc:docMk/>
            <pc:sldMk cId="2873101150" sldId="282"/>
            <ac:spMk id="12" creationId="{71FC7D98-7B8B-402A-90FC-F027482F21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15.401" v="5049" actId="26606"/>
          <ac:spMkLst>
            <pc:docMk/>
            <pc:sldMk cId="2873101150" sldId="282"/>
            <ac:spMk id="13" creationId="{DE47DF98-723F-4AAC-ABCF-CACBC438F78F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09:21.318" v="5239" actId="26606"/>
          <ac:spMkLst>
            <pc:docMk/>
            <pc:sldMk cId="2873101150" sldId="282"/>
            <ac:spMk id="14" creationId="{AD7356EA-285B-4E5D-8FEC-104659A4FD2C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09:23.453" v="5241" actId="26606"/>
          <ac:spMkLst>
            <pc:docMk/>
            <pc:sldMk cId="2873101150" sldId="282"/>
            <ac:spMk id="16" creationId="{74426AB7-D619-4515-962A-BC83909EC015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17.605" v="5051" actId="26606"/>
          <ac:spMkLst>
            <pc:docMk/>
            <pc:sldMk cId="2873101150" sldId="282"/>
            <ac:spMk id="17" creationId="{53F29798-D584-4792-9B62-3F5F5C36D619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09:23.453" v="5241" actId="26606"/>
          <ac:spMkLst>
            <pc:docMk/>
            <pc:sldMk cId="2873101150" sldId="282"/>
            <ac:spMk id="18" creationId="{DE47DF98-723F-4AAC-ABCF-CACBC438F78F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20.371" v="5053" actId="26606"/>
          <ac:spMkLst>
            <pc:docMk/>
            <pc:sldMk cId="2873101150" sldId="282"/>
            <ac:spMk id="19" creationId="{9427AF5F-9A0E-42B7-A252-FD64C9885F9C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20.371" v="5053" actId="26606"/>
          <ac:spMkLst>
            <pc:docMk/>
            <pc:sldMk cId="2873101150" sldId="282"/>
            <ac:spMk id="20" creationId="{676955B4-AE6B-4D3E-9683-0CF9274D6B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31.729" v="5055" actId="26606"/>
          <ac:spMkLst>
            <pc:docMk/>
            <pc:sldMk cId="2873101150" sldId="282"/>
            <ac:spMk id="22" creationId="{5AAE9118-0436-4488-AC4A-C14DF6A7B6B1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31.729" v="5055" actId="26606"/>
          <ac:spMkLst>
            <pc:docMk/>
            <pc:sldMk cId="2873101150" sldId="282"/>
            <ac:spMk id="23" creationId="{07A0C51E-5464-4470-855E-CA530A59BF98}"/>
          </ac:spMkLst>
        </pc:spChg>
        <pc:spChg chg="add del">
          <ac:chgData name="Zhang, Tianzhu (Nokia - FR/Paris-Saclay)" userId="599b8e5a-70ef-46d1-8bd2-c32ad8602cfb" providerId="ADAL" clId="{06E09867-0F0A-4363-86FE-71F590B6C8BC}" dt="2020-10-13T20:53:31.729" v="5055" actId="26606"/>
          <ac:spMkLst>
            <pc:docMk/>
            <pc:sldMk cId="2873101150" sldId="282"/>
            <ac:spMk id="24" creationId="{676955B4-AE6B-4D3E-9683-0CF9274D6B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09:28.484" v="5243" actId="26606"/>
          <ac:spMkLst>
            <pc:docMk/>
            <pc:sldMk cId="2873101150" sldId="282"/>
            <ac:spMk id="25" creationId="{3B47FC9C-2ED3-4100-A4EF-E8CDFEE106C9}"/>
          </ac:spMkLst>
        </pc:spChg>
        <pc:spChg chg="add">
          <ac:chgData name="Zhang, Tianzhu (Nokia - FR/Paris-Saclay)" userId="599b8e5a-70ef-46d1-8bd2-c32ad8602cfb" providerId="ADAL" clId="{06E09867-0F0A-4363-86FE-71F590B6C8BC}" dt="2020-10-13T21:09:28.484" v="5244" actId="26606"/>
          <ac:spMkLst>
            <pc:docMk/>
            <pc:sldMk cId="2873101150" sldId="282"/>
            <ac:spMk id="27" creationId="{71FC7D98-7B8B-402A-90FC-F027482F2142}"/>
          </ac:spMkLst>
        </pc:spChg>
        <pc:spChg chg="add">
          <ac:chgData name="Zhang, Tianzhu (Nokia - FR/Paris-Saclay)" userId="599b8e5a-70ef-46d1-8bd2-c32ad8602cfb" providerId="ADAL" clId="{06E09867-0F0A-4363-86FE-71F590B6C8BC}" dt="2020-10-13T21:09:28.484" v="5244" actId="26606"/>
          <ac:spMkLst>
            <pc:docMk/>
            <pc:sldMk cId="2873101150" sldId="282"/>
            <ac:spMk id="28" creationId="{AD7356EA-285B-4E5D-8FEC-104659A4FD2C}"/>
          </ac:spMkLst>
        </pc:spChg>
        <pc:graphicFrameChg chg="add del mod">
          <ac:chgData name="Zhang, Tianzhu (Nokia - FR/Paris-Saclay)" userId="599b8e5a-70ef-46d1-8bd2-c32ad8602cfb" providerId="ADAL" clId="{06E09867-0F0A-4363-86FE-71F590B6C8BC}" dt="2020-10-13T21:03:18.275" v="5186" actId="478"/>
          <ac:graphicFrameMkLst>
            <pc:docMk/>
            <pc:sldMk cId="2873101150" sldId="282"/>
            <ac:graphicFrameMk id="7" creationId="{3FCF7764-6772-4A95-B9CA-FE0B4B8631FD}"/>
          </ac:graphicFrameMkLst>
        </pc:graphicFrameChg>
        <pc:picChg chg="add del mod ord">
          <ac:chgData name="Zhang, Tianzhu (Nokia - FR/Paris-Saclay)" userId="599b8e5a-70ef-46d1-8bd2-c32ad8602cfb" providerId="ADAL" clId="{06E09867-0F0A-4363-86FE-71F590B6C8BC}" dt="2020-10-13T20:53:35.851" v="5056" actId="478"/>
          <ac:picMkLst>
            <pc:docMk/>
            <pc:sldMk cId="2873101150" sldId="282"/>
            <ac:picMk id="6" creationId="{80C3674D-4786-4A6D-ACAA-BC4E1ABC438C}"/>
          </ac:picMkLst>
        </pc:picChg>
        <pc:picChg chg="add mod ord">
          <ac:chgData name="Zhang, Tianzhu (Nokia - FR/Paris-Saclay)" userId="599b8e5a-70ef-46d1-8bd2-c32ad8602cfb" providerId="ADAL" clId="{06E09867-0F0A-4363-86FE-71F590B6C8BC}" dt="2020-10-13T21:09:28.484" v="5244" actId="26606"/>
          <ac:picMkLst>
            <pc:docMk/>
            <pc:sldMk cId="2873101150" sldId="282"/>
            <ac:picMk id="10" creationId="{A8B4078A-FA5D-478C-B34E-82F3EDB786EA}"/>
          </ac:picMkLst>
        </pc:picChg>
        <pc:cxnChg chg="add del">
          <ac:chgData name="Zhang, Tianzhu (Nokia - FR/Paris-Saclay)" userId="599b8e5a-70ef-46d1-8bd2-c32ad8602cfb" providerId="ADAL" clId="{06E09867-0F0A-4363-86FE-71F590B6C8BC}" dt="2020-10-13T20:53:15.401" v="5049" actId="26606"/>
          <ac:cxnSpMkLst>
            <pc:docMk/>
            <pc:sldMk cId="2873101150" sldId="282"/>
            <ac:cxnSpMk id="15" creationId="{EA29FC7C-9308-4FDE-8DCA-405668055B0F}"/>
          </ac:cxnSpMkLst>
        </pc:cxnChg>
        <pc:cxnChg chg="add del">
          <ac:chgData name="Zhang, Tianzhu (Nokia - FR/Paris-Saclay)" userId="599b8e5a-70ef-46d1-8bd2-c32ad8602cfb" providerId="ADAL" clId="{06E09867-0F0A-4363-86FE-71F590B6C8BC}" dt="2020-10-13T21:09:23.453" v="5241" actId="26606"/>
          <ac:cxnSpMkLst>
            <pc:docMk/>
            <pc:sldMk cId="2873101150" sldId="282"/>
            <ac:cxnSpMk id="21" creationId="{EA29FC7C-9308-4FDE-8DCA-405668055B0F}"/>
          </ac:cxnSpMkLst>
        </pc:cxn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11:36:44.731" v="12672" actId="20577"/>
        <pc:sldMkLst>
          <pc:docMk/>
          <pc:sldMk cId="4221874256" sldId="283"/>
        </pc:sldMkLst>
        <pc:spChg chg="mod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2" creationId="{78E9BA2F-A4DE-4776-8A90-6BDBFA2D4B74}"/>
          </ac:spMkLst>
        </pc:spChg>
        <pc:spChg chg="del">
          <ac:chgData name="Zhang, Tianzhu (Nokia - FR/Paris-Saclay)" userId="599b8e5a-70ef-46d1-8bd2-c32ad8602cfb" providerId="ADAL" clId="{06E09867-0F0A-4363-86FE-71F590B6C8BC}" dt="2020-10-13T21:01:23.947" v="5179"/>
          <ac:spMkLst>
            <pc:docMk/>
            <pc:sldMk cId="4221874256" sldId="283"/>
            <ac:spMk id="3" creationId="{D78D3914-951C-4F59-BE98-0CA5F50AE488}"/>
          </ac:spMkLst>
        </pc:spChg>
        <pc:spChg chg="mod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4" creationId="{805AE2B1-4EF4-461F-9B8F-E80732EB020E}"/>
          </ac:spMkLst>
        </pc:spChg>
        <pc:spChg chg="mod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5" creationId="{8A088D24-1566-47E4-ACEF-4592BF808548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1:01:45.754" v="5183"/>
          <ac:spMkLst>
            <pc:docMk/>
            <pc:sldMk cId="4221874256" sldId="283"/>
            <ac:spMk id="9" creationId="{A72926AE-E860-4719-8E52-DF4E03BAAF13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1:01:45.754" v="5183"/>
          <ac:spMkLst>
            <pc:docMk/>
            <pc:sldMk cId="4221874256" sldId="283"/>
            <ac:spMk id="10" creationId="{3E99E03D-8C71-4862-8C5F-AFA7F36E7F15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1:01:45.754" v="5183"/>
          <ac:spMkLst>
            <pc:docMk/>
            <pc:sldMk cId="4221874256" sldId="283"/>
            <ac:spMk id="11" creationId="{1615FA6D-37C8-43BF-8CE4-8F0C2A394A0D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1:01:45.754" v="5183"/>
          <ac:spMkLst>
            <pc:docMk/>
            <pc:sldMk cId="4221874256" sldId="283"/>
            <ac:spMk id="12" creationId="{C42F7AD2-D60F-4CA6-8BF5-D34207EF8054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18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20" creationId="{F3C8D54F-CA08-42F3-9924-FBA3CB680F2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6.114" v="5321" actId="26606"/>
          <ac:spMkLst>
            <pc:docMk/>
            <pc:sldMk cId="4221874256" sldId="283"/>
            <ac:spMk id="25" creationId="{E45B1D5C-0827-4AF0-8186-11FC5A8B8B92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6.114" v="5321" actId="26606"/>
          <ac:spMkLst>
            <pc:docMk/>
            <pc:sldMk cId="4221874256" sldId="283"/>
            <ac:spMk id="27" creationId="{99413ED5-9ED4-4772-BCE4-2BCAE6B12E35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6.114" v="5321" actId="26606"/>
          <ac:spMkLst>
            <pc:docMk/>
            <pc:sldMk cId="4221874256" sldId="283"/>
            <ac:spMk id="29" creationId="{04357C93-F0CB-4A1C-8F77-4E9063789819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6.114" v="5321" actId="26606"/>
          <ac:spMkLst>
            <pc:docMk/>
            <pc:sldMk cId="4221874256" sldId="283"/>
            <ac:spMk id="31" creationId="{90F533E9-6690-41A8-A372-4C6C622D028D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3.653" v="5325" actId="26606"/>
          <ac:spMkLst>
            <pc:docMk/>
            <pc:sldMk cId="4221874256" sldId="283"/>
            <ac:spMk id="32" creationId="{19C9EAEA-39D0-4B0E-A0EB-51E7B26740B1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9.124" v="5323" actId="26606"/>
          <ac:spMkLst>
            <pc:docMk/>
            <pc:sldMk cId="4221874256" sldId="283"/>
            <ac:spMk id="33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09.124" v="5323" actId="26606"/>
          <ac:spMkLst>
            <pc:docMk/>
            <pc:sldMk cId="4221874256" sldId="283"/>
            <ac:spMk id="34" creationId="{F3C8D54F-CA08-42F3-9924-FBA3CB680F2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3.653" v="5325" actId="26606"/>
          <ac:spMkLst>
            <pc:docMk/>
            <pc:sldMk cId="4221874256" sldId="283"/>
            <ac:spMk id="36" creationId="{8CC66E84-2B42-463F-8329-75BA0D52127B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3.653" v="5325" actId="26606"/>
          <ac:spMkLst>
            <pc:docMk/>
            <pc:sldMk cId="4221874256" sldId="283"/>
            <ac:spMk id="39" creationId="{3873B707-463F-40B0-8227-E8CC6C67EB25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7.721" v="5327" actId="26606"/>
          <ac:spMkLst>
            <pc:docMk/>
            <pc:sldMk cId="4221874256" sldId="283"/>
            <ac:spMk id="41" creationId="{1707FC24-6981-43D9-B525-C7832BA224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9.553" v="5329" actId="26606"/>
          <ac:spMkLst>
            <pc:docMk/>
            <pc:sldMk cId="4221874256" sldId="283"/>
            <ac:spMk id="43" creationId="{71FC7D98-7B8B-402A-90FC-F027482F21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19.553" v="5329" actId="26606"/>
          <ac:spMkLst>
            <pc:docMk/>
            <pc:sldMk cId="4221874256" sldId="283"/>
            <ac:spMk id="44" creationId="{AD7356EA-285B-4E5D-8FEC-104659A4FD2C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21.443" v="5331" actId="26606"/>
          <ac:spMkLst>
            <pc:docMk/>
            <pc:sldMk cId="4221874256" sldId="283"/>
            <ac:spMk id="46" creationId="{71FC7D98-7B8B-402A-90FC-F027482F21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5:21.443" v="5331" actId="26606"/>
          <ac:spMkLst>
            <pc:docMk/>
            <pc:sldMk cId="4221874256" sldId="283"/>
            <ac:spMk id="47" creationId="{AD7356EA-285B-4E5D-8FEC-104659A4FD2C}"/>
          </ac:spMkLst>
        </pc:spChg>
        <pc:spChg chg="add">
          <ac:chgData name="Zhang, Tianzhu (Nokia - FR/Paris-Saclay)" userId="599b8e5a-70ef-46d1-8bd2-c32ad8602cfb" providerId="ADAL" clId="{06E09867-0F0A-4363-86FE-71F590B6C8BC}" dt="2020-10-13T21:15:21.443" v="5332" actId="26606"/>
          <ac:spMkLst>
            <pc:docMk/>
            <pc:sldMk cId="4221874256" sldId="283"/>
            <ac:spMk id="49" creationId="{5E6B3632-31A7-4B9A-9B3B-DAADD1D372BA}"/>
          </ac:spMkLst>
        </pc:spChg>
        <pc:grpChg chg="add del">
          <ac:chgData name="Zhang, Tianzhu (Nokia - FR/Paris-Saclay)" userId="599b8e5a-70ef-46d1-8bd2-c32ad8602cfb" providerId="ADAL" clId="{06E09867-0F0A-4363-86FE-71F590B6C8BC}" dt="2020-10-13T21:15:13.653" v="5325" actId="26606"/>
          <ac:grpSpMkLst>
            <pc:docMk/>
            <pc:sldMk cId="4221874256" sldId="283"/>
            <ac:grpSpMk id="37" creationId="{032D8612-31EB-44CF-A1D0-14FD4C705424}"/>
          </ac:grpSpMkLst>
        </pc:grpChg>
        <pc:graphicFrameChg chg="add del mod">
          <ac:chgData name="Zhang, Tianzhu (Nokia - FR/Paris-Saclay)" userId="599b8e5a-70ef-46d1-8bd2-c32ad8602cfb" providerId="ADAL" clId="{06E09867-0F0A-4363-86FE-71F590B6C8BC}" dt="2020-10-13T21:01:40.533" v="5182" actId="478"/>
          <ac:graphicFrameMkLst>
            <pc:docMk/>
            <pc:sldMk cId="4221874256" sldId="283"/>
            <ac:graphicFrameMk id="6" creationId="{62D542D9-1CA6-4621-8303-A0DD6F1D473D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1:01:37.631" v="5180" actId="478"/>
          <ac:graphicFrameMkLst>
            <pc:docMk/>
            <pc:sldMk cId="4221874256" sldId="283"/>
            <ac:graphicFrameMk id="7" creationId="{E8D526DF-01BF-485D-BF53-1B613B6E3706}"/>
          </ac:graphicFrameMkLst>
        </pc:graphicFrameChg>
        <pc:graphicFrameChg chg="add del mod">
          <ac:chgData name="Zhang, Tianzhu (Nokia - FR/Paris-Saclay)" userId="599b8e5a-70ef-46d1-8bd2-c32ad8602cfb" providerId="ADAL" clId="{06E09867-0F0A-4363-86FE-71F590B6C8BC}" dt="2020-10-13T21:01:39.198" v="5181" actId="478"/>
          <ac:graphicFrameMkLst>
            <pc:docMk/>
            <pc:sldMk cId="4221874256" sldId="283"/>
            <ac:graphicFrameMk id="8" creationId="{E04E65D0-7F63-46D4-B28B-C31834719B73}"/>
          </ac:graphicFrameMkLst>
        </pc:graphicFrameChg>
        <pc:picChg chg="add mod ord">
          <ac:chgData name="Zhang, Tianzhu (Nokia - FR/Paris-Saclay)" userId="599b8e5a-70ef-46d1-8bd2-c32ad8602cfb" providerId="ADAL" clId="{06E09867-0F0A-4363-86FE-71F590B6C8BC}" dt="2020-10-13T21:15:21.443" v="5332" actId="26606"/>
          <ac:picMkLst>
            <pc:docMk/>
            <pc:sldMk cId="4221874256" sldId="283"/>
            <ac:picMk id="13" creationId="{FF76FB99-E8AA-4188-9B35-E93F4693CBF5}"/>
          </ac:picMkLst>
        </pc:picChg>
      </pc:sldChg>
      <pc:sldChg chg="addSp delSp modSp add mod modTransition setBg">
        <pc:chgData name="Zhang, Tianzhu (Nokia - FR/Paris-Saclay)" userId="599b8e5a-70ef-46d1-8bd2-c32ad8602cfb" providerId="ADAL" clId="{06E09867-0F0A-4363-86FE-71F590B6C8BC}" dt="2020-10-13T21:35:15.632" v="5669"/>
        <pc:sldMkLst>
          <pc:docMk/>
          <pc:sldMk cId="1249691638" sldId="284"/>
        </pc:sldMkLst>
        <pc:spChg chg="mod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2" creationId="{25D0FE36-6C9D-4AA6-A749-F1A15044DAAC}"/>
          </ac:spMkLst>
        </pc:spChg>
        <pc:spChg chg="del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3" creationId="{C4CDFBF6-3453-424E-906C-744EF5013138}"/>
          </ac:spMkLst>
        </pc:spChg>
        <pc:spChg chg="mod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4" creationId="{2D3BDB80-45A9-45DF-8835-402FD3F646DD}"/>
          </ac:spMkLst>
        </pc:spChg>
        <pc:spChg chg="mod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5" creationId="{896495A6-E276-42AA-97E1-0E691C75B60B}"/>
          </ac:spMkLst>
        </pc:spChg>
        <pc:spChg chg="add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11" creationId="{3FA8EA49-487B-4E62-AC3C-3D4A96EF0A26}"/>
          </ac:spMkLst>
        </pc:spChg>
        <pc:spChg chg="add">
          <ac:chgData name="Zhang, Tianzhu (Nokia - FR/Paris-Saclay)" userId="599b8e5a-70ef-46d1-8bd2-c32ad8602cfb" providerId="ADAL" clId="{06E09867-0F0A-4363-86FE-71F590B6C8BC}" dt="2020-10-13T21:09:46.953" v="5246" actId="26606"/>
          <ac:spMkLst>
            <pc:docMk/>
            <pc:sldMk cId="1249691638" sldId="284"/>
            <ac:spMk id="13" creationId="{F3C8D54F-CA08-42F3-9924-FBA3CB680F28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3T21:09:53.569" v="5247" actId="27614"/>
          <ac:picMkLst>
            <pc:docMk/>
            <pc:sldMk cId="1249691638" sldId="284"/>
            <ac:picMk id="6" creationId="{DBE4FA71-60EC-4D6E-995B-88E1C11C5EF7}"/>
          </ac:picMkLst>
        </pc:picChg>
      </pc:sldChg>
      <pc:sldChg chg="addSp delSp modSp add del">
        <pc:chgData name="Zhang, Tianzhu (Nokia - FR/Paris-Saclay)" userId="599b8e5a-70ef-46d1-8bd2-c32ad8602cfb" providerId="ADAL" clId="{06E09867-0F0A-4363-86FE-71F590B6C8BC}" dt="2020-10-13T21:01:17.137" v="5178" actId="2696"/>
        <pc:sldMkLst>
          <pc:docMk/>
          <pc:sldMk cId="2302315208" sldId="284"/>
        </pc:sldMkLst>
        <pc:spChg chg="del">
          <ac:chgData name="Zhang, Tianzhu (Nokia - FR/Paris-Saclay)" userId="599b8e5a-70ef-46d1-8bd2-c32ad8602cfb" providerId="ADAL" clId="{06E09867-0F0A-4363-86FE-71F590B6C8BC}" dt="2020-10-13T21:01:07.970" v="5177"/>
          <ac:spMkLst>
            <pc:docMk/>
            <pc:sldMk cId="2302315208" sldId="284"/>
            <ac:spMk id="2" creationId="{E42919EB-C490-4BE1-A558-8E0D6E021166}"/>
          </ac:spMkLst>
        </pc:spChg>
        <pc:spChg chg="del">
          <ac:chgData name="Zhang, Tianzhu (Nokia - FR/Paris-Saclay)" userId="599b8e5a-70ef-46d1-8bd2-c32ad8602cfb" providerId="ADAL" clId="{06E09867-0F0A-4363-86FE-71F590B6C8BC}" dt="2020-10-13T21:01:07.970" v="5177"/>
          <ac:spMkLst>
            <pc:docMk/>
            <pc:sldMk cId="2302315208" sldId="284"/>
            <ac:spMk id="3" creationId="{CD989B42-EF07-4B3A-A566-9E1274937E3E}"/>
          </ac:spMkLst>
        </pc:spChg>
        <pc:spChg chg="add mod">
          <ac:chgData name="Zhang, Tianzhu (Nokia - FR/Paris-Saclay)" userId="599b8e5a-70ef-46d1-8bd2-c32ad8602cfb" providerId="ADAL" clId="{06E09867-0F0A-4363-86FE-71F590B6C8BC}" dt="2020-10-13T21:01:07.970" v="5177"/>
          <ac:spMkLst>
            <pc:docMk/>
            <pc:sldMk cId="2302315208" sldId="284"/>
            <ac:spMk id="6" creationId="{A69F9D5E-696B-4356-833C-7A6330E2B710}"/>
          </ac:spMkLst>
        </pc:spChg>
        <pc:spChg chg="add mod">
          <ac:chgData name="Zhang, Tianzhu (Nokia - FR/Paris-Saclay)" userId="599b8e5a-70ef-46d1-8bd2-c32ad8602cfb" providerId="ADAL" clId="{06E09867-0F0A-4363-86FE-71F590B6C8BC}" dt="2020-10-13T21:01:07.970" v="5177"/>
          <ac:spMkLst>
            <pc:docMk/>
            <pc:sldMk cId="2302315208" sldId="284"/>
            <ac:spMk id="7" creationId="{3603A585-4B07-4F63-BF26-0513B7E10F55}"/>
          </ac:spMkLst>
        </pc:spChg>
      </pc:sldChg>
      <pc:sldChg chg="addSp delSp modSp add mod setBg">
        <pc:chgData name="Zhang, Tianzhu (Nokia - FR/Paris-Saclay)" userId="599b8e5a-70ef-46d1-8bd2-c32ad8602cfb" providerId="ADAL" clId="{06E09867-0F0A-4363-86FE-71F590B6C8BC}" dt="2020-10-13T21:12:57.011" v="5306" actId="26606"/>
        <pc:sldMkLst>
          <pc:docMk/>
          <pc:sldMk cId="265881375" sldId="285"/>
        </pc:sldMkLst>
        <pc:spChg chg="mod">
          <ac:chgData name="Zhang, Tianzhu (Nokia - FR/Paris-Saclay)" userId="599b8e5a-70ef-46d1-8bd2-c32ad8602cfb" providerId="ADAL" clId="{06E09867-0F0A-4363-86FE-71F590B6C8BC}" dt="2020-10-13T21:12:57.011" v="5306" actId="26606"/>
          <ac:spMkLst>
            <pc:docMk/>
            <pc:sldMk cId="265881375" sldId="285"/>
            <ac:spMk id="2" creationId="{DADF1F16-2D5F-4F26-AC2B-20E284E50D79}"/>
          </ac:spMkLst>
        </pc:spChg>
        <pc:spChg chg="add del mod">
          <ac:chgData name="Zhang, Tianzhu (Nokia - FR/Paris-Saclay)" userId="599b8e5a-70ef-46d1-8bd2-c32ad8602cfb" providerId="ADAL" clId="{06E09867-0F0A-4363-86FE-71F590B6C8BC}" dt="2020-10-13T21:12:32.907" v="5293" actId="478"/>
          <ac:spMkLst>
            <pc:docMk/>
            <pc:sldMk cId="265881375" sldId="285"/>
            <ac:spMk id="3" creationId="{ADE0BCD2-6D8D-413B-A996-3962078EDAEB}"/>
          </ac:spMkLst>
        </pc:spChg>
        <pc:spChg chg="mod">
          <ac:chgData name="Zhang, Tianzhu (Nokia - FR/Paris-Saclay)" userId="599b8e5a-70ef-46d1-8bd2-c32ad8602cfb" providerId="ADAL" clId="{06E09867-0F0A-4363-86FE-71F590B6C8BC}" dt="2020-10-13T21:12:57.011" v="5306" actId="26606"/>
          <ac:spMkLst>
            <pc:docMk/>
            <pc:sldMk cId="265881375" sldId="285"/>
            <ac:spMk id="4" creationId="{A0DD6534-E6C2-4D90-B4F7-CF23243FC07D}"/>
          </ac:spMkLst>
        </pc:spChg>
        <pc:spChg chg="mod ord">
          <ac:chgData name="Zhang, Tianzhu (Nokia - FR/Paris-Saclay)" userId="599b8e5a-70ef-46d1-8bd2-c32ad8602cfb" providerId="ADAL" clId="{06E09867-0F0A-4363-86FE-71F590B6C8BC}" dt="2020-10-13T21:12:57.011" v="5306" actId="26606"/>
          <ac:spMkLst>
            <pc:docMk/>
            <pc:sldMk cId="265881375" sldId="285"/>
            <ac:spMk id="5" creationId="{90E6D42B-F52B-4B32-A901-57EAF4D741EC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30.119" v="5292" actId="26606"/>
          <ac:spMkLst>
            <pc:docMk/>
            <pc:sldMk cId="265881375" sldId="285"/>
            <ac:spMk id="8" creationId="{80DF40B2-80F7-4E71-B46C-284163F3654A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38.978" v="5295" actId="26606"/>
          <ac:spMkLst>
            <pc:docMk/>
            <pc:sldMk cId="265881375" sldId="285"/>
            <ac:spMk id="9" creationId="{1707FC24-6981-43D9-B525-C7832BA224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23.094" v="5289" actId="26606"/>
          <ac:spMkLst>
            <pc:docMk/>
            <pc:sldMk cId="265881375" sldId="285"/>
            <ac:spMk id="11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1.065" v="5297" actId="26606"/>
          <ac:spMkLst>
            <pc:docMk/>
            <pc:sldMk cId="265881375" sldId="285"/>
            <ac:spMk id="12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23.094" v="5289" actId="26606"/>
          <ac:spMkLst>
            <pc:docMk/>
            <pc:sldMk cId="265881375" sldId="285"/>
            <ac:spMk id="13" creationId="{F3C8D54F-CA08-42F3-9924-FBA3CB680F2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1.065" v="5297" actId="26606"/>
          <ac:spMkLst>
            <pc:docMk/>
            <pc:sldMk cId="265881375" sldId="285"/>
            <ac:spMk id="14" creationId="{F3C8D54F-CA08-42F3-9924-FBA3CB680F2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8.642" v="5299" actId="26606"/>
          <ac:spMkLst>
            <pc:docMk/>
            <pc:sldMk cId="265881375" sldId="285"/>
            <ac:spMk id="15" creationId="{19C9EAEA-39D0-4B0E-A0EB-51E7B26740B1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8.642" v="5299" actId="26606"/>
          <ac:spMkLst>
            <pc:docMk/>
            <pc:sldMk cId="265881375" sldId="285"/>
            <ac:spMk id="16" creationId="{62542EEC-4F7C-4AE2-933E-EAC8EB3FA37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8.642" v="5299" actId="26606"/>
          <ac:spMkLst>
            <pc:docMk/>
            <pc:sldMk cId="265881375" sldId="285"/>
            <ac:spMk id="21" creationId="{B81933D1-5615-42C7-9C0B-4EB7105CCE2D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9.858" v="5301" actId="26606"/>
          <ac:spMkLst>
            <pc:docMk/>
            <pc:sldMk cId="265881375" sldId="285"/>
            <ac:spMk id="23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49.858" v="5301" actId="26606"/>
          <ac:spMkLst>
            <pc:docMk/>
            <pc:sldMk cId="265881375" sldId="285"/>
            <ac:spMk id="24" creationId="{F3C8D54F-CA08-42F3-9924-FBA3CB680F2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51.976" v="5303" actId="26606"/>
          <ac:spMkLst>
            <pc:docMk/>
            <pc:sldMk cId="265881375" sldId="285"/>
            <ac:spMk id="26" creationId="{62542EEC-4F7C-4AE2-933E-EAC8EB3FA37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51.976" v="5303" actId="26606"/>
          <ac:spMkLst>
            <pc:docMk/>
            <pc:sldMk cId="265881375" sldId="285"/>
            <ac:spMk id="27" creationId="{B81933D1-5615-42C7-9C0B-4EB7105CCE2D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51.976" v="5303" actId="26606"/>
          <ac:spMkLst>
            <pc:docMk/>
            <pc:sldMk cId="265881375" sldId="285"/>
            <ac:spMk id="28" creationId="{19C9EAEA-39D0-4B0E-A0EB-51E7B26740B1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57.011" v="5305" actId="26606"/>
          <ac:spMkLst>
            <pc:docMk/>
            <pc:sldMk cId="265881375" sldId="285"/>
            <ac:spMk id="31" creationId="{3FA8EA49-487B-4E62-AC3C-3D4A96EF0A26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12:57.011" v="5305" actId="26606"/>
          <ac:spMkLst>
            <pc:docMk/>
            <pc:sldMk cId="265881375" sldId="285"/>
            <ac:spMk id="32" creationId="{F3C8D54F-CA08-42F3-9924-FBA3CB680F28}"/>
          </ac:spMkLst>
        </pc:spChg>
        <pc:spChg chg="add">
          <ac:chgData name="Zhang, Tianzhu (Nokia - FR/Paris-Saclay)" userId="599b8e5a-70ef-46d1-8bd2-c32ad8602cfb" providerId="ADAL" clId="{06E09867-0F0A-4363-86FE-71F590B6C8BC}" dt="2020-10-13T21:12:57.011" v="5306" actId="26606"/>
          <ac:spMkLst>
            <pc:docMk/>
            <pc:sldMk cId="265881375" sldId="285"/>
            <ac:spMk id="34" creationId="{043017B7-DB56-477D-A4AE-8EC1B3C99C78}"/>
          </ac:spMkLst>
        </pc:spChg>
        <pc:spChg chg="add">
          <ac:chgData name="Zhang, Tianzhu (Nokia - FR/Paris-Saclay)" userId="599b8e5a-70ef-46d1-8bd2-c32ad8602cfb" providerId="ADAL" clId="{06E09867-0F0A-4363-86FE-71F590B6C8BC}" dt="2020-10-13T21:12:57.011" v="5306" actId="26606"/>
          <ac:spMkLst>
            <pc:docMk/>
            <pc:sldMk cId="265881375" sldId="285"/>
            <ac:spMk id="38" creationId="{04357C93-F0CB-4A1C-8F77-4E9063789819}"/>
          </ac:spMkLst>
        </pc:spChg>
        <pc:grpChg chg="add del">
          <ac:chgData name="Zhang, Tianzhu (Nokia - FR/Paris-Saclay)" userId="599b8e5a-70ef-46d1-8bd2-c32ad8602cfb" providerId="ADAL" clId="{06E09867-0F0A-4363-86FE-71F590B6C8BC}" dt="2020-10-13T21:12:48.642" v="5299" actId="26606"/>
          <ac:grpSpMkLst>
            <pc:docMk/>
            <pc:sldMk cId="265881375" sldId="285"/>
            <ac:grpSpMk id="17" creationId="{032D8612-31EB-44CF-A1D0-14FD4C705424}"/>
          </ac:grpSpMkLst>
        </pc:grpChg>
        <pc:grpChg chg="add del">
          <ac:chgData name="Zhang, Tianzhu (Nokia - FR/Paris-Saclay)" userId="599b8e5a-70ef-46d1-8bd2-c32ad8602cfb" providerId="ADAL" clId="{06E09867-0F0A-4363-86FE-71F590B6C8BC}" dt="2020-10-13T21:12:51.976" v="5303" actId="26606"/>
          <ac:grpSpMkLst>
            <pc:docMk/>
            <pc:sldMk cId="265881375" sldId="285"/>
            <ac:grpSpMk id="29" creationId="{032D8612-31EB-44CF-A1D0-14FD4C705424}"/>
          </ac:grpSpMkLst>
        </pc:grpChg>
        <pc:grpChg chg="add">
          <ac:chgData name="Zhang, Tianzhu (Nokia - FR/Paris-Saclay)" userId="599b8e5a-70ef-46d1-8bd2-c32ad8602cfb" providerId="ADAL" clId="{06E09867-0F0A-4363-86FE-71F590B6C8BC}" dt="2020-10-13T21:12:57.011" v="5306" actId="26606"/>
          <ac:grpSpMkLst>
            <pc:docMk/>
            <pc:sldMk cId="265881375" sldId="285"/>
            <ac:grpSpMk id="35" creationId="{3AF6A671-C637-4547-85F4-51B6D1881399}"/>
          </ac:grpSpMkLst>
        </pc:grpChg>
        <pc:picChg chg="add mod ord">
          <ac:chgData name="Zhang, Tianzhu (Nokia - FR/Paris-Saclay)" userId="599b8e5a-70ef-46d1-8bd2-c32ad8602cfb" providerId="ADAL" clId="{06E09867-0F0A-4363-86FE-71F590B6C8BC}" dt="2020-10-13T21:12:57.011" v="5306" actId="26606"/>
          <ac:picMkLst>
            <pc:docMk/>
            <pc:sldMk cId="265881375" sldId="285"/>
            <ac:picMk id="6" creationId="{6700F7F5-CE47-4C5F-AC2B-33C72055F9EB}"/>
          </ac:picMkLst>
        </pc:picChg>
      </pc:sldChg>
      <pc:sldChg chg="addSp delSp modSp add mod setBg">
        <pc:chgData name="Zhang, Tianzhu (Nokia - FR/Paris-Saclay)" userId="599b8e5a-70ef-46d1-8bd2-c32ad8602cfb" providerId="ADAL" clId="{06E09867-0F0A-4363-86FE-71F590B6C8BC}" dt="2020-10-13T21:34:56.746" v="5668" actId="26606"/>
        <pc:sldMkLst>
          <pc:docMk/>
          <pc:sldMk cId="3889127969" sldId="286"/>
        </pc:sldMkLst>
        <pc:spChg chg="mod">
          <ac:chgData name="Zhang, Tianzhu (Nokia - FR/Paris-Saclay)" userId="599b8e5a-70ef-46d1-8bd2-c32ad8602cfb" providerId="ADAL" clId="{06E09867-0F0A-4363-86FE-71F590B6C8BC}" dt="2020-10-13T21:34:56.746" v="5668" actId="26606"/>
          <ac:spMkLst>
            <pc:docMk/>
            <pc:sldMk cId="3889127969" sldId="286"/>
            <ac:spMk id="2" creationId="{03686944-D877-44DA-B352-CD1C7DD4D011}"/>
          </ac:spMkLst>
        </pc:spChg>
        <pc:spChg chg="del mod">
          <ac:chgData name="Zhang, Tianzhu (Nokia - FR/Paris-Saclay)" userId="599b8e5a-70ef-46d1-8bd2-c32ad8602cfb" providerId="ADAL" clId="{06E09867-0F0A-4363-86FE-71F590B6C8BC}" dt="2020-10-13T21:34:51.722" v="5665" actId="478"/>
          <ac:spMkLst>
            <pc:docMk/>
            <pc:sldMk cId="3889127969" sldId="286"/>
            <ac:spMk id="3" creationId="{BE51F767-65A8-4552-90D4-6619E0331ACA}"/>
          </ac:spMkLst>
        </pc:spChg>
        <pc:spChg chg="mod">
          <ac:chgData name="Zhang, Tianzhu (Nokia - FR/Paris-Saclay)" userId="599b8e5a-70ef-46d1-8bd2-c32ad8602cfb" providerId="ADAL" clId="{06E09867-0F0A-4363-86FE-71F590B6C8BC}" dt="2020-10-13T21:34:56.746" v="5668" actId="26606"/>
          <ac:spMkLst>
            <pc:docMk/>
            <pc:sldMk cId="3889127969" sldId="286"/>
            <ac:spMk id="4" creationId="{D11B35CF-8A67-43F7-A099-218454F8BB62}"/>
          </ac:spMkLst>
        </pc:spChg>
        <pc:spChg chg="mod">
          <ac:chgData name="Zhang, Tianzhu (Nokia - FR/Paris-Saclay)" userId="599b8e5a-70ef-46d1-8bd2-c32ad8602cfb" providerId="ADAL" clId="{06E09867-0F0A-4363-86FE-71F590B6C8BC}" dt="2020-10-13T21:34:56.746" v="5668" actId="26606"/>
          <ac:spMkLst>
            <pc:docMk/>
            <pc:sldMk cId="3889127969" sldId="286"/>
            <ac:spMk id="5" creationId="{5263E37A-4001-44CD-A683-8B27598B3EFE}"/>
          </ac:spMkLst>
        </pc:spChg>
        <pc:spChg chg="add">
          <ac:chgData name="Zhang, Tianzhu (Nokia - FR/Paris-Saclay)" userId="599b8e5a-70ef-46d1-8bd2-c32ad8602cfb" providerId="ADAL" clId="{06E09867-0F0A-4363-86FE-71F590B6C8BC}" dt="2020-10-13T21:34:56.746" v="5668" actId="26606"/>
          <ac:spMkLst>
            <pc:docMk/>
            <pc:sldMk cId="3889127969" sldId="286"/>
            <ac:spMk id="11" creationId="{3FA8EA49-487B-4E62-AC3C-3D4A96EF0A26}"/>
          </ac:spMkLst>
        </pc:spChg>
        <pc:spChg chg="add">
          <ac:chgData name="Zhang, Tianzhu (Nokia - FR/Paris-Saclay)" userId="599b8e5a-70ef-46d1-8bd2-c32ad8602cfb" providerId="ADAL" clId="{06E09867-0F0A-4363-86FE-71F590B6C8BC}" dt="2020-10-13T21:34:56.746" v="5668" actId="26606"/>
          <ac:spMkLst>
            <pc:docMk/>
            <pc:sldMk cId="3889127969" sldId="286"/>
            <ac:spMk id="13" creationId="{F3C8D54F-CA08-42F3-9924-FBA3CB680F28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3T21:34:56.746" v="5668" actId="26606"/>
          <ac:picMkLst>
            <pc:docMk/>
            <pc:sldMk cId="3889127969" sldId="286"/>
            <ac:picMk id="6" creationId="{1A9B4F76-4B0D-4CD9-A28E-868BD3C5614A}"/>
          </ac:picMkLst>
        </pc:picChg>
      </pc:sldChg>
      <pc:sldChg chg="addSp delSp modSp add mod setBg">
        <pc:chgData name="Zhang, Tianzhu (Nokia - FR/Paris-Saclay)" userId="599b8e5a-70ef-46d1-8bd2-c32ad8602cfb" providerId="ADAL" clId="{06E09867-0F0A-4363-86FE-71F590B6C8BC}" dt="2020-10-13T21:37:34.461" v="5714" actId="1076"/>
        <pc:sldMkLst>
          <pc:docMk/>
          <pc:sldMk cId="4274826277" sldId="287"/>
        </pc:sldMkLst>
        <pc:spChg chg="mod">
          <ac:chgData name="Zhang, Tianzhu (Nokia - FR/Paris-Saclay)" userId="599b8e5a-70ef-46d1-8bd2-c32ad8602cfb" providerId="ADAL" clId="{06E09867-0F0A-4363-86FE-71F590B6C8BC}" dt="2020-10-13T21:37:08.633" v="5711" actId="26606"/>
          <ac:spMkLst>
            <pc:docMk/>
            <pc:sldMk cId="4274826277" sldId="287"/>
            <ac:spMk id="2" creationId="{ADE59DA0-4382-4595-BDB2-A72B491266DE}"/>
          </ac:spMkLst>
        </pc:spChg>
        <pc:spChg chg="del">
          <ac:chgData name="Zhang, Tianzhu (Nokia - FR/Paris-Saclay)" userId="599b8e5a-70ef-46d1-8bd2-c32ad8602cfb" providerId="ADAL" clId="{06E09867-0F0A-4363-86FE-71F590B6C8BC}" dt="2020-10-13T21:36:52.606" v="5706" actId="478"/>
          <ac:spMkLst>
            <pc:docMk/>
            <pc:sldMk cId="4274826277" sldId="287"/>
            <ac:spMk id="3" creationId="{54A9C0EB-C0D8-4766-95D4-36012370F52D}"/>
          </ac:spMkLst>
        </pc:spChg>
        <pc:spChg chg="mod">
          <ac:chgData name="Zhang, Tianzhu (Nokia - FR/Paris-Saclay)" userId="599b8e5a-70ef-46d1-8bd2-c32ad8602cfb" providerId="ADAL" clId="{06E09867-0F0A-4363-86FE-71F590B6C8BC}" dt="2020-10-13T21:37:08.633" v="5711" actId="26606"/>
          <ac:spMkLst>
            <pc:docMk/>
            <pc:sldMk cId="4274826277" sldId="287"/>
            <ac:spMk id="4" creationId="{388025AB-3518-46E5-9571-36834B10CBF5}"/>
          </ac:spMkLst>
        </pc:spChg>
        <pc:spChg chg="mod">
          <ac:chgData name="Zhang, Tianzhu (Nokia - FR/Paris-Saclay)" userId="599b8e5a-70ef-46d1-8bd2-c32ad8602cfb" providerId="ADAL" clId="{06E09867-0F0A-4363-86FE-71F590B6C8BC}" dt="2020-10-13T21:37:08.633" v="5711" actId="26606"/>
          <ac:spMkLst>
            <pc:docMk/>
            <pc:sldMk cId="4274826277" sldId="287"/>
            <ac:spMk id="5" creationId="{42E16666-ACFF-4466-9843-EE287E68B66E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37:08.633" v="5710" actId="26606"/>
          <ac:spMkLst>
            <pc:docMk/>
            <pc:sldMk cId="4274826277" sldId="287"/>
            <ac:spMk id="11" creationId="{71FC7D98-7B8B-402A-90FC-F027482F2142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37:08.633" v="5710" actId="26606"/>
          <ac:spMkLst>
            <pc:docMk/>
            <pc:sldMk cId="4274826277" sldId="287"/>
            <ac:spMk id="13" creationId="{AD7356EA-285B-4E5D-8FEC-104659A4FD2C}"/>
          </ac:spMkLst>
        </pc:spChg>
        <pc:spChg chg="add">
          <ac:chgData name="Zhang, Tianzhu (Nokia - FR/Paris-Saclay)" userId="599b8e5a-70ef-46d1-8bd2-c32ad8602cfb" providerId="ADAL" clId="{06E09867-0F0A-4363-86FE-71F590B6C8BC}" dt="2020-10-13T21:37:08.633" v="5711" actId="26606"/>
          <ac:spMkLst>
            <pc:docMk/>
            <pc:sldMk cId="4274826277" sldId="287"/>
            <ac:spMk id="15" creationId="{BEE73255-8084-4DF9-BB0B-15EAC92E2CB9}"/>
          </ac:spMkLst>
        </pc:spChg>
        <pc:spChg chg="add">
          <ac:chgData name="Zhang, Tianzhu (Nokia - FR/Paris-Saclay)" userId="599b8e5a-70ef-46d1-8bd2-c32ad8602cfb" providerId="ADAL" clId="{06E09867-0F0A-4363-86FE-71F590B6C8BC}" dt="2020-10-13T21:37:08.633" v="5711" actId="26606"/>
          <ac:spMkLst>
            <pc:docMk/>
            <pc:sldMk cId="4274826277" sldId="287"/>
            <ac:spMk id="16" creationId="{67048353-8981-459A-9BC6-9711CE462E06}"/>
          </ac:spMkLst>
        </pc:spChg>
        <pc:picChg chg="add del mod ord">
          <ac:chgData name="Zhang, Tianzhu (Nokia - FR/Paris-Saclay)" userId="599b8e5a-70ef-46d1-8bd2-c32ad8602cfb" providerId="ADAL" clId="{06E09867-0F0A-4363-86FE-71F590B6C8BC}" dt="2020-10-13T21:37:30.286" v="5712" actId="478"/>
          <ac:picMkLst>
            <pc:docMk/>
            <pc:sldMk cId="4274826277" sldId="287"/>
            <ac:picMk id="6" creationId="{09773C5A-21F6-4F64-8FB9-4FC9EBF572CA}"/>
          </ac:picMkLst>
        </pc:picChg>
        <pc:picChg chg="add mod">
          <ac:chgData name="Zhang, Tianzhu (Nokia - FR/Paris-Saclay)" userId="599b8e5a-70ef-46d1-8bd2-c32ad8602cfb" providerId="ADAL" clId="{06E09867-0F0A-4363-86FE-71F590B6C8BC}" dt="2020-10-13T21:37:34.461" v="5714" actId="1076"/>
          <ac:picMkLst>
            <pc:docMk/>
            <pc:sldMk cId="4274826277" sldId="287"/>
            <ac:picMk id="7" creationId="{F55A868C-70FD-4A3D-8873-39B71061A568}"/>
          </ac:picMkLst>
        </pc:picChg>
      </pc:sldChg>
      <pc:sldChg chg="addSp delSp modSp add mod setBg modAnim modNotesTx">
        <pc:chgData name="Zhang, Tianzhu (Nokia - FR/Paris-Saclay)" userId="599b8e5a-70ef-46d1-8bd2-c32ad8602cfb" providerId="ADAL" clId="{06E09867-0F0A-4363-86FE-71F590B6C8BC}" dt="2020-10-14T07:55:07.560" v="7802" actId="20577"/>
        <pc:sldMkLst>
          <pc:docMk/>
          <pc:sldMk cId="2470769452" sldId="288"/>
        </pc:sldMkLst>
        <pc:spChg chg="del">
          <ac:chgData name="Zhang, Tianzhu (Nokia - FR/Paris-Saclay)" userId="599b8e5a-70ef-46d1-8bd2-c32ad8602cfb" providerId="ADAL" clId="{06E09867-0F0A-4363-86FE-71F590B6C8BC}" dt="2020-10-13T21:19:01.376" v="5362"/>
          <ac:spMkLst>
            <pc:docMk/>
            <pc:sldMk cId="2470769452" sldId="288"/>
            <ac:spMk id="2" creationId="{0B02CE1B-FC1C-49C0-9CB4-CDC153FEA666}"/>
          </ac:spMkLst>
        </pc:spChg>
        <pc:spChg chg="add del mod">
          <ac:chgData name="Zhang, Tianzhu (Nokia - FR/Paris-Saclay)" userId="599b8e5a-70ef-46d1-8bd2-c32ad8602cfb" providerId="ADAL" clId="{06E09867-0F0A-4363-86FE-71F590B6C8BC}" dt="2020-10-14T07:49:10.924" v="7498" actId="478"/>
          <ac:spMkLst>
            <pc:docMk/>
            <pc:sldMk cId="2470769452" sldId="288"/>
            <ac:spMk id="2" creationId="{41AB57CB-786C-49C0-BDD2-12EBE70DDF23}"/>
          </ac:spMkLst>
        </pc:spChg>
        <pc:spChg chg="del">
          <ac:chgData name="Zhang, Tianzhu (Nokia - FR/Paris-Saclay)" userId="599b8e5a-70ef-46d1-8bd2-c32ad8602cfb" providerId="ADAL" clId="{06E09867-0F0A-4363-86FE-71F590B6C8BC}" dt="2020-10-13T21:19:01.376" v="5362"/>
          <ac:spMkLst>
            <pc:docMk/>
            <pc:sldMk cId="2470769452" sldId="288"/>
            <ac:spMk id="3" creationId="{3E2F1406-7D6C-4721-9DDC-E3DE475061DE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49:58.453" v="7502" actId="14100"/>
          <ac:spMkLst>
            <pc:docMk/>
            <pc:sldMk cId="2470769452" sldId="288"/>
            <ac:spMk id="3" creationId="{D52FFAF9-A062-4660-96CB-AFFE0C871D21}"/>
          </ac:spMkLst>
        </pc:spChg>
        <pc:spChg chg="mod">
          <ac:chgData name="Zhang, Tianzhu (Nokia - FR/Paris-Saclay)" userId="599b8e5a-70ef-46d1-8bd2-c32ad8602cfb" providerId="ADAL" clId="{06E09867-0F0A-4363-86FE-71F590B6C8BC}" dt="2020-10-14T07:12:20.421" v="6442" actId="26606"/>
          <ac:spMkLst>
            <pc:docMk/>
            <pc:sldMk cId="2470769452" sldId="288"/>
            <ac:spMk id="4" creationId="{ED2E5F6A-ED27-44E5-9F70-0EAF1DE35DF1}"/>
          </ac:spMkLst>
        </pc:spChg>
        <pc:spChg chg="mod">
          <ac:chgData name="Zhang, Tianzhu (Nokia - FR/Paris-Saclay)" userId="599b8e5a-70ef-46d1-8bd2-c32ad8602cfb" providerId="ADAL" clId="{06E09867-0F0A-4363-86FE-71F590B6C8BC}" dt="2020-10-14T07:12:20.421" v="6442" actId="26606"/>
          <ac:spMkLst>
            <pc:docMk/>
            <pc:sldMk cId="2470769452" sldId="288"/>
            <ac:spMk id="5" creationId="{C35A9E41-3E96-481B-AEEE-DB983E29D6BE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12:20.421" v="6442" actId="26606"/>
          <ac:spMkLst>
            <pc:docMk/>
            <pc:sldMk cId="2470769452" sldId="288"/>
            <ac:spMk id="6" creationId="{F2B28C39-107B-485A-933C-E6663559ACAA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12:20.421" v="6442" actId="26606"/>
          <ac:spMkLst>
            <pc:docMk/>
            <pc:sldMk cId="2470769452" sldId="288"/>
            <ac:spMk id="7" creationId="{2829CC19-FFC2-4231-B585-5D67C18621A4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2.125" v="5418" actId="26606"/>
          <ac:spMkLst>
            <pc:docMk/>
            <pc:sldMk cId="2470769452" sldId="288"/>
            <ac:spMk id="10" creationId="{91CC89A3-857A-4D53-ADCB-0A14B4B404F8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50:35.588" v="7505" actId="1076"/>
          <ac:spMkLst>
            <pc:docMk/>
            <pc:sldMk cId="2470769452" sldId="288"/>
            <ac:spMk id="10" creationId="{987D5A79-9701-47EF-ABDF-DD36EB0D7AC7}"/>
          </ac:spMkLst>
        </pc:spChg>
        <pc:spChg chg="add del">
          <ac:chgData name="Zhang, Tianzhu (Nokia - FR/Paris-Saclay)" userId="599b8e5a-70ef-46d1-8bd2-c32ad8602cfb" providerId="ADAL" clId="{06E09867-0F0A-4363-86FE-71F590B6C8BC}" dt="2020-10-14T07:12:20.421" v="6442" actId="26606"/>
          <ac:spMkLst>
            <pc:docMk/>
            <pc:sldMk cId="2470769452" sldId="288"/>
            <ac:spMk id="11" creationId="{91CC89A3-857A-4D53-ADCB-0A14B4B404F8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6.414" v="5420" actId="26606"/>
          <ac:spMkLst>
            <pc:docMk/>
            <pc:sldMk cId="2470769452" sldId="288"/>
            <ac:spMk id="12" creationId="{74426AB7-D619-4515-962A-BC83909EC015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51:40.471" v="7515" actId="1076"/>
          <ac:spMkLst>
            <pc:docMk/>
            <pc:sldMk cId="2470769452" sldId="288"/>
            <ac:spMk id="12" creationId="{A235CAC7-88D8-4F81-AFA6-EC35A2273004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15.300" v="5416" actId="26606"/>
          <ac:spMkLst>
            <pc:docMk/>
            <pc:sldMk cId="2470769452" sldId="288"/>
            <ac:spMk id="13" creationId="{5922BD39-6B5B-493A-BE62-58ECD0F7A75A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51:45.449" v="7516" actId="1076"/>
          <ac:spMkLst>
            <pc:docMk/>
            <pc:sldMk cId="2470769452" sldId="288"/>
            <ac:spMk id="13" creationId="{DA29F00F-1377-47F7-B920-CA3FB3D413B1}"/>
          </ac:spMkLst>
        </pc:spChg>
        <pc:spChg chg="add mod">
          <ac:chgData name="Zhang, Tianzhu (Nokia - FR/Paris-Saclay)" userId="599b8e5a-70ef-46d1-8bd2-c32ad8602cfb" providerId="ADAL" clId="{06E09867-0F0A-4363-86FE-71F590B6C8BC}" dt="2020-10-14T07:51:05.100" v="7511" actId="1076"/>
          <ac:spMkLst>
            <pc:docMk/>
            <pc:sldMk cId="2470769452" sldId="288"/>
            <ac:spMk id="14" creationId="{0BF4ACDC-8039-4230-81C3-54287AB4EF05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6.414" v="5420" actId="26606"/>
          <ac:spMkLst>
            <pc:docMk/>
            <pc:sldMk cId="2470769452" sldId="288"/>
            <ac:spMk id="14" creationId="{DE47DF98-723F-4AAC-ABCF-CACBC438F78F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15.300" v="5416" actId="26606"/>
          <ac:spMkLst>
            <pc:docMk/>
            <pc:sldMk cId="2470769452" sldId="288"/>
            <ac:spMk id="17" creationId="{53FD85F6-ECDC-4124-9916-6444E142C6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9.941" v="5422" actId="26606"/>
          <ac:spMkLst>
            <pc:docMk/>
            <pc:sldMk cId="2470769452" sldId="288"/>
            <ac:spMk id="18" creationId="{5922BD39-6B5B-493A-BE62-58ECD0F7A75A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15.300" v="5416" actId="26606"/>
          <ac:spMkLst>
            <pc:docMk/>
            <pc:sldMk cId="2470769452" sldId="288"/>
            <ac:spMk id="19" creationId="{FB5D26B4-74AD-4118-8F13-7051DA3BFA87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9.941" v="5422" actId="26606"/>
          <ac:spMkLst>
            <pc:docMk/>
            <pc:sldMk cId="2470769452" sldId="288"/>
            <ac:spMk id="21" creationId="{53FD85F6-ECDC-4124-9916-6444E142C663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20:29.941" v="5422" actId="26606"/>
          <ac:spMkLst>
            <pc:docMk/>
            <pc:sldMk cId="2470769452" sldId="288"/>
            <ac:spMk id="22" creationId="{FB5D26B4-74AD-4118-8F13-7051DA3BFA87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4T07:51:32.481" v="7514" actId="1076"/>
          <ac:picMkLst>
            <pc:docMk/>
            <pc:sldMk cId="2470769452" sldId="288"/>
            <ac:picMk id="8" creationId="{11A4F550-AF7C-4F5B-B9AF-183A4353972D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1:20:15.300" v="5416" actId="26606"/>
          <ac:picMkLst>
            <pc:docMk/>
            <pc:sldMk cId="2470769452" sldId="288"/>
            <ac:picMk id="15" creationId="{4741521E-DC76-41B9-8A47-448CD4F9FA46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1:20:29.941" v="5422" actId="26606"/>
          <ac:picMkLst>
            <pc:docMk/>
            <pc:sldMk cId="2470769452" sldId="288"/>
            <ac:picMk id="20" creationId="{4741521E-DC76-41B9-8A47-448CD4F9FA46}"/>
          </ac:picMkLst>
        </pc:picChg>
        <pc:cxnChg chg="add del">
          <ac:chgData name="Zhang, Tianzhu (Nokia - FR/Paris-Saclay)" userId="599b8e5a-70ef-46d1-8bd2-c32ad8602cfb" providerId="ADAL" clId="{06E09867-0F0A-4363-86FE-71F590B6C8BC}" dt="2020-10-13T21:20:26.414" v="5420" actId="26606"/>
          <ac:cxnSpMkLst>
            <pc:docMk/>
            <pc:sldMk cId="2470769452" sldId="288"/>
            <ac:cxnSpMk id="16" creationId="{EA29FC7C-9308-4FDE-8DCA-405668055B0F}"/>
          </ac:cxnSpMkLst>
        </pc:cxnChg>
      </pc:sldChg>
      <pc:sldChg chg="addSp delSp modSp add mod setBg modNotesTx">
        <pc:chgData name="Zhang, Tianzhu (Nokia - FR/Paris-Saclay)" userId="599b8e5a-70ef-46d1-8bd2-c32ad8602cfb" providerId="ADAL" clId="{06E09867-0F0A-4363-86FE-71F590B6C8BC}" dt="2020-10-14T11:45:51.770" v="12817" actId="20577"/>
        <pc:sldMkLst>
          <pc:docMk/>
          <pc:sldMk cId="3284924013" sldId="289"/>
        </pc:sldMkLst>
        <pc:spChg chg="mod">
          <ac:chgData name="Zhang, Tianzhu (Nokia - FR/Paris-Saclay)" userId="599b8e5a-70ef-46d1-8bd2-c32ad8602cfb" providerId="ADAL" clId="{06E09867-0F0A-4363-86FE-71F590B6C8BC}" dt="2020-10-13T21:38:45.638" v="5736" actId="26606"/>
          <ac:spMkLst>
            <pc:docMk/>
            <pc:sldMk cId="3284924013" sldId="289"/>
            <ac:spMk id="2" creationId="{E5F10DFA-AE97-4E86-A7AB-8D50FEE1565B}"/>
          </ac:spMkLst>
        </pc:spChg>
        <pc:spChg chg="del mod">
          <ac:chgData name="Zhang, Tianzhu (Nokia - FR/Paris-Saclay)" userId="599b8e5a-70ef-46d1-8bd2-c32ad8602cfb" providerId="ADAL" clId="{06E09867-0F0A-4363-86FE-71F590B6C8BC}" dt="2020-10-13T21:38:17.517" v="5734" actId="478"/>
          <ac:spMkLst>
            <pc:docMk/>
            <pc:sldMk cId="3284924013" sldId="289"/>
            <ac:spMk id="3" creationId="{5B0586B8-8A1B-40E4-A194-96674EB940AF}"/>
          </ac:spMkLst>
        </pc:spChg>
        <pc:spChg chg="mod">
          <ac:chgData name="Zhang, Tianzhu (Nokia - FR/Paris-Saclay)" userId="599b8e5a-70ef-46d1-8bd2-c32ad8602cfb" providerId="ADAL" clId="{06E09867-0F0A-4363-86FE-71F590B6C8BC}" dt="2020-10-13T21:38:45.638" v="5736" actId="26606"/>
          <ac:spMkLst>
            <pc:docMk/>
            <pc:sldMk cId="3284924013" sldId="289"/>
            <ac:spMk id="4" creationId="{950C7BD5-04DA-448E-8F3D-B2FD2FBD6DC2}"/>
          </ac:spMkLst>
        </pc:spChg>
        <pc:spChg chg="mod">
          <ac:chgData name="Zhang, Tianzhu (Nokia - FR/Paris-Saclay)" userId="599b8e5a-70ef-46d1-8bd2-c32ad8602cfb" providerId="ADAL" clId="{06E09867-0F0A-4363-86FE-71F590B6C8BC}" dt="2020-10-13T21:38:45.638" v="5736" actId="26606"/>
          <ac:spMkLst>
            <pc:docMk/>
            <pc:sldMk cId="3284924013" sldId="289"/>
            <ac:spMk id="5" creationId="{8B41FF08-2DB4-478C-80E3-23310A083CA3}"/>
          </ac:spMkLst>
        </pc:spChg>
        <pc:spChg chg="add">
          <ac:chgData name="Zhang, Tianzhu (Nokia - FR/Paris-Saclay)" userId="599b8e5a-70ef-46d1-8bd2-c32ad8602cfb" providerId="ADAL" clId="{06E09867-0F0A-4363-86FE-71F590B6C8BC}" dt="2020-10-13T21:38:45.638" v="5736" actId="26606"/>
          <ac:spMkLst>
            <pc:docMk/>
            <pc:sldMk cId="3284924013" sldId="289"/>
            <ac:spMk id="11" creationId="{53F29798-D584-4792-9B62-3F5F5C36D619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3T21:38:52.563" v="5737" actId="27614"/>
          <ac:picMkLst>
            <pc:docMk/>
            <pc:sldMk cId="3284924013" sldId="289"/>
            <ac:picMk id="6" creationId="{80065AE8-5D28-44A2-AE6E-88D34FE25C0A}"/>
          </ac:picMkLst>
        </pc:picChg>
      </pc:sldChg>
      <pc:sldChg chg="addSp delSp modSp add mod setBg">
        <pc:chgData name="Zhang, Tianzhu (Nokia - FR/Paris-Saclay)" userId="599b8e5a-70ef-46d1-8bd2-c32ad8602cfb" providerId="ADAL" clId="{06E09867-0F0A-4363-86FE-71F590B6C8BC}" dt="2020-10-13T21:57:42.427" v="6440" actId="14100"/>
        <pc:sldMkLst>
          <pc:docMk/>
          <pc:sldMk cId="440860838" sldId="290"/>
        </pc:sldMkLst>
        <pc:spChg chg="mo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2" creationId="{EA4F5AEE-D96B-4BFA-A2A5-372F64B1FEF9}"/>
          </ac:spMkLst>
        </pc:spChg>
        <pc:spChg chg="mo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3" creationId="{0CFDB0A2-47F3-40C1-9F48-008A11DE3FAD}"/>
          </ac:spMkLst>
        </pc:spChg>
        <pc:spChg chg="mod or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4" creationId="{8A700331-3136-4B81-9A38-C77A02EEB560}"/>
          </ac:spMkLst>
        </pc:spChg>
        <pc:spChg chg="mod or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5" creationId="{6721A5A5-6B54-441E-BB0D-4CC64639B500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6:07.962" v="6431" actId="26606"/>
          <ac:spMkLst>
            <pc:docMk/>
            <pc:sldMk cId="440860838" sldId="290"/>
            <ac:spMk id="10" creationId="{4351DFE5-F63D-4BE0-BDA9-E3EB88F01AA5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6:07.947" v="6430" actId="26606"/>
          <ac:spMkLst>
            <pc:docMk/>
            <pc:sldMk cId="440860838" sldId="290"/>
            <ac:spMk id="17" creationId="{63AB00AE-4340-440F-82E1-9F69D1D5519F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6:52.811" v="6432" actId="26606"/>
          <ac:spMkLst>
            <pc:docMk/>
            <pc:sldMk cId="440860838" sldId="290"/>
            <ac:spMk id="21" creationId="{70BEB1E7-2F88-40BC-B73D-42E5B6F80BFC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6:52.811" v="6432" actId="26606"/>
          <ac:spMkLst>
            <pc:docMk/>
            <pc:sldMk cId="440860838" sldId="290"/>
            <ac:spMk id="22" creationId="{D2B783EE-0239-4717-BBEA-8C9EAC61C824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6:52.811" v="6432" actId="26606"/>
          <ac:spMkLst>
            <pc:docMk/>
            <pc:sldMk cId="440860838" sldId="290"/>
            <ac:spMk id="23" creationId="{A7B99495-F43F-4D80-A44F-2CB4764EB90B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28" creationId="{C95B82D5-A8BB-45BF-BED8-C7B206892100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30" creationId="{296C61EC-FBF4-4216-BE67-6C864D30A01C}"/>
          </ac:spMkLst>
        </pc:spChg>
        <pc:spChg chg="add del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32" creationId="{39D6C490-0229-4573-9696-B73E5B3A9C33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37" creationId="{D4993743-B10A-433C-9996-3035D2C3ABC6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39" creationId="{BB3B8946-A0AA-42D4-8A24-639DC6EA170E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41" creationId="{AB1038E6-06EF-4DCB-B52E-D3825C50F7C6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43" creationId="{5C7EF35C-8B7D-4026-8F09-8B2B2250579B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45" creationId="{5F24A71D-C0A9-49AC-B2D1-5A9EA2BD383E}"/>
          </ac:spMkLst>
        </pc:spChg>
        <pc:spChg chg="add">
          <ac:chgData name="Zhang, Tianzhu (Nokia - FR/Paris-Saclay)" userId="599b8e5a-70ef-46d1-8bd2-c32ad8602cfb" providerId="ADAL" clId="{06E09867-0F0A-4363-86FE-71F590B6C8BC}" dt="2020-10-13T21:57:26.943" v="6435" actId="26606"/>
          <ac:spMkLst>
            <pc:docMk/>
            <pc:sldMk cId="440860838" sldId="290"/>
            <ac:spMk id="47" creationId="{14280C55-570C-4284-9850-B2BA33DB6726}"/>
          </ac:spMkLst>
        </pc:spChg>
        <pc:picChg chg="add mod ord">
          <ac:chgData name="Zhang, Tianzhu (Nokia - FR/Paris-Saclay)" userId="599b8e5a-70ef-46d1-8bd2-c32ad8602cfb" providerId="ADAL" clId="{06E09867-0F0A-4363-86FE-71F590B6C8BC}" dt="2020-10-13T21:57:42.427" v="6440" actId="14100"/>
          <ac:picMkLst>
            <pc:docMk/>
            <pc:sldMk cId="440860838" sldId="290"/>
            <ac:picMk id="7" creationId="{9477C028-4DD0-475F-B0DA-A7ED505F0CDE}"/>
          </ac:picMkLst>
        </pc:picChg>
        <pc:picChg chg="add mod ord">
          <ac:chgData name="Zhang, Tianzhu (Nokia - FR/Paris-Saclay)" userId="599b8e5a-70ef-46d1-8bd2-c32ad8602cfb" providerId="ADAL" clId="{06E09867-0F0A-4363-86FE-71F590B6C8BC}" dt="2020-10-13T21:57:36.767" v="6438" actId="1076"/>
          <ac:picMkLst>
            <pc:docMk/>
            <pc:sldMk cId="440860838" sldId="290"/>
            <ac:picMk id="8" creationId="{7DDFAEA4-81BD-497C-A6D2-D56487D43619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1:56:07.962" v="6431" actId="26606"/>
          <ac:picMkLst>
            <pc:docMk/>
            <pc:sldMk cId="440860838" sldId="290"/>
            <ac:picMk id="12" creationId="{3AA16612-ACD2-4A16-8F2B-4514FD6BF28F}"/>
          </ac:picMkLst>
        </pc:picChg>
        <pc:picChg chg="add del">
          <ac:chgData name="Zhang, Tianzhu (Nokia - FR/Paris-Saclay)" userId="599b8e5a-70ef-46d1-8bd2-c32ad8602cfb" providerId="ADAL" clId="{06E09867-0F0A-4363-86FE-71F590B6C8BC}" dt="2020-10-13T21:56:07.947" v="6430" actId="26606"/>
          <ac:picMkLst>
            <pc:docMk/>
            <pc:sldMk cId="440860838" sldId="290"/>
            <ac:picMk id="19" creationId="{22901FED-4FC9-4ED5-8123-C98BCD1616BA}"/>
          </ac:picMkLst>
        </pc:picChg>
      </pc:sldChg>
      <pc:sldChg chg="addSp modSp add mod setBg">
        <pc:chgData name="Zhang, Tianzhu (Nokia - FR/Paris-Saclay)" userId="599b8e5a-70ef-46d1-8bd2-c32ad8602cfb" providerId="ADAL" clId="{06E09867-0F0A-4363-86FE-71F590B6C8BC}" dt="2020-10-13T21:41:12.304" v="5891" actId="26606"/>
        <pc:sldMkLst>
          <pc:docMk/>
          <pc:sldMk cId="4281586383" sldId="291"/>
        </pc:sldMkLst>
        <pc:spChg chg="mod">
          <ac:chgData name="Zhang, Tianzhu (Nokia - FR/Paris-Saclay)" userId="599b8e5a-70ef-46d1-8bd2-c32ad8602cfb" providerId="ADAL" clId="{06E09867-0F0A-4363-86FE-71F590B6C8BC}" dt="2020-10-13T21:41:12.304" v="5891" actId="26606"/>
          <ac:spMkLst>
            <pc:docMk/>
            <pc:sldMk cId="4281586383" sldId="291"/>
            <ac:spMk id="2" creationId="{5D9CA3BD-887F-4406-8140-DC373847B1DF}"/>
          </ac:spMkLst>
        </pc:spChg>
        <pc:spChg chg="mod">
          <ac:chgData name="Zhang, Tianzhu (Nokia - FR/Paris-Saclay)" userId="599b8e5a-70ef-46d1-8bd2-c32ad8602cfb" providerId="ADAL" clId="{06E09867-0F0A-4363-86FE-71F590B6C8BC}" dt="2020-10-13T21:41:12.304" v="5891" actId="26606"/>
          <ac:spMkLst>
            <pc:docMk/>
            <pc:sldMk cId="4281586383" sldId="291"/>
            <ac:spMk id="3" creationId="{84BE268E-EB20-4FF1-A106-30E59F85F572}"/>
          </ac:spMkLst>
        </pc:spChg>
        <pc:spChg chg="mod">
          <ac:chgData name="Zhang, Tianzhu (Nokia - FR/Paris-Saclay)" userId="599b8e5a-70ef-46d1-8bd2-c32ad8602cfb" providerId="ADAL" clId="{06E09867-0F0A-4363-86FE-71F590B6C8BC}" dt="2020-10-13T21:41:12.304" v="5891" actId="26606"/>
          <ac:spMkLst>
            <pc:docMk/>
            <pc:sldMk cId="4281586383" sldId="291"/>
            <ac:spMk id="4" creationId="{A4FEFEDD-00F2-441D-B135-25FE6A5CC2F1}"/>
          </ac:spMkLst>
        </pc:spChg>
        <pc:spChg chg="add">
          <ac:chgData name="Zhang, Tianzhu (Nokia - FR/Paris-Saclay)" userId="599b8e5a-70ef-46d1-8bd2-c32ad8602cfb" providerId="ADAL" clId="{06E09867-0F0A-4363-86FE-71F590B6C8BC}" dt="2020-10-13T21:41:12.304" v="5891" actId="26606"/>
          <ac:spMkLst>
            <pc:docMk/>
            <pc:sldMk cId="4281586383" sldId="291"/>
            <ac:spMk id="13" creationId="{74751229-0244-4FBB-BED1-407467F4C951}"/>
          </ac:spMkLst>
        </pc:spChg>
        <pc:picChg chg="add">
          <ac:chgData name="Zhang, Tianzhu (Nokia - FR/Paris-Saclay)" userId="599b8e5a-70ef-46d1-8bd2-c32ad8602cfb" providerId="ADAL" clId="{06E09867-0F0A-4363-86FE-71F590B6C8BC}" dt="2020-10-13T21:41:12.304" v="5891" actId="26606"/>
          <ac:picMkLst>
            <pc:docMk/>
            <pc:sldMk cId="4281586383" sldId="291"/>
            <ac:picMk id="8" creationId="{2901CEA9-09C3-4D4C-8B7A-429BEC8AB704}"/>
          </ac:picMkLst>
        </pc:picChg>
        <pc:picChg chg="add">
          <ac:chgData name="Zhang, Tianzhu (Nokia - FR/Paris-Saclay)" userId="599b8e5a-70ef-46d1-8bd2-c32ad8602cfb" providerId="ADAL" clId="{06E09867-0F0A-4363-86FE-71F590B6C8BC}" dt="2020-10-13T21:41:12.304" v="5891" actId="26606"/>
          <ac:picMkLst>
            <pc:docMk/>
            <pc:sldMk cId="4281586383" sldId="291"/>
            <ac:picMk id="10" creationId="{90928D6B-7895-4017-8CC9-C7ACB816C76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0634-46D3-4AB6-A853-5D6343E5C32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3779E-6033-482D-9CBC-6D4050CE48C2}">
      <dgm:prSet/>
      <dgm:spPr/>
      <dgm:t>
        <a:bodyPr/>
        <a:lstStyle/>
        <a:p>
          <a:r>
            <a:rPr lang="en-US"/>
            <a:t>Background</a:t>
          </a:r>
        </a:p>
      </dgm:t>
    </dgm:pt>
    <dgm:pt modelId="{292BE86B-7399-44F2-B2C1-BA5B1DD08099}" type="parTrans" cxnId="{6748820A-9E53-4746-9740-75F7E9924388}">
      <dgm:prSet/>
      <dgm:spPr/>
      <dgm:t>
        <a:bodyPr/>
        <a:lstStyle/>
        <a:p>
          <a:endParaRPr lang="en-US"/>
        </a:p>
      </dgm:t>
    </dgm:pt>
    <dgm:pt modelId="{0EC9D815-8841-497E-8D64-97AD3256ED1C}" type="sibTrans" cxnId="{6748820A-9E53-4746-9740-75F7E9924388}">
      <dgm:prSet/>
      <dgm:spPr/>
      <dgm:t>
        <a:bodyPr/>
        <a:lstStyle/>
        <a:p>
          <a:endParaRPr lang="en-US"/>
        </a:p>
      </dgm:t>
    </dgm:pt>
    <dgm:pt modelId="{3E3D6064-7928-4905-9F04-E13C7A2349A0}">
      <dgm:prSet/>
      <dgm:spPr/>
      <dgm:t>
        <a:bodyPr/>
        <a:lstStyle/>
        <a:p>
          <a:r>
            <a:rPr lang="en-US"/>
            <a:t>Network Function Virtualization (NFV)</a:t>
          </a:r>
        </a:p>
      </dgm:t>
    </dgm:pt>
    <dgm:pt modelId="{6E5022BA-3797-4565-8617-F15BCBCADA30}" type="parTrans" cxnId="{3745AA76-C7AA-4757-A2C3-70ABA2D53B31}">
      <dgm:prSet/>
      <dgm:spPr/>
      <dgm:t>
        <a:bodyPr/>
        <a:lstStyle/>
        <a:p>
          <a:endParaRPr lang="en-US"/>
        </a:p>
      </dgm:t>
    </dgm:pt>
    <dgm:pt modelId="{8685736B-7F6F-4E3B-A7C6-017D9F61A05F}" type="sibTrans" cxnId="{3745AA76-C7AA-4757-A2C3-70ABA2D53B31}">
      <dgm:prSet/>
      <dgm:spPr/>
      <dgm:t>
        <a:bodyPr/>
        <a:lstStyle/>
        <a:p>
          <a:endParaRPr lang="en-US"/>
        </a:p>
      </dgm:t>
    </dgm:pt>
    <dgm:pt modelId="{E1349247-1273-4340-80F3-BDFC9BBD731F}">
      <dgm:prSet/>
      <dgm:spPr/>
      <dgm:t>
        <a:bodyPr/>
        <a:lstStyle/>
        <a:p>
          <a:r>
            <a:rPr lang="en-US"/>
            <a:t>Software switches</a:t>
          </a:r>
        </a:p>
      </dgm:t>
    </dgm:pt>
    <dgm:pt modelId="{5665370B-CA6F-4C6E-8F1C-35DFC06F9514}" type="parTrans" cxnId="{7BE3BCD1-DC61-4304-AD28-2D0413B87016}">
      <dgm:prSet/>
      <dgm:spPr/>
      <dgm:t>
        <a:bodyPr/>
        <a:lstStyle/>
        <a:p>
          <a:endParaRPr lang="en-US"/>
        </a:p>
      </dgm:t>
    </dgm:pt>
    <dgm:pt modelId="{78A2407F-54E6-4170-95EF-61C0767D6B56}" type="sibTrans" cxnId="{7BE3BCD1-DC61-4304-AD28-2D0413B87016}">
      <dgm:prSet/>
      <dgm:spPr/>
      <dgm:t>
        <a:bodyPr/>
        <a:lstStyle/>
        <a:p>
          <a:endParaRPr lang="en-US"/>
        </a:p>
      </dgm:t>
    </dgm:pt>
    <dgm:pt modelId="{A301C666-1CF9-43AE-BD7B-F5F72818CDF5}">
      <dgm:prSet/>
      <dgm:spPr/>
      <dgm:t>
        <a:bodyPr/>
        <a:lstStyle/>
        <a:p>
          <a:r>
            <a:rPr lang="en-US"/>
            <a:t>Motivation </a:t>
          </a:r>
        </a:p>
      </dgm:t>
    </dgm:pt>
    <dgm:pt modelId="{A6659B8C-11DB-4583-9802-9A515BEF9DB6}" type="parTrans" cxnId="{536C1609-7E37-44ED-9ECC-3A2AD3A84BC5}">
      <dgm:prSet/>
      <dgm:spPr/>
      <dgm:t>
        <a:bodyPr/>
        <a:lstStyle/>
        <a:p>
          <a:endParaRPr lang="en-US"/>
        </a:p>
      </dgm:t>
    </dgm:pt>
    <dgm:pt modelId="{C9C362E8-B2BC-43B2-864B-2A622E19BE36}" type="sibTrans" cxnId="{536C1609-7E37-44ED-9ECC-3A2AD3A84BC5}">
      <dgm:prSet/>
      <dgm:spPr/>
      <dgm:t>
        <a:bodyPr/>
        <a:lstStyle/>
        <a:p>
          <a:endParaRPr lang="en-US"/>
        </a:p>
      </dgm:t>
    </dgm:pt>
    <dgm:pt modelId="{4370ECB2-EBE4-4A41-87AB-7DA48AD75FB8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A649712A-DF8C-499F-B02E-72D090C05F1B}" type="parTrans" cxnId="{16633911-2FB9-42B4-8B9D-43125335A046}">
      <dgm:prSet/>
      <dgm:spPr/>
      <dgm:t>
        <a:bodyPr/>
        <a:lstStyle/>
        <a:p>
          <a:endParaRPr lang="en-US"/>
        </a:p>
      </dgm:t>
    </dgm:pt>
    <dgm:pt modelId="{F3547355-CCBB-44C7-B5A7-C1069982DBBC}" type="sibTrans" cxnId="{16633911-2FB9-42B4-8B9D-43125335A046}">
      <dgm:prSet/>
      <dgm:spPr/>
      <dgm:t>
        <a:bodyPr/>
        <a:lstStyle/>
        <a:p>
          <a:endParaRPr lang="en-US"/>
        </a:p>
      </dgm:t>
    </dgm:pt>
    <dgm:pt modelId="{899F80EC-F1DC-41CA-A742-BB664E7C69E6}">
      <dgm:prSet/>
      <dgm:spPr/>
      <dgm:t>
        <a:bodyPr/>
        <a:lstStyle/>
        <a:p>
          <a:r>
            <a:rPr lang="en-US"/>
            <a:t>Experimental results</a:t>
          </a:r>
        </a:p>
      </dgm:t>
    </dgm:pt>
    <dgm:pt modelId="{47D8E244-955B-4322-97FF-8A17EA035546}" type="parTrans" cxnId="{4529179B-1789-4266-834A-1677405C6469}">
      <dgm:prSet/>
      <dgm:spPr/>
      <dgm:t>
        <a:bodyPr/>
        <a:lstStyle/>
        <a:p>
          <a:endParaRPr lang="en-US"/>
        </a:p>
      </dgm:t>
    </dgm:pt>
    <dgm:pt modelId="{62BFFC9A-4917-46FC-A088-DAC2831C850D}" type="sibTrans" cxnId="{4529179B-1789-4266-834A-1677405C6469}">
      <dgm:prSet/>
      <dgm:spPr/>
      <dgm:t>
        <a:bodyPr/>
        <a:lstStyle/>
        <a:p>
          <a:endParaRPr lang="en-US"/>
        </a:p>
      </dgm:t>
    </dgm:pt>
    <dgm:pt modelId="{8CABA43F-F4C7-4BF4-86F6-51BFB81A5891}">
      <dgm:prSet/>
      <dgm:spPr/>
      <dgm:t>
        <a:bodyPr/>
        <a:lstStyle/>
        <a:p>
          <a:r>
            <a:rPr lang="en-US"/>
            <a:t>Conclusion</a:t>
          </a:r>
        </a:p>
      </dgm:t>
    </dgm:pt>
    <dgm:pt modelId="{D6EC4CE2-CA88-4486-9E12-C14A264CFFD7}" type="parTrans" cxnId="{09F148DD-F11C-4E18-A0FC-9B1D1A65C960}">
      <dgm:prSet/>
      <dgm:spPr/>
      <dgm:t>
        <a:bodyPr/>
        <a:lstStyle/>
        <a:p>
          <a:endParaRPr lang="en-US"/>
        </a:p>
      </dgm:t>
    </dgm:pt>
    <dgm:pt modelId="{9709FFA6-D422-47FC-B1E5-7239BB7AF3F7}" type="sibTrans" cxnId="{09F148DD-F11C-4E18-A0FC-9B1D1A65C960}">
      <dgm:prSet/>
      <dgm:spPr/>
      <dgm:t>
        <a:bodyPr/>
        <a:lstStyle/>
        <a:p>
          <a:endParaRPr lang="en-US"/>
        </a:p>
      </dgm:t>
    </dgm:pt>
    <dgm:pt modelId="{80AF6B65-5B5D-45DE-A561-612A52546439}">
      <dgm:prSet/>
      <dgm:spPr/>
      <dgm:t>
        <a:bodyPr/>
        <a:lstStyle/>
        <a:p>
          <a:r>
            <a:rPr lang="en-US" dirty="0"/>
            <a:t>Test scenarios</a:t>
          </a:r>
        </a:p>
      </dgm:t>
    </dgm:pt>
    <dgm:pt modelId="{38D9B51C-56EB-4F63-AA8B-B851F1A78B4D}" type="parTrans" cxnId="{5F0E3345-D946-417C-A203-F67A5050AFC6}">
      <dgm:prSet/>
      <dgm:spPr/>
      <dgm:t>
        <a:bodyPr/>
        <a:lstStyle/>
        <a:p>
          <a:endParaRPr lang="fr-FR"/>
        </a:p>
      </dgm:t>
    </dgm:pt>
    <dgm:pt modelId="{A349A205-877E-42B7-9ADF-C75E2CFEE1C4}" type="sibTrans" cxnId="{5F0E3345-D946-417C-A203-F67A5050AFC6}">
      <dgm:prSet/>
      <dgm:spPr/>
      <dgm:t>
        <a:bodyPr/>
        <a:lstStyle/>
        <a:p>
          <a:endParaRPr lang="fr-FR"/>
        </a:p>
      </dgm:t>
    </dgm:pt>
    <dgm:pt modelId="{52477D88-328C-4285-B1E5-34F17B157965}">
      <dgm:prSet/>
      <dgm:spPr/>
      <dgm:t>
        <a:bodyPr/>
        <a:lstStyle/>
        <a:p>
          <a:r>
            <a:rPr lang="en-US" dirty="0"/>
            <a:t>Testbed settings</a:t>
          </a:r>
        </a:p>
      </dgm:t>
    </dgm:pt>
    <dgm:pt modelId="{9D5FEE2B-E045-472F-8480-90469C67D6BF}" type="parTrans" cxnId="{3940A3DD-8325-4EB3-846F-672EEB506B14}">
      <dgm:prSet/>
      <dgm:spPr/>
      <dgm:t>
        <a:bodyPr/>
        <a:lstStyle/>
        <a:p>
          <a:endParaRPr lang="fr-FR"/>
        </a:p>
      </dgm:t>
    </dgm:pt>
    <dgm:pt modelId="{3534E80F-1DA0-4DE0-B1D0-69645C4DA2B9}" type="sibTrans" cxnId="{3940A3DD-8325-4EB3-846F-672EEB506B14}">
      <dgm:prSet/>
      <dgm:spPr/>
      <dgm:t>
        <a:bodyPr/>
        <a:lstStyle/>
        <a:p>
          <a:endParaRPr lang="fr-FR"/>
        </a:p>
      </dgm:t>
    </dgm:pt>
    <dgm:pt modelId="{4C34F43C-065C-4718-BFDD-163B1E14AF2C}" type="pres">
      <dgm:prSet presAssocID="{0EBE0634-46D3-4AB6-A853-5D6343E5C32C}" presName="linear" presStyleCnt="0">
        <dgm:presLayoutVars>
          <dgm:dir/>
          <dgm:animLvl val="lvl"/>
          <dgm:resizeHandles val="exact"/>
        </dgm:presLayoutVars>
      </dgm:prSet>
      <dgm:spPr/>
    </dgm:pt>
    <dgm:pt modelId="{FD8F3785-9FA1-43FD-A9B5-5258DCAB9258}" type="pres">
      <dgm:prSet presAssocID="{7533779E-6033-482D-9CBC-6D4050CE48C2}" presName="parentLin" presStyleCnt="0"/>
      <dgm:spPr/>
    </dgm:pt>
    <dgm:pt modelId="{87E34A27-B2FF-4FC2-9705-CDEEBCF70FC7}" type="pres">
      <dgm:prSet presAssocID="{7533779E-6033-482D-9CBC-6D4050CE48C2}" presName="parentLeftMargin" presStyleLbl="node1" presStyleIdx="0" presStyleCnt="4"/>
      <dgm:spPr/>
    </dgm:pt>
    <dgm:pt modelId="{DAA48404-F4B6-4C8D-9A64-9EBDF6ADE221}" type="pres">
      <dgm:prSet presAssocID="{7533779E-6033-482D-9CBC-6D4050CE48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E1FF8C-F51F-439E-9B66-ACF62211D7A3}" type="pres">
      <dgm:prSet presAssocID="{7533779E-6033-482D-9CBC-6D4050CE48C2}" presName="negativeSpace" presStyleCnt="0"/>
      <dgm:spPr/>
    </dgm:pt>
    <dgm:pt modelId="{A829EE82-7A49-44FD-A477-C23F59C77D1A}" type="pres">
      <dgm:prSet presAssocID="{7533779E-6033-482D-9CBC-6D4050CE48C2}" presName="childText" presStyleLbl="conFgAcc1" presStyleIdx="0" presStyleCnt="4">
        <dgm:presLayoutVars>
          <dgm:bulletEnabled val="1"/>
        </dgm:presLayoutVars>
      </dgm:prSet>
      <dgm:spPr/>
    </dgm:pt>
    <dgm:pt modelId="{8F6313EC-6D55-4775-916B-72549EDA60FF}" type="pres">
      <dgm:prSet presAssocID="{0EC9D815-8841-497E-8D64-97AD3256ED1C}" presName="spaceBetweenRectangles" presStyleCnt="0"/>
      <dgm:spPr/>
    </dgm:pt>
    <dgm:pt modelId="{BDB0327E-2690-4877-B18A-2AEE3E4D02E8}" type="pres">
      <dgm:prSet presAssocID="{4370ECB2-EBE4-4A41-87AB-7DA48AD75FB8}" presName="parentLin" presStyleCnt="0"/>
      <dgm:spPr/>
    </dgm:pt>
    <dgm:pt modelId="{2C55C52F-EFD0-4B93-AC69-65F5AE11E501}" type="pres">
      <dgm:prSet presAssocID="{4370ECB2-EBE4-4A41-87AB-7DA48AD75FB8}" presName="parentLeftMargin" presStyleLbl="node1" presStyleIdx="0" presStyleCnt="4"/>
      <dgm:spPr/>
    </dgm:pt>
    <dgm:pt modelId="{2C06ECEF-1F72-43AC-8BBD-F08FFD455BC2}" type="pres">
      <dgm:prSet presAssocID="{4370ECB2-EBE4-4A41-87AB-7DA48AD75F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D46C09-56A8-4530-8870-159679920C77}" type="pres">
      <dgm:prSet presAssocID="{4370ECB2-EBE4-4A41-87AB-7DA48AD75FB8}" presName="negativeSpace" presStyleCnt="0"/>
      <dgm:spPr/>
    </dgm:pt>
    <dgm:pt modelId="{32F3F3B7-1139-4A84-B96D-8340A4967F00}" type="pres">
      <dgm:prSet presAssocID="{4370ECB2-EBE4-4A41-87AB-7DA48AD75FB8}" presName="childText" presStyleLbl="conFgAcc1" presStyleIdx="1" presStyleCnt="4">
        <dgm:presLayoutVars>
          <dgm:bulletEnabled val="1"/>
        </dgm:presLayoutVars>
      </dgm:prSet>
      <dgm:spPr/>
    </dgm:pt>
    <dgm:pt modelId="{2A59D000-3F2A-49A2-97AD-B35CF4DCD6DB}" type="pres">
      <dgm:prSet presAssocID="{F3547355-CCBB-44C7-B5A7-C1069982DBBC}" presName="spaceBetweenRectangles" presStyleCnt="0"/>
      <dgm:spPr/>
    </dgm:pt>
    <dgm:pt modelId="{B931838C-B157-4316-B0C6-2AB0E390966A}" type="pres">
      <dgm:prSet presAssocID="{899F80EC-F1DC-41CA-A742-BB664E7C69E6}" presName="parentLin" presStyleCnt="0"/>
      <dgm:spPr/>
    </dgm:pt>
    <dgm:pt modelId="{F589FFC2-A8B7-4A29-AC26-DF96136C86FF}" type="pres">
      <dgm:prSet presAssocID="{899F80EC-F1DC-41CA-A742-BB664E7C69E6}" presName="parentLeftMargin" presStyleLbl="node1" presStyleIdx="1" presStyleCnt="4"/>
      <dgm:spPr/>
    </dgm:pt>
    <dgm:pt modelId="{08A6CAB4-5780-481F-8826-F66165599E06}" type="pres">
      <dgm:prSet presAssocID="{899F80EC-F1DC-41CA-A742-BB664E7C69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001028-1505-4E1F-BFD1-784AC5B3E823}" type="pres">
      <dgm:prSet presAssocID="{899F80EC-F1DC-41CA-A742-BB664E7C69E6}" presName="negativeSpace" presStyleCnt="0"/>
      <dgm:spPr/>
    </dgm:pt>
    <dgm:pt modelId="{CDCFCB08-21AC-4F48-8A36-112E81CB7ADB}" type="pres">
      <dgm:prSet presAssocID="{899F80EC-F1DC-41CA-A742-BB664E7C69E6}" presName="childText" presStyleLbl="conFgAcc1" presStyleIdx="2" presStyleCnt="4">
        <dgm:presLayoutVars>
          <dgm:bulletEnabled val="1"/>
        </dgm:presLayoutVars>
      </dgm:prSet>
      <dgm:spPr/>
    </dgm:pt>
    <dgm:pt modelId="{93CB5CC4-3C7B-411D-8B0D-F899CE60CEFB}" type="pres">
      <dgm:prSet presAssocID="{62BFFC9A-4917-46FC-A088-DAC2831C850D}" presName="spaceBetweenRectangles" presStyleCnt="0"/>
      <dgm:spPr/>
    </dgm:pt>
    <dgm:pt modelId="{FDB1C122-075C-422A-8C2F-812C4622622B}" type="pres">
      <dgm:prSet presAssocID="{8CABA43F-F4C7-4BF4-86F6-51BFB81A5891}" presName="parentLin" presStyleCnt="0"/>
      <dgm:spPr/>
    </dgm:pt>
    <dgm:pt modelId="{74222BEF-A642-41A4-8318-2363B9C2FC20}" type="pres">
      <dgm:prSet presAssocID="{8CABA43F-F4C7-4BF4-86F6-51BFB81A5891}" presName="parentLeftMargin" presStyleLbl="node1" presStyleIdx="2" presStyleCnt="4"/>
      <dgm:spPr/>
    </dgm:pt>
    <dgm:pt modelId="{D0F743A2-814F-40E5-B448-717AB1A22191}" type="pres">
      <dgm:prSet presAssocID="{8CABA43F-F4C7-4BF4-86F6-51BFB81A58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2487EE-1B1E-4786-9EE4-9FBA3B4F4321}" type="pres">
      <dgm:prSet presAssocID="{8CABA43F-F4C7-4BF4-86F6-51BFB81A5891}" presName="negativeSpace" presStyleCnt="0"/>
      <dgm:spPr/>
    </dgm:pt>
    <dgm:pt modelId="{A4172C1A-103E-4B24-8342-E467B2D8414F}" type="pres">
      <dgm:prSet presAssocID="{8CABA43F-F4C7-4BF4-86F6-51BFB81A589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6C1609-7E37-44ED-9ECC-3A2AD3A84BC5}" srcId="{7533779E-6033-482D-9CBC-6D4050CE48C2}" destId="{A301C666-1CF9-43AE-BD7B-F5F72818CDF5}" srcOrd="2" destOrd="0" parTransId="{A6659B8C-11DB-4583-9802-9A515BEF9DB6}" sibTransId="{C9C362E8-B2BC-43B2-864B-2A622E19BE36}"/>
    <dgm:cxn modelId="{6748820A-9E53-4746-9740-75F7E9924388}" srcId="{0EBE0634-46D3-4AB6-A853-5D6343E5C32C}" destId="{7533779E-6033-482D-9CBC-6D4050CE48C2}" srcOrd="0" destOrd="0" parTransId="{292BE86B-7399-44F2-B2C1-BA5B1DD08099}" sibTransId="{0EC9D815-8841-497E-8D64-97AD3256ED1C}"/>
    <dgm:cxn modelId="{034AB00F-D37E-4A45-807E-0A2C067A788C}" type="presOf" srcId="{3E3D6064-7928-4905-9F04-E13C7A2349A0}" destId="{A829EE82-7A49-44FD-A477-C23F59C77D1A}" srcOrd="0" destOrd="0" presId="urn:microsoft.com/office/officeart/2005/8/layout/list1"/>
    <dgm:cxn modelId="{16633911-2FB9-42B4-8B9D-43125335A046}" srcId="{0EBE0634-46D3-4AB6-A853-5D6343E5C32C}" destId="{4370ECB2-EBE4-4A41-87AB-7DA48AD75FB8}" srcOrd="1" destOrd="0" parTransId="{A649712A-DF8C-499F-B02E-72D090C05F1B}" sibTransId="{F3547355-CCBB-44C7-B5A7-C1069982DBBC}"/>
    <dgm:cxn modelId="{E2651A17-F08C-4B37-9435-E06BE7A81FFC}" type="presOf" srcId="{899F80EC-F1DC-41CA-A742-BB664E7C69E6}" destId="{F589FFC2-A8B7-4A29-AC26-DF96136C86FF}" srcOrd="0" destOrd="0" presId="urn:microsoft.com/office/officeart/2005/8/layout/list1"/>
    <dgm:cxn modelId="{D405DF1A-BB6C-4B7E-9058-9DF95D9835A2}" type="presOf" srcId="{8CABA43F-F4C7-4BF4-86F6-51BFB81A5891}" destId="{D0F743A2-814F-40E5-B448-717AB1A22191}" srcOrd="1" destOrd="0" presId="urn:microsoft.com/office/officeart/2005/8/layout/list1"/>
    <dgm:cxn modelId="{D8895829-127F-43A2-BF42-C47F2BEDEB60}" type="presOf" srcId="{7533779E-6033-482D-9CBC-6D4050CE48C2}" destId="{87E34A27-B2FF-4FC2-9705-CDEEBCF70FC7}" srcOrd="0" destOrd="0" presId="urn:microsoft.com/office/officeart/2005/8/layout/list1"/>
    <dgm:cxn modelId="{924AA22F-4AF3-40C2-BFF2-EE66373E8234}" type="presOf" srcId="{A301C666-1CF9-43AE-BD7B-F5F72818CDF5}" destId="{A829EE82-7A49-44FD-A477-C23F59C77D1A}" srcOrd="0" destOrd="2" presId="urn:microsoft.com/office/officeart/2005/8/layout/list1"/>
    <dgm:cxn modelId="{0CA84662-9135-4123-B8C0-E03F56A59955}" type="presOf" srcId="{0EBE0634-46D3-4AB6-A853-5D6343E5C32C}" destId="{4C34F43C-065C-4718-BFDD-163B1E14AF2C}" srcOrd="0" destOrd="0" presId="urn:microsoft.com/office/officeart/2005/8/layout/list1"/>
    <dgm:cxn modelId="{5F0E3345-D946-417C-A203-F67A5050AFC6}" srcId="{4370ECB2-EBE4-4A41-87AB-7DA48AD75FB8}" destId="{80AF6B65-5B5D-45DE-A561-612A52546439}" srcOrd="0" destOrd="0" parTransId="{38D9B51C-56EB-4F63-AA8B-B851F1A78B4D}" sibTransId="{A349A205-877E-42B7-9ADF-C75E2CFEE1C4}"/>
    <dgm:cxn modelId="{998D9070-351F-4A84-87B0-AAC0B237EFD8}" type="presOf" srcId="{E1349247-1273-4340-80F3-BDFC9BBD731F}" destId="{A829EE82-7A49-44FD-A477-C23F59C77D1A}" srcOrd="0" destOrd="1" presId="urn:microsoft.com/office/officeart/2005/8/layout/list1"/>
    <dgm:cxn modelId="{3745AA76-C7AA-4757-A2C3-70ABA2D53B31}" srcId="{7533779E-6033-482D-9CBC-6D4050CE48C2}" destId="{3E3D6064-7928-4905-9F04-E13C7A2349A0}" srcOrd="0" destOrd="0" parTransId="{6E5022BA-3797-4565-8617-F15BCBCADA30}" sibTransId="{8685736B-7F6F-4E3B-A7C6-017D9F61A05F}"/>
    <dgm:cxn modelId="{AC142659-C203-4756-A352-2BCA2020DC1B}" type="presOf" srcId="{899F80EC-F1DC-41CA-A742-BB664E7C69E6}" destId="{08A6CAB4-5780-481F-8826-F66165599E06}" srcOrd="1" destOrd="0" presId="urn:microsoft.com/office/officeart/2005/8/layout/list1"/>
    <dgm:cxn modelId="{A9B19595-EDE8-4626-BF7F-145B8C3EDD1C}" type="presOf" srcId="{7533779E-6033-482D-9CBC-6D4050CE48C2}" destId="{DAA48404-F4B6-4C8D-9A64-9EBDF6ADE221}" srcOrd="1" destOrd="0" presId="urn:microsoft.com/office/officeart/2005/8/layout/list1"/>
    <dgm:cxn modelId="{C9BFB59A-F6E1-42AC-A02B-05951ABE604C}" type="presOf" srcId="{8CABA43F-F4C7-4BF4-86F6-51BFB81A5891}" destId="{74222BEF-A642-41A4-8318-2363B9C2FC20}" srcOrd="0" destOrd="0" presId="urn:microsoft.com/office/officeart/2005/8/layout/list1"/>
    <dgm:cxn modelId="{4529179B-1789-4266-834A-1677405C6469}" srcId="{0EBE0634-46D3-4AB6-A853-5D6343E5C32C}" destId="{899F80EC-F1DC-41CA-A742-BB664E7C69E6}" srcOrd="2" destOrd="0" parTransId="{47D8E244-955B-4322-97FF-8A17EA035546}" sibTransId="{62BFFC9A-4917-46FC-A088-DAC2831C850D}"/>
    <dgm:cxn modelId="{ABA661A1-86A8-4151-9261-E75477B0B4BD}" type="presOf" srcId="{52477D88-328C-4285-B1E5-34F17B157965}" destId="{32F3F3B7-1139-4A84-B96D-8340A4967F00}" srcOrd="0" destOrd="1" presId="urn:microsoft.com/office/officeart/2005/8/layout/list1"/>
    <dgm:cxn modelId="{765C71A4-A06D-4274-BDAA-D14458737D52}" type="presOf" srcId="{80AF6B65-5B5D-45DE-A561-612A52546439}" destId="{32F3F3B7-1139-4A84-B96D-8340A4967F00}" srcOrd="0" destOrd="0" presId="urn:microsoft.com/office/officeart/2005/8/layout/list1"/>
    <dgm:cxn modelId="{454337D0-CC54-4376-B895-76908A93661D}" type="presOf" srcId="{4370ECB2-EBE4-4A41-87AB-7DA48AD75FB8}" destId="{2C55C52F-EFD0-4B93-AC69-65F5AE11E501}" srcOrd="0" destOrd="0" presId="urn:microsoft.com/office/officeart/2005/8/layout/list1"/>
    <dgm:cxn modelId="{7BE3BCD1-DC61-4304-AD28-2D0413B87016}" srcId="{7533779E-6033-482D-9CBC-6D4050CE48C2}" destId="{E1349247-1273-4340-80F3-BDFC9BBD731F}" srcOrd="1" destOrd="0" parTransId="{5665370B-CA6F-4C6E-8F1C-35DFC06F9514}" sibTransId="{78A2407F-54E6-4170-95EF-61C0767D6B56}"/>
    <dgm:cxn modelId="{9EE359D5-7539-4E7D-A477-1662E502451C}" type="presOf" srcId="{4370ECB2-EBE4-4A41-87AB-7DA48AD75FB8}" destId="{2C06ECEF-1F72-43AC-8BBD-F08FFD455BC2}" srcOrd="1" destOrd="0" presId="urn:microsoft.com/office/officeart/2005/8/layout/list1"/>
    <dgm:cxn modelId="{09F148DD-F11C-4E18-A0FC-9B1D1A65C960}" srcId="{0EBE0634-46D3-4AB6-A853-5D6343E5C32C}" destId="{8CABA43F-F4C7-4BF4-86F6-51BFB81A5891}" srcOrd="3" destOrd="0" parTransId="{D6EC4CE2-CA88-4486-9E12-C14A264CFFD7}" sibTransId="{9709FFA6-D422-47FC-B1E5-7239BB7AF3F7}"/>
    <dgm:cxn modelId="{3940A3DD-8325-4EB3-846F-672EEB506B14}" srcId="{4370ECB2-EBE4-4A41-87AB-7DA48AD75FB8}" destId="{52477D88-328C-4285-B1E5-34F17B157965}" srcOrd="1" destOrd="0" parTransId="{9D5FEE2B-E045-472F-8480-90469C67D6BF}" sibTransId="{3534E80F-1DA0-4DE0-B1D0-69645C4DA2B9}"/>
    <dgm:cxn modelId="{00BC77B8-973D-4832-9B23-EB83AC773BFB}" type="presParOf" srcId="{4C34F43C-065C-4718-BFDD-163B1E14AF2C}" destId="{FD8F3785-9FA1-43FD-A9B5-5258DCAB9258}" srcOrd="0" destOrd="0" presId="urn:microsoft.com/office/officeart/2005/8/layout/list1"/>
    <dgm:cxn modelId="{5971D1EC-5509-4BEF-9559-D49F31B29B78}" type="presParOf" srcId="{FD8F3785-9FA1-43FD-A9B5-5258DCAB9258}" destId="{87E34A27-B2FF-4FC2-9705-CDEEBCF70FC7}" srcOrd="0" destOrd="0" presId="urn:microsoft.com/office/officeart/2005/8/layout/list1"/>
    <dgm:cxn modelId="{2D2628C3-7A02-40CB-87E0-D78B5C44F68B}" type="presParOf" srcId="{FD8F3785-9FA1-43FD-A9B5-5258DCAB9258}" destId="{DAA48404-F4B6-4C8D-9A64-9EBDF6ADE221}" srcOrd="1" destOrd="0" presId="urn:microsoft.com/office/officeart/2005/8/layout/list1"/>
    <dgm:cxn modelId="{5FFD1926-2709-4C8A-BA7E-4F4FBEF18126}" type="presParOf" srcId="{4C34F43C-065C-4718-BFDD-163B1E14AF2C}" destId="{7BE1FF8C-F51F-439E-9B66-ACF62211D7A3}" srcOrd="1" destOrd="0" presId="urn:microsoft.com/office/officeart/2005/8/layout/list1"/>
    <dgm:cxn modelId="{39F9A9CB-2EF0-49E3-A02E-F68C30E4D4CB}" type="presParOf" srcId="{4C34F43C-065C-4718-BFDD-163B1E14AF2C}" destId="{A829EE82-7A49-44FD-A477-C23F59C77D1A}" srcOrd="2" destOrd="0" presId="urn:microsoft.com/office/officeart/2005/8/layout/list1"/>
    <dgm:cxn modelId="{8272ECF9-DBE0-4EDE-BE84-8196107EDBB3}" type="presParOf" srcId="{4C34F43C-065C-4718-BFDD-163B1E14AF2C}" destId="{8F6313EC-6D55-4775-916B-72549EDA60FF}" srcOrd="3" destOrd="0" presId="urn:microsoft.com/office/officeart/2005/8/layout/list1"/>
    <dgm:cxn modelId="{B30837A6-E51B-43E5-B0F7-6AECF5AE623F}" type="presParOf" srcId="{4C34F43C-065C-4718-BFDD-163B1E14AF2C}" destId="{BDB0327E-2690-4877-B18A-2AEE3E4D02E8}" srcOrd="4" destOrd="0" presId="urn:microsoft.com/office/officeart/2005/8/layout/list1"/>
    <dgm:cxn modelId="{181B82CC-E795-4F46-9A9A-ECDE23D38B3B}" type="presParOf" srcId="{BDB0327E-2690-4877-B18A-2AEE3E4D02E8}" destId="{2C55C52F-EFD0-4B93-AC69-65F5AE11E501}" srcOrd="0" destOrd="0" presId="urn:microsoft.com/office/officeart/2005/8/layout/list1"/>
    <dgm:cxn modelId="{C8BAF530-0B9B-4FF3-AD27-C870C4478ABC}" type="presParOf" srcId="{BDB0327E-2690-4877-B18A-2AEE3E4D02E8}" destId="{2C06ECEF-1F72-43AC-8BBD-F08FFD455BC2}" srcOrd="1" destOrd="0" presId="urn:microsoft.com/office/officeart/2005/8/layout/list1"/>
    <dgm:cxn modelId="{2AAD5062-4CB6-47F5-B5AC-E852CE985D1B}" type="presParOf" srcId="{4C34F43C-065C-4718-BFDD-163B1E14AF2C}" destId="{B3D46C09-56A8-4530-8870-159679920C77}" srcOrd="5" destOrd="0" presId="urn:microsoft.com/office/officeart/2005/8/layout/list1"/>
    <dgm:cxn modelId="{656ECC9C-90E0-4A29-B6DE-28F6FDEA6D4D}" type="presParOf" srcId="{4C34F43C-065C-4718-BFDD-163B1E14AF2C}" destId="{32F3F3B7-1139-4A84-B96D-8340A4967F00}" srcOrd="6" destOrd="0" presId="urn:microsoft.com/office/officeart/2005/8/layout/list1"/>
    <dgm:cxn modelId="{79305F7E-BD5A-4D85-AE8D-9F4B322BE4A3}" type="presParOf" srcId="{4C34F43C-065C-4718-BFDD-163B1E14AF2C}" destId="{2A59D000-3F2A-49A2-97AD-B35CF4DCD6DB}" srcOrd="7" destOrd="0" presId="urn:microsoft.com/office/officeart/2005/8/layout/list1"/>
    <dgm:cxn modelId="{5100A699-CDE5-4B6E-8CA3-FDC13BB4D60E}" type="presParOf" srcId="{4C34F43C-065C-4718-BFDD-163B1E14AF2C}" destId="{B931838C-B157-4316-B0C6-2AB0E390966A}" srcOrd="8" destOrd="0" presId="urn:microsoft.com/office/officeart/2005/8/layout/list1"/>
    <dgm:cxn modelId="{C257F8D3-5D9A-4CEE-A773-F96F01481538}" type="presParOf" srcId="{B931838C-B157-4316-B0C6-2AB0E390966A}" destId="{F589FFC2-A8B7-4A29-AC26-DF96136C86FF}" srcOrd="0" destOrd="0" presId="urn:microsoft.com/office/officeart/2005/8/layout/list1"/>
    <dgm:cxn modelId="{9EA854CE-4E23-4EEB-9FBD-8DF37378EF63}" type="presParOf" srcId="{B931838C-B157-4316-B0C6-2AB0E390966A}" destId="{08A6CAB4-5780-481F-8826-F66165599E06}" srcOrd="1" destOrd="0" presId="urn:microsoft.com/office/officeart/2005/8/layout/list1"/>
    <dgm:cxn modelId="{CBF7B533-CA30-4476-B4E5-1DC8608F2663}" type="presParOf" srcId="{4C34F43C-065C-4718-BFDD-163B1E14AF2C}" destId="{D5001028-1505-4E1F-BFD1-784AC5B3E823}" srcOrd="9" destOrd="0" presId="urn:microsoft.com/office/officeart/2005/8/layout/list1"/>
    <dgm:cxn modelId="{F03D0F59-DA83-4D7A-99B6-47398E5D1ADB}" type="presParOf" srcId="{4C34F43C-065C-4718-BFDD-163B1E14AF2C}" destId="{CDCFCB08-21AC-4F48-8A36-112E81CB7ADB}" srcOrd="10" destOrd="0" presId="urn:microsoft.com/office/officeart/2005/8/layout/list1"/>
    <dgm:cxn modelId="{7F2C9EAE-2E01-4E24-AF09-604CEB142EF6}" type="presParOf" srcId="{4C34F43C-065C-4718-BFDD-163B1E14AF2C}" destId="{93CB5CC4-3C7B-411D-8B0D-F899CE60CEFB}" srcOrd="11" destOrd="0" presId="urn:microsoft.com/office/officeart/2005/8/layout/list1"/>
    <dgm:cxn modelId="{F5EF7272-994D-4A46-B430-3F68AAA54DE4}" type="presParOf" srcId="{4C34F43C-065C-4718-BFDD-163B1E14AF2C}" destId="{FDB1C122-075C-422A-8C2F-812C4622622B}" srcOrd="12" destOrd="0" presId="urn:microsoft.com/office/officeart/2005/8/layout/list1"/>
    <dgm:cxn modelId="{4D755A91-BC3A-4144-99F2-B59E0B9E6C24}" type="presParOf" srcId="{FDB1C122-075C-422A-8C2F-812C4622622B}" destId="{74222BEF-A642-41A4-8318-2363B9C2FC20}" srcOrd="0" destOrd="0" presId="urn:microsoft.com/office/officeart/2005/8/layout/list1"/>
    <dgm:cxn modelId="{51B73139-F79A-4291-A655-78CDB7003447}" type="presParOf" srcId="{FDB1C122-075C-422A-8C2F-812C4622622B}" destId="{D0F743A2-814F-40E5-B448-717AB1A22191}" srcOrd="1" destOrd="0" presId="urn:microsoft.com/office/officeart/2005/8/layout/list1"/>
    <dgm:cxn modelId="{ECE7479D-C55E-459C-9828-C3A76126954C}" type="presParOf" srcId="{4C34F43C-065C-4718-BFDD-163B1E14AF2C}" destId="{642487EE-1B1E-4786-9EE4-9FBA3B4F4321}" srcOrd="13" destOrd="0" presId="urn:microsoft.com/office/officeart/2005/8/layout/list1"/>
    <dgm:cxn modelId="{83C31AAC-A021-4F1F-9CF9-4DC1B235F659}" type="presParOf" srcId="{4C34F43C-065C-4718-BFDD-163B1E14AF2C}" destId="{A4172C1A-103E-4B24-8342-E467B2D8414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1D0F56-2539-4F33-B9E8-468F8F2C88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6FD2FB-8EB6-468A-B04F-B432D9346A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Specialized hardware appliances, aka. Middleboxes</a:t>
          </a:r>
        </a:p>
      </dgm:t>
    </dgm:pt>
    <dgm:pt modelId="{DE4D2020-142A-4E7A-AC8C-C369518BA72C}" type="parTrans" cxnId="{1C7060C7-A98F-4D0A-891F-923A6C252CF2}">
      <dgm:prSet/>
      <dgm:spPr/>
      <dgm:t>
        <a:bodyPr/>
        <a:lstStyle/>
        <a:p>
          <a:endParaRPr lang="en-US"/>
        </a:p>
      </dgm:t>
    </dgm:pt>
    <dgm:pt modelId="{B38CAC86-E84D-4F6C-9149-D441441B2550}" type="sibTrans" cxnId="{1C7060C7-A98F-4D0A-891F-923A6C252CF2}">
      <dgm:prSet/>
      <dgm:spPr/>
      <dgm:t>
        <a:bodyPr/>
        <a:lstStyle/>
        <a:p>
          <a:endParaRPr lang="en-US"/>
        </a:p>
      </dgm:t>
    </dgm:pt>
    <dgm:pt modelId="{7F36084F-1DEB-4D48-8CF3-6AD104A1D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Very expensive</a:t>
          </a:r>
        </a:p>
      </dgm:t>
    </dgm:pt>
    <dgm:pt modelId="{72FB2B4D-7039-45C9-A9A3-0D6D5C71E35E}" type="parTrans" cxnId="{0F93C8CF-B3DC-42B6-AB3A-D0122F3FB210}">
      <dgm:prSet/>
      <dgm:spPr/>
      <dgm:t>
        <a:bodyPr/>
        <a:lstStyle/>
        <a:p>
          <a:endParaRPr lang="en-US"/>
        </a:p>
      </dgm:t>
    </dgm:pt>
    <dgm:pt modelId="{47687C54-4ADE-4F03-9F42-E75717E35FC9}" type="sibTrans" cxnId="{0F93C8CF-B3DC-42B6-AB3A-D0122F3FB210}">
      <dgm:prSet/>
      <dgm:spPr/>
      <dgm:t>
        <a:bodyPr/>
        <a:lstStyle/>
        <a:p>
          <a:endParaRPr lang="en-US"/>
        </a:p>
      </dgm:t>
    </dgm:pt>
    <dgm:pt modelId="{7B1B61B5-A62E-4F8B-B891-33E46169AF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Difficult to manage</a:t>
          </a:r>
        </a:p>
      </dgm:t>
    </dgm:pt>
    <dgm:pt modelId="{4C596786-CF2A-4045-B14A-506E6334EE19}" type="parTrans" cxnId="{CE1200BF-8472-4840-AB3B-BA6D02BEB7A1}">
      <dgm:prSet/>
      <dgm:spPr/>
      <dgm:t>
        <a:bodyPr/>
        <a:lstStyle/>
        <a:p>
          <a:endParaRPr lang="en-US"/>
        </a:p>
      </dgm:t>
    </dgm:pt>
    <dgm:pt modelId="{CA94104D-5DAA-4829-8555-430690EFC247}" type="sibTrans" cxnId="{CE1200BF-8472-4840-AB3B-BA6D02BEB7A1}">
      <dgm:prSet/>
      <dgm:spPr/>
      <dgm:t>
        <a:bodyPr/>
        <a:lstStyle/>
        <a:p>
          <a:endParaRPr lang="en-US"/>
        </a:p>
      </dgm:t>
    </dgm:pt>
    <dgm:pt modelId="{8F41C9AC-C8E1-4FDA-84AD-25D8C1A8E7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Inflexible to customize</a:t>
          </a:r>
        </a:p>
      </dgm:t>
    </dgm:pt>
    <dgm:pt modelId="{992E9C88-8AFA-4839-9E0D-599AC2BBAE24}" type="parTrans" cxnId="{26FD2EBB-E8B5-472B-8962-B9F5124AAAB0}">
      <dgm:prSet/>
      <dgm:spPr/>
      <dgm:t>
        <a:bodyPr/>
        <a:lstStyle/>
        <a:p>
          <a:endParaRPr lang="en-US"/>
        </a:p>
      </dgm:t>
    </dgm:pt>
    <dgm:pt modelId="{D54DD533-9B82-464A-AFB1-474BB1085E8A}" type="sibTrans" cxnId="{26FD2EBB-E8B5-472B-8962-B9F5124AAAB0}">
      <dgm:prSet/>
      <dgm:spPr/>
      <dgm:t>
        <a:bodyPr/>
        <a:lstStyle/>
        <a:p>
          <a:endParaRPr lang="en-US"/>
        </a:p>
      </dgm:t>
    </dgm:pt>
    <dgm:pt modelId="{3932E288-0E12-4E65-AD0E-C1DFC43DB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Tightly coupled with hardware production cycle</a:t>
          </a:r>
        </a:p>
      </dgm:t>
    </dgm:pt>
    <dgm:pt modelId="{77AA9C31-7863-4CD3-B86C-406FA13FC0DA}" type="parTrans" cxnId="{79957B68-78A3-4A5F-9874-A358CB317495}">
      <dgm:prSet/>
      <dgm:spPr/>
      <dgm:t>
        <a:bodyPr/>
        <a:lstStyle/>
        <a:p>
          <a:endParaRPr lang="en-US"/>
        </a:p>
      </dgm:t>
    </dgm:pt>
    <dgm:pt modelId="{2D14BE9D-50FB-491D-84F1-440292CA8A17}" type="sibTrans" cxnId="{79957B68-78A3-4A5F-9874-A358CB317495}">
      <dgm:prSet/>
      <dgm:spPr/>
      <dgm:t>
        <a:bodyPr/>
        <a:lstStyle/>
        <a:p>
          <a:endParaRPr lang="en-US"/>
        </a:p>
      </dgm:t>
    </dgm:pt>
    <dgm:pt modelId="{73D7CF7C-2AAC-411E-BBFA-3BEE59914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Tedious service deployment and maintenance</a:t>
          </a:r>
        </a:p>
      </dgm:t>
    </dgm:pt>
    <dgm:pt modelId="{F9C3546D-F1BC-4A0D-A09C-B63DC4DC8003}" type="parTrans" cxnId="{4E4F42F6-8517-46C1-8D00-A217267E49E1}">
      <dgm:prSet/>
      <dgm:spPr/>
      <dgm:t>
        <a:bodyPr/>
        <a:lstStyle/>
        <a:p>
          <a:endParaRPr lang="en-US"/>
        </a:p>
      </dgm:t>
    </dgm:pt>
    <dgm:pt modelId="{687699AE-4490-4212-97D0-809591B0D483}" type="sibTrans" cxnId="{4E4F42F6-8517-46C1-8D00-A217267E49E1}">
      <dgm:prSet/>
      <dgm:spPr/>
      <dgm:t>
        <a:bodyPr/>
        <a:lstStyle/>
        <a:p>
          <a:endParaRPr lang="en-US"/>
        </a:p>
      </dgm:t>
    </dgm:pt>
    <dgm:pt modelId="{7A5A34A4-9FFD-48B3-984B-493D20FF2B1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Non-trivial to scale in/out</a:t>
          </a:r>
          <a:endParaRPr lang="en-US"/>
        </a:p>
      </dgm:t>
    </dgm:pt>
    <dgm:pt modelId="{2459A8FF-5577-477F-8F69-E457F58D1897}" type="parTrans" cxnId="{A11F1E06-DB2B-47C7-9552-42A353596E1A}">
      <dgm:prSet/>
      <dgm:spPr/>
      <dgm:t>
        <a:bodyPr/>
        <a:lstStyle/>
        <a:p>
          <a:endParaRPr lang="en-US"/>
        </a:p>
      </dgm:t>
    </dgm:pt>
    <dgm:pt modelId="{E4EE711F-C279-415C-9CDA-0E306C527F5D}" type="sibTrans" cxnId="{A11F1E06-DB2B-47C7-9552-42A353596E1A}">
      <dgm:prSet/>
      <dgm:spPr/>
      <dgm:t>
        <a:bodyPr/>
        <a:lstStyle/>
        <a:p>
          <a:endParaRPr lang="en-US"/>
        </a:p>
      </dgm:t>
    </dgm:pt>
    <dgm:pt modelId="{F53BECD3-41EE-45D9-A921-D17D8A7277DD}" type="pres">
      <dgm:prSet presAssocID="{7D1D0F56-2539-4F33-B9E8-468F8F2C88A4}" presName="root" presStyleCnt="0">
        <dgm:presLayoutVars>
          <dgm:dir/>
          <dgm:resizeHandles val="exact"/>
        </dgm:presLayoutVars>
      </dgm:prSet>
      <dgm:spPr/>
    </dgm:pt>
    <dgm:pt modelId="{86AE33B0-A8FA-445E-9308-EC640A74A4AC}" type="pres">
      <dgm:prSet presAssocID="{8E6FD2FB-8EB6-468A-B04F-B432D9346A04}" presName="compNode" presStyleCnt="0"/>
      <dgm:spPr/>
    </dgm:pt>
    <dgm:pt modelId="{9C4288B4-097D-42D2-950C-AB4B224C6ADF}" type="pres">
      <dgm:prSet presAssocID="{8E6FD2FB-8EB6-468A-B04F-B432D9346A04}" presName="bgRect" presStyleLbl="bgShp" presStyleIdx="0" presStyleCnt="7"/>
      <dgm:spPr/>
    </dgm:pt>
    <dgm:pt modelId="{FCE2A87A-1F5D-4D0E-B8AD-0A457B4E2E9B}" type="pres">
      <dgm:prSet presAssocID="{8E6FD2FB-8EB6-468A-B04F-B432D9346A0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FE3338B-82EA-4934-9E5C-EDF4B7EDA0B7}" type="pres">
      <dgm:prSet presAssocID="{8E6FD2FB-8EB6-468A-B04F-B432D9346A04}" presName="spaceRect" presStyleCnt="0"/>
      <dgm:spPr/>
    </dgm:pt>
    <dgm:pt modelId="{6E665FC9-2013-4CBB-A616-70A30C6F6509}" type="pres">
      <dgm:prSet presAssocID="{8E6FD2FB-8EB6-468A-B04F-B432D9346A04}" presName="parTx" presStyleLbl="revTx" presStyleIdx="0" presStyleCnt="7">
        <dgm:presLayoutVars>
          <dgm:chMax val="0"/>
          <dgm:chPref val="0"/>
        </dgm:presLayoutVars>
      </dgm:prSet>
      <dgm:spPr/>
    </dgm:pt>
    <dgm:pt modelId="{89AC176C-33A4-4CC9-8294-7DC44BF83BF5}" type="pres">
      <dgm:prSet presAssocID="{B38CAC86-E84D-4F6C-9149-D441441B2550}" presName="sibTrans" presStyleCnt="0"/>
      <dgm:spPr/>
    </dgm:pt>
    <dgm:pt modelId="{E8319220-8744-41F3-9E0F-93418E7B9049}" type="pres">
      <dgm:prSet presAssocID="{7F36084F-1DEB-4D48-8CF3-6AD104A1D1B5}" presName="compNode" presStyleCnt="0"/>
      <dgm:spPr/>
    </dgm:pt>
    <dgm:pt modelId="{0D511ACE-BAAA-4FD8-867C-F64A90C96B0E}" type="pres">
      <dgm:prSet presAssocID="{7F36084F-1DEB-4D48-8CF3-6AD104A1D1B5}" presName="bgRect" presStyleLbl="bgShp" presStyleIdx="1" presStyleCnt="7"/>
      <dgm:spPr/>
    </dgm:pt>
    <dgm:pt modelId="{C315B077-4A55-480D-A8D8-71B96739A787}" type="pres">
      <dgm:prSet presAssocID="{7F36084F-1DEB-4D48-8CF3-6AD104A1D1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A205D1C-8B71-4CD2-8E7A-5D5092E621B3}" type="pres">
      <dgm:prSet presAssocID="{7F36084F-1DEB-4D48-8CF3-6AD104A1D1B5}" presName="spaceRect" presStyleCnt="0"/>
      <dgm:spPr/>
    </dgm:pt>
    <dgm:pt modelId="{793DEAC2-C2EE-453D-AAF1-59BA93968676}" type="pres">
      <dgm:prSet presAssocID="{7F36084F-1DEB-4D48-8CF3-6AD104A1D1B5}" presName="parTx" presStyleLbl="revTx" presStyleIdx="1" presStyleCnt="7">
        <dgm:presLayoutVars>
          <dgm:chMax val="0"/>
          <dgm:chPref val="0"/>
        </dgm:presLayoutVars>
      </dgm:prSet>
      <dgm:spPr/>
    </dgm:pt>
    <dgm:pt modelId="{0FAB0917-955A-4C97-947E-A199A6C9C543}" type="pres">
      <dgm:prSet presAssocID="{47687C54-4ADE-4F03-9F42-E75717E35FC9}" presName="sibTrans" presStyleCnt="0"/>
      <dgm:spPr/>
    </dgm:pt>
    <dgm:pt modelId="{9C6D3E8A-43CA-4EA4-AE9B-C533765ADC1E}" type="pres">
      <dgm:prSet presAssocID="{7B1B61B5-A62E-4F8B-B891-33E46169AF5F}" presName="compNode" presStyleCnt="0"/>
      <dgm:spPr/>
    </dgm:pt>
    <dgm:pt modelId="{91085079-84FC-4B41-8D8E-8B4146D5E343}" type="pres">
      <dgm:prSet presAssocID="{7B1B61B5-A62E-4F8B-B891-33E46169AF5F}" presName="bgRect" presStyleLbl="bgShp" presStyleIdx="2" presStyleCnt="7"/>
      <dgm:spPr/>
    </dgm:pt>
    <dgm:pt modelId="{23F9C60A-E308-4F4B-B3CB-93049AA7CB3F}" type="pres">
      <dgm:prSet presAssocID="{7B1B61B5-A62E-4F8B-B891-33E46169AF5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6AF47587-32B3-4EBB-A320-D7C428072F35}" type="pres">
      <dgm:prSet presAssocID="{7B1B61B5-A62E-4F8B-B891-33E46169AF5F}" presName="spaceRect" presStyleCnt="0"/>
      <dgm:spPr/>
    </dgm:pt>
    <dgm:pt modelId="{3A06E1AA-C1A1-4267-A73D-9819F8988CFF}" type="pres">
      <dgm:prSet presAssocID="{7B1B61B5-A62E-4F8B-B891-33E46169AF5F}" presName="parTx" presStyleLbl="revTx" presStyleIdx="2" presStyleCnt="7">
        <dgm:presLayoutVars>
          <dgm:chMax val="0"/>
          <dgm:chPref val="0"/>
        </dgm:presLayoutVars>
      </dgm:prSet>
      <dgm:spPr/>
    </dgm:pt>
    <dgm:pt modelId="{97CBED5C-6150-4B73-AA97-960480E577DA}" type="pres">
      <dgm:prSet presAssocID="{CA94104D-5DAA-4829-8555-430690EFC247}" presName="sibTrans" presStyleCnt="0"/>
      <dgm:spPr/>
    </dgm:pt>
    <dgm:pt modelId="{18066BF6-241B-4F77-B307-1CCDACDB1D11}" type="pres">
      <dgm:prSet presAssocID="{8F41C9AC-C8E1-4FDA-84AD-25D8C1A8E75F}" presName="compNode" presStyleCnt="0"/>
      <dgm:spPr/>
    </dgm:pt>
    <dgm:pt modelId="{C46A22EA-96F2-4499-BFC4-AE07DD214149}" type="pres">
      <dgm:prSet presAssocID="{8F41C9AC-C8E1-4FDA-84AD-25D8C1A8E75F}" presName="bgRect" presStyleLbl="bgShp" presStyleIdx="3" presStyleCnt="7"/>
      <dgm:spPr/>
    </dgm:pt>
    <dgm:pt modelId="{51FC9956-2E92-4B4B-B172-51F3EDF78E4D}" type="pres">
      <dgm:prSet presAssocID="{8F41C9AC-C8E1-4FDA-84AD-25D8C1A8E75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3C5784EA-B533-4CDC-9A16-8926C618FA4B}" type="pres">
      <dgm:prSet presAssocID="{8F41C9AC-C8E1-4FDA-84AD-25D8C1A8E75F}" presName="spaceRect" presStyleCnt="0"/>
      <dgm:spPr/>
    </dgm:pt>
    <dgm:pt modelId="{D4435B02-9692-459D-85F5-E315DD9536F9}" type="pres">
      <dgm:prSet presAssocID="{8F41C9AC-C8E1-4FDA-84AD-25D8C1A8E75F}" presName="parTx" presStyleLbl="revTx" presStyleIdx="3" presStyleCnt="7">
        <dgm:presLayoutVars>
          <dgm:chMax val="0"/>
          <dgm:chPref val="0"/>
        </dgm:presLayoutVars>
      </dgm:prSet>
      <dgm:spPr/>
    </dgm:pt>
    <dgm:pt modelId="{12DA4076-E2A3-4462-A9BB-B6E3AA854617}" type="pres">
      <dgm:prSet presAssocID="{D54DD533-9B82-464A-AFB1-474BB1085E8A}" presName="sibTrans" presStyleCnt="0"/>
      <dgm:spPr/>
    </dgm:pt>
    <dgm:pt modelId="{4A6EAF6A-474D-47E7-9010-D02813E4C3E1}" type="pres">
      <dgm:prSet presAssocID="{3932E288-0E12-4E65-AD0E-C1DFC43DB2D6}" presName="compNode" presStyleCnt="0"/>
      <dgm:spPr/>
    </dgm:pt>
    <dgm:pt modelId="{03512749-CA9A-4265-8B8E-C492DEE52A21}" type="pres">
      <dgm:prSet presAssocID="{3932E288-0E12-4E65-AD0E-C1DFC43DB2D6}" presName="bgRect" presStyleLbl="bgShp" presStyleIdx="4" presStyleCnt="7"/>
      <dgm:spPr/>
    </dgm:pt>
    <dgm:pt modelId="{F29A0DCB-CB00-4A1B-9A9A-8AB4E64E770B}" type="pres">
      <dgm:prSet presAssocID="{3932E288-0E12-4E65-AD0E-C1DFC43DB2D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3960C57-B6E3-49AA-AD0F-A1ED62ECCE1C}" type="pres">
      <dgm:prSet presAssocID="{3932E288-0E12-4E65-AD0E-C1DFC43DB2D6}" presName="spaceRect" presStyleCnt="0"/>
      <dgm:spPr/>
    </dgm:pt>
    <dgm:pt modelId="{08540183-77B0-4FE4-8C5E-0687069B24C4}" type="pres">
      <dgm:prSet presAssocID="{3932E288-0E12-4E65-AD0E-C1DFC43DB2D6}" presName="parTx" presStyleLbl="revTx" presStyleIdx="4" presStyleCnt="7">
        <dgm:presLayoutVars>
          <dgm:chMax val="0"/>
          <dgm:chPref val="0"/>
        </dgm:presLayoutVars>
      </dgm:prSet>
      <dgm:spPr/>
    </dgm:pt>
    <dgm:pt modelId="{36E75AE6-5867-4347-9737-64E46F119B9B}" type="pres">
      <dgm:prSet presAssocID="{2D14BE9D-50FB-491D-84F1-440292CA8A17}" presName="sibTrans" presStyleCnt="0"/>
      <dgm:spPr/>
    </dgm:pt>
    <dgm:pt modelId="{8B4D84BD-E85B-4E5F-98F4-21D927532F45}" type="pres">
      <dgm:prSet presAssocID="{73D7CF7C-2AAC-411E-BBFA-3BEE59914E49}" presName="compNode" presStyleCnt="0"/>
      <dgm:spPr/>
    </dgm:pt>
    <dgm:pt modelId="{DFBF3812-1EA9-4E59-BAB0-0BFAF54B12C4}" type="pres">
      <dgm:prSet presAssocID="{73D7CF7C-2AAC-411E-BBFA-3BEE59914E49}" presName="bgRect" presStyleLbl="bgShp" presStyleIdx="5" presStyleCnt="7"/>
      <dgm:spPr/>
    </dgm:pt>
    <dgm:pt modelId="{6419C70E-459E-4438-B87A-B25E9B2D950F}" type="pres">
      <dgm:prSet presAssocID="{73D7CF7C-2AAC-411E-BBFA-3BEE59914E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C1D02E6-8E49-49D5-B125-5C976F02678F}" type="pres">
      <dgm:prSet presAssocID="{73D7CF7C-2AAC-411E-BBFA-3BEE59914E49}" presName="spaceRect" presStyleCnt="0"/>
      <dgm:spPr/>
    </dgm:pt>
    <dgm:pt modelId="{B620F09D-C898-44E7-971F-5D69B3371BBA}" type="pres">
      <dgm:prSet presAssocID="{73D7CF7C-2AAC-411E-BBFA-3BEE59914E49}" presName="parTx" presStyleLbl="revTx" presStyleIdx="5" presStyleCnt="7">
        <dgm:presLayoutVars>
          <dgm:chMax val="0"/>
          <dgm:chPref val="0"/>
        </dgm:presLayoutVars>
      </dgm:prSet>
      <dgm:spPr/>
    </dgm:pt>
    <dgm:pt modelId="{C49B81A4-AC36-4E3C-9F6E-46D2C2163D81}" type="pres">
      <dgm:prSet presAssocID="{687699AE-4490-4212-97D0-809591B0D483}" presName="sibTrans" presStyleCnt="0"/>
      <dgm:spPr/>
    </dgm:pt>
    <dgm:pt modelId="{9F8ED94A-7B7F-48DD-9F45-508CA31B5437}" type="pres">
      <dgm:prSet presAssocID="{7A5A34A4-9FFD-48B3-984B-493D20FF2B1C}" presName="compNode" presStyleCnt="0"/>
      <dgm:spPr/>
    </dgm:pt>
    <dgm:pt modelId="{60795298-E819-440E-8382-C9DEE97ECDC0}" type="pres">
      <dgm:prSet presAssocID="{7A5A34A4-9FFD-48B3-984B-493D20FF2B1C}" presName="bgRect" presStyleLbl="bgShp" presStyleIdx="6" presStyleCnt="7"/>
      <dgm:spPr/>
    </dgm:pt>
    <dgm:pt modelId="{AB0D4463-0F85-406A-B4CB-BD18E4A98221}" type="pres">
      <dgm:prSet presAssocID="{7A5A34A4-9FFD-48B3-984B-493D20FF2B1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202058A-2700-44A1-AEF5-A2D5101D5442}" type="pres">
      <dgm:prSet presAssocID="{7A5A34A4-9FFD-48B3-984B-493D20FF2B1C}" presName="spaceRect" presStyleCnt="0"/>
      <dgm:spPr/>
    </dgm:pt>
    <dgm:pt modelId="{E4A4CD9D-2784-4B9E-884C-0D7BF8E9EDA2}" type="pres">
      <dgm:prSet presAssocID="{7A5A34A4-9FFD-48B3-984B-493D20FF2B1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11F1E06-DB2B-47C7-9552-42A353596E1A}" srcId="{7D1D0F56-2539-4F33-B9E8-468F8F2C88A4}" destId="{7A5A34A4-9FFD-48B3-984B-493D20FF2B1C}" srcOrd="6" destOrd="0" parTransId="{2459A8FF-5577-477F-8F69-E457F58D1897}" sibTransId="{E4EE711F-C279-415C-9CDA-0E306C527F5D}"/>
    <dgm:cxn modelId="{7F371C17-F536-4D6F-8B38-238852209E45}" type="presOf" srcId="{8F41C9AC-C8E1-4FDA-84AD-25D8C1A8E75F}" destId="{D4435B02-9692-459D-85F5-E315DD9536F9}" srcOrd="0" destOrd="0" presId="urn:microsoft.com/office/officeart/2018/2/layout/IconVerticalSolidList"/>
    <dgm:cxn modelId="{8424D71D-C428-4D98-BD5C-105EFA83003E}" type="presOf" srcId="{7B1B61B5-A62E-4F8B-B891-33E46169AF5F}" destId="{3A06E1AA-C1A1-4267-A73D-9819F8988CFF}" srcOrd="0" destOrd="0" presId="urn:microsoft.com/office/officeart/2018/2/layout/IconVerticalSolidList"/>
    <dgm:cxn modelId="{A5C3E31F-F724-4BF1-87F7-CF28F1F02BC8}" type="presOf" srcId="{73D7CF7C-2AAC-411E-BBFA-3BEE59914E49}" destId="{B620F09D-C898-44E7-971F-5D69B3371BBA}" srcOrd="0" destOrd="0" presId="urn:microsoft.com/office/officeart/2018/2/layout/IconVerticalSolidList"/>
    <dgm:cxn modelId="{FB3B6821-5F26-44E8-95FA-2BEF160A90BC}" type="presOf" srcId="{7D1D0F56-2539-4F33-B9E8-468F8F2C88A4}" destId="{F53BECD3-41EE-45D9-A921-D17D8A7277DD}" srcOrd="0" destOrd="0" presId="urn:microsoft.com/office/officeart/2018/2/layout/IconVerticalSolidList"/>
    <dgm:cxn modelId="{610F8A24-B28E-419E-A0EA-4D0E3B533757}" type="presOf" srcId="{8E6FD2FB-8EB6-468A-B04F-B432D9346A04}" destId="{6E665FC9-2013-4CBB-A616-70A30C6F6509}" srcOrd="0" destOrd="0" presId="urn:microsoft.com/office/officeart/2018/2/layout/IconVerticalSolidList"/>
    <dgm:cxn modelId="{79957B68-78A3-4A5F-9874-A358CB317495}" srcId="{7D1D0F56-2539-4F33-B9E8-468F8F2C88A4}" destId="{3932E288-0E12-4E65-AD0E-C1DFC43DB2D6}" srcOrd="4" destOrd="0" parTransId="{77AA9C31-7863-4CD3-B86C-406FA13FC0DA}" sibTransId="{2D14BE9D-50FB-491D-84F1-440292CA8A17}"/>
    <dgm:cxn modelId="{246EDA4C-73DB-4734-B16A-63A9B7F8BAF9}" type="presOf" srcId="{7F36084F-1DEB-4D48-8CF3-6AD104A1D1B5}" destId="{793DEAC2-C2EE-453D-AAF1-59BA93968676}" srcOrd="0" destOrd="0" presId="urn:microsoft.com/office/officeart/2018/2/layout/IconVerticalSolidList"/>
    <dgm:cxn modelId="{09519FB0-D4C6-442B-BEA4-732D2388A106}" type="presOf" srcId="{7A5A34A4-9FFD-48B3-984B-493D20FF2B1C}" destId="{E4A4CD9D-2784-4B9E-884C-0D7BF8E9EDA2}" srcOrd="0" destOrd="0" presId="urn:microsoft.com/office/officeart/2018/2/layout/IconVerticalSolidList"/>
    <dgm:cxn modelId="{26FD2EBB-E8B5-472B-8962-B9F5124AAAB0}" srcId="{7D1D0F56-2539-4F33-B9E8-468F8F2C88A4}" destId="{8F41C9AC-C8E1-4FDA-84AD-25D8C1A8E75F}" srcOrd="3" destOrd="0" parTransId="{992E9C88-8AFA-4839-9E0D-599AC2BBAE24}" sibTransId="{D54DD533-9B82-464A-AFB1-474BB1085E8A}"/>
    <dgm:cxn modelId="{CE1200BF-8472-4840-AB3B-BA6D02BEB7A1}" srcId="{7D1D0F56-2539-4F33-B9E8-468F8F2C88A4}" destId="{7B1B61B5-A62E-4F8B-B891-33E46169AF5F}" srcOrd="2" destOrd="0" parTransId="{4C596786-CF2A-4045-B14A-506E6334EE19}" sibTransId="{CA94104D-5DAA-4829-8555-430690EFC247}"/>
    <dgm:cxn modelId="{1C7060C7-A98F-4D0A-891F-923A6C252CF2}" srcId="{7D1D0F56-2539-4F33-B9E8-468F8F2C88A4}" destId="{8E6FD2FB-8EB6-468A-B04F-B432D9346A04}" srcOrd="0" destOrd="0" parTransId="{DE4D2020-142A-4E7A-AC8C-C369518BA72C}" sibTransId="{B38CAC86-E84D-4F6C-9149-D441441B2550}"/>
    <dgm:cxn modelId="{0F93C8CF-B3DC-42B6-AB3A-D0122F3FB210}" srcId="{7D1D0F56-2539-4F33-B9E8-468F8F2C88A4}" destId="{7F36084F-1DEB-4D48-8CF3-6AD104A1D1B5}" srcOrd="1" destOrd="0" parTransId="{72FB2B4D-7039-45C9-A9A3-0D6D5C71E35E}" sibTransId="{47687C54-4ADE-4F03-9F42-E75717E35FC9}"/>
    <dgm:cxn modelId="{964AA4DC-11BB-415D-9904-5BB3DF3BE6AB}" type="presOf" srcId="{3932E288-0E12-4E65-AD0E-C1DFC43DB2D6}" destId="{08540183-77B0-4FE4-8C5E-0687069B24C4}" srcOrd="0" destOrd="0" presId="urn:microsoft.com/office/officeart/2018/2/layout/IconVerticalSolidList"/>
    <dgm:cxn modelId="{4E4F42F6-8517-46C1-8D00-A217267E49E1}" srcId="{7D1D0F56-2539-4F33-B9E8-468F8F2C88A4}" destId="{73D7CF7C-2AAC-411E-BBFA-3BEE59914E49}" srcOrd="5" destOrd="0" parTransId="{F9C3546D-F1BC-4A0D-A09C-B63DC4DC8003}" sibTransId="{687699AE-4490-4212-97D0-809591B0D483}"/>
    <dgm:cxn modelId="{8EBD294B-293C-4CC2-A6B9-6205A2E3D46B}" type="presParOf" srcId="{F53BECD3-41EE-45D9-A921-D17D8A7277DD}" destId="{86AE33B0-A8FA-445E-9308-EC640A74A4AC}" srcOrd="0" destOrd="0" presId="urn:microsoft.com/office/officeart/2018/2/layout/IconVerticalSolidList"/>
    <dgm:cxn modelId="{0265BCAA-579F-4A06-99F1-4BAD3697A699}" type="presParOf" srcId="{86AE33B0-A8FA-445E-9308-EC640A74A4AC}" destId="{9C4288B4-097D-42D2-950C-AB4B224C6ADF}" srcOrd="0" destOrd="0" presId="urn:microsoft.com/office/officeart/2018/2/layout/IconVerticalSolidList"/>
    <dgm:cxn modelId="{A5DB11D3-2640-4144-8F29-1C475EC2DC87}" type="presParOf" srcId="{86AE33B0-A8FA-445E-9308-EC640A74A4AC}" destId="{FCE2A87A-1F5D-4D0E-B8AD-0A457B4E2E9B}" srcOrd="1" destOrd="0" presId="urn:microsoft.com/office/officeart/2018/2/layout/IconVerticalSolidList"/>
    <dgm:cxn modelId="{F9B8FFC3-7FB4-4C39-AC46-5E9CEC8E98BE}" type="presParOf" srcId="{86AE33B0-A8FA-445E-9308-EC640A74A4AC}" destId="{9FE3338B-82EA-4934-9E5C-EDF4B7EDA0B7}" srcOrd="2" destOrd="0" presId="urn:microsoft.com/office/officeart/2018/2/layout/IconVerticalSolidList"/>
    <dgm:cxn modelId="{E9615873-52CF-4F21-A31E-092929615CC4}" type="presParOf" srcId="{86AE33B0-A8FA-445E-9308-EC640A74A4AC}" destId="{6E665FC9-2013-4CBB-A616-70A30C6F6509}" srcOrd="3" destOrd="0" presId="urn:microsoft.com/office/officeart/2018/2/layout/IconVerticalSolidList"/>
    <dgm:cxn modelId="{0FFD371E-87ED-4800-978D-8425F7404BE0}" type="presParOf" srcId="{F53BECD3-41EE-45D9-A921-D17D8A7277DD}" destId="{89AC176C-33A4-4CC9-8294-7DC44BF83BF5}" srcOrd="1" destOrd="0" presId="urn:microsoft.com/office/officeart/2018/2/layout/IconVerticalSolidList"/>
    <dgm:cxn modelId="{492910DA-6430-478A-BF9D-F8D55062B8BA}" type="presParOf" srcId="{F53BECD3-41EE-45D9-A921-D17D8A7277DD}" destId="{E8319220-8744-41F3-9E0F-93418E7B9049}" srcOrd="2" destOrd="0" presId="urn:microsoft.com/office/officeart/2018/2/layout/IconVerticalSolidList"/>
    <dgm:cxn modelId="{DFB0A477-F42F-481B-B6D2-27957B432A83}" type="presParOf" srcId="{E8319220-8744-41F3-9E0F-93418E7B9049}" destId="{0D511ACE-BAAA-4FD8-867C-F64A90C96B0E}" srcOrd="0" destOrd="0" presId="urn:microsoft.com/office/officeart/2018/2/layout/IconVerticalSolidList"/>
    <dgm:cxn modelId="{32A19603-D7A6-4D52-84E1-EC0630B11931}" type="presParOf" srcId="{E8319220-8744-41F3-9E0F-93418E7B9049}" destId="{C315B077-4A55-480D-A8D8-71B96739A787}" srcOrd="1" destOrd="0" presId="urn:microsoft.com/office/officeart/2018/2/layout/IconVerticalSolidList"/>
    <dgm:cxn modelId="{E3304C48-0189-4B25-BAF2-C9A5A466A657}" type="presParOf" srcId="{E8319220-8744-41F3-9E0F-93418E7B9049}" destId="{4A205D1C-8B71-4CD2-8E7A-5D5092E621B3}" srcOrd="2" destOrd="0" presId="urn:microsoft.com/office/officeart/2018/2/layout/IconVerticalSolidList"/>
    <dgm:cxn modelId="{FFE2BFE0-E20A-4388-BD90-1E8A691133F3}" type="presParOf" srcId="{E8319220-8744-41F3-9E0F-93418E7B9049}" destId="{793DEAC2-C2EE-453D-AAF1-59BA93968676}" srcOrd="3" destOrd="0" presId="urn:microsoft.com/office/officeart/2018/2/layout/IconVerticalSolidList"/>
    <dgm:cxn modelId="{BD84F6FC-2534-4C26-9CC3-70B550F6521D}" type="presParOf" srcId="{F53BECD3-41EE-45D9-A921-D17D8A7277DD}" destId="{0FAB0917-955A-4C97-947E-A199A6C9C543}" srcOrd="3" destOrd="0" presId="urn:microsoft.com/office/officeart/2018/2/layout/IconVerticalSolidList"/>
    <dgm:cxn modelId="{7ECBCE17-20EE-4809-98C1-DD5DD155F974}" type="presParOf" srcId="{F53BECD3-41EE-45D9-A921-D17D8A7277DD}" destId="{9C6D3E8A-43CA-4EA4-AE9B-C533765ADC1E}" srcOrd="4" destOrd="0" presId="urn:microsoft.com/office/officeart/2018/2/layout/IconVerticalSolidList"/>
    <dgm:cxn modelId="{E2A82597-E464-41F7-9243-C90C67A7BD88}" type="presParOf" srcId="{9C6D3E8A-43CA-4EA4-AE9B-C533765ADC1E}" destId="{91085079-84FC-4B41-8D8E-8B4146D5E343}" srcOrd="0" destOrd="0" presId="urn:microsoft.com/office/officeart/2018/2/layout/IconVerticalSolidList"/>
    <dgm:cxn modelId="{39A05BBE-B566-4E5F-98F0-201938273CF3}" type="presParOf" srcId="{9C6D3E8A-43CA-4EA4-AE9B-C533765ADC1E}" destId="{23F9C60A-E308-4F4B-B3CB-93049AA7CB3F}" srcOrd="1" destOrd="0" presId="urn:microsoft.com/office/officeart/2018/2/layout/IconVerticalSolidList"/>
    <dgm:cxn modelId="{A95D7F74-F9D0-4042-BE13-8D67B51779E2}" type="presParOf" srcId="{9C6D3E8A-43CA-4EA4-AE9B-C533765ADC1E}" destId="{6AF47587-32B3-4EBB-A320-D7C428072F35}" srcOrd="2" destOrd="0" presId="urn:microsoft.com/office/officeart/2018/2/layout/IconVerticalSolidList"/>
    <dgm:cxn modelId="{E6D9B91D-F70A-429A-890A-D8764BC629B5}" type="presParOf" srcId="{9C6D3E8A-43CA-4EA4-AE9B-C533765ADC1E}" destId="{3A06E1AA-C1A1-4267-A73D-9819F8988CFF}" srcOrd="3" destOrd="0" presId="urn:microsoft.com/office/officeart/2018/2/layout/IconVerticalSolidList"/>
    <dgm:cxn modelId="{C8841720-69D6-4511-86CB-90E6925EB5AA}" type="presParOf" srcId="{F53BECD3-41EE-45D9-A921-D17D8A7277DD}" destId="{97CBED5C-6150-4B73-AA97-960480E577DA}" srcOrd="5" destOrd="0" presId="urn:microsoft.com/office/officeart/2018/2/layout/IconVerticalSolidList"/>
    <dgm:cxn modelId="{27D37E81-8273-47C7-BBA4-7E2E469C1148}" type="presParOf" srcId="{F53BECD3-41EE-45D9-A921-D17D8A7277DD}" destId="{18066BF6-241B-4F77-B307-1CCDACDB1D11}" srcOrd="6" destOrd="0" presId="urn:microsoft.com/office/officeart/2018/2/layout/IconVerticalSolidList"/>
    <dgm:cxn modelId="{5C30401F-8DC0-471D-8B05-39AF2BE5BC77}" type="presParOf" srcId="{18066BF6-241B-4F77-B307-1CCDACDB1D11}" destId="{C46A22EA-96F2-4499-BFC4-AE07DD214149}" srcOrd="0" destOrd="0" presId="urn:microsoft.com/office/officeart/2018/2/layout/IconVerticalSolidList"/>
    <dgm:cxn modelId="{1B8C4360-AD88-41A6-8B27-FC8F98408DC1}" type="presParOf" srcId="{18066BF6-241B-4F77-B307-1CCDACDB1D11}" destId="{51FC9956-2E92-4B4B-B172-51F3EDF78E4D}" srcOrd="1" destOrd="0" presId="urn:microsoft.com/office/officeart/2018/2/layout/IconVerticalSolidList"/>
    <dgm:cxn modelId="{8DBDF7AA-4AB6-443D-A87A-6F1CD4617CC4}" type="presParOf" srcId="{18066BF6-241B-4F77-B307-1CCDACDB1D11}" destId="{3C5784EA-B533-4CDC-9A16-8926C618FA4B}" srcOrd="2" destOrd="0" presId="urn:microsoft.com/office/officeart/2018/2/layout/IconVerticalSolidList"/>
    <dgm:cxn modelId="{6C3E0828-4C3D-4F23-971E-5A05E14580AC}" type="presParOf" srcId="{18066BF6-241B-4F77-B307-1CCDACDB1D11}" destId="{D4435B02-9692-459D-85F5-E315DD9536F9}" srcOrd="3" destOrd="0" presId="urn:microsoft.com/office/officeart/2018/2/layout/IconVerticalSolidList"/>
    <dgm:cxn modelId="{3A05EEF2-901D-44AB-B985-8B7CB321DA5D}" type="presParOf" srcId="{F53BECD3-41EE-45D9-A921-D17D8A7277DD}" destId="{12DA4076-E2A3-4462-A9BB-B6E3AA854617}" srcOrd="7" destOrd="0" presId="urn:microsoft.com/office/officeart/2018/2/layout/IconVerticalSolidList"/>
    <dgm:cxn modelId="{61A332C6-9CA9-4168-BE30-2687A4888079}" type="presParOf" srcId="{F53BECD3-41EE-45D9-A921-D17D8A7277DD}" destId="{4A6EAF6A-474D-47E7-9010-D02813E4C3E1}" srcOrd="8" destOrd="0" presId="urn:microsoft.com/office/officeart/2018/2/layout/IconVerticalSolidList"/>
    <dgm:cxn modelId="{D33D13D5-7178-453C-8056-665935341B5F}" type="presParOf" srcId="{4A6EAF6A-474D-47E7-9010-D02813E4C3E1}" destId="{03512749-CA9A-4265-8B8E-C492DEE52A21}" srcOrd="0" destOrd="0" presId="urn:microsoft.com/office/officeart/2018/2/layout/IconVerticalSolidList"/>
    <dgm:cxn modelId="{8E581231-EB76-4106-9B94-513BF3C17A14}" type="presParOf" srcId="{4A6EAF6A-474D-47E7-9010-D02813E4C3E1}" destId="{F29A0DCB-CB00-4A1B-9A9A-8AB4E64E770B}" srcOrd="1" destOrd="0" presId="urn:microsoft.com/office/officeart/2018/2/layout/IconVerticalSolidList"/>
    <dgm:cxn modelId="{C441212D-A229-4CA4-89FD-7B5894146614}" type="presParOf" srcId="{4A6EAF6A-474D-47E7-9010-D02813E4C3E1}" destId="{33960C57-B6E3-49AA-AD0F-A1ED62ECCE1C}" srcOrd="2" destOrd="0" presId="urn:microsoft.com/office/officeart/2018/2/layout/IconVerticalSolidList"/>
    <dgm:cxn modelId="{0983BD29-5EC0-40C3-8BF3-5135F9460834}" type="presParOf" srcId="{4A6EAF6A-474D-47E7-9010-D02813E4C3E1}" destId="{08540183-77B0-4FE4-8C5E-0687069B24C4}" srcOrd="3" destOrd="0" presId="urn:microsoft.com/office/officeart/2018/2/layout/IconVerticalSolidList"/>
    <dgm:cxn modelId="{D438903E-A274-4C34-8C33-74F67B72FD36}" type="presParOf" srcId="{F53BECD3-41EE-45D9-A921-D17D8A7277DD}" destId="{36E75AE6-5867-4347-9737-64E46F119B9B}" srcOrd="9" destOrd="0" presId="urn:microsoft.com/office/officeart/2018/2/layout/IconVerticalSolidList"/>
    <dgm:cxn modelId="{C3BFF874-1A55-4229-B689-FD4AC757E405}" type="presParOf" srcId="{F53BECD3-41EE-45D9-A921-D17D8A7277DD}" destId="{8B4D84BD-E85B-4E5F-98F4-21D927532F45}" srcOrd="10" destOrd="0" presId="urn:microsoft.com/office/officeart/2018/2/layout/IconVerticalSolidList"/>
    <dgm:cxn modelId="{CEECF40C-EFBC-4943-B2B4-E50BF690DE17}" type="presParOf" srcId="{8B4D84BD-E85B-4E5F-98F4-21D927532F45}" destId="{DFBF3812-1EA9-4E59-BAB0-0BFAF54B12C4}" srcOrd="0" destOrd="0" presId="urn:microsoft.com/office/officeart/2018/2/layout/IconVerticalSolidList"/>
    <dgm:cxn modelId="{35FCB063-4A72-4C42-ABA5-3BBC325E6019}" type="presParOf" srcId="{8B4D84BD-E85B-4E5F-98F4-21D927532F45}" destId="{6419C70E-459E-4438-B87A-B25E9B2D950F}" srcOrd="1" destOrd="0" presId="urn:microsoft.com/office/officeart/2018/2/layout/IconVerticalSolidList"/>
    <dgm:cxn modelId="{E84056A1-800E-427E-AB6F-434F9BF941BB}" type="presParOf" srcId="{8B4D84BD-E85B-4E5F-98F4-21D927532F45}" destId="{8C1D02E6-8E49-49D5-B125-5C976F02678F}" srcOrd="2" destOrd="0" presId="urn:microsoft.com/office/officeart/2018/2/layout/IconVerticalSolidList"/>
    <dgm:cxn modelId="{11497E84-BE6E-4AEB-8330-B7E8F6821C21}" type="presParOf" srcId="{8B4D84BD-E85B-4E5F-98F4-21D927532F45}" destId="{B620F09D-C898-44E7-971F-5D69B3371BBA}" srcOrd="3" destOrd="0" presId="urn:microsoft.com/office/officeart/2018/2/layout/IconVerticalSolidList"/>
    <dgm:cxn modelId="{89256AB7-C605-4423-A273-0EA963B0BE54}" type="presParOf" srcId="{F53BECD3-41EE-45D9-A921-D17D8A7277DD}" destId="{C49B81A4-AC36-4E3C-9F6E-46D2C2163D81}" srcOrd="11" destOrd="0" presId="urn:microsoft.com/office/officeart/2018/2/layout/IconVerticalSolidList"/>
    <dgm:cxn modelId="{FDC32ED3-0C61-49A3-8AAB-7E935498DCEA}" type="presParOf" srcId="{F53BECD3-41EE-45D9-A921-D17D8A7277DD}" destId="{9F8ED94A-7B7F-48DD-9F45-508CA31B5437}" srcOrd="12" destOrd="0" presId="urn:microsoft.com/office/officeart/2018/2/layout/IconVerticalSolidList"/>
    <dgm:cxn modelId="{EC78674D-A3F1-41DB-8092-EDD7AA35A4BB}" type="presParOf" srcId="{9F8ED94A-7B7F-48DD-9F45-508CA31B5437}" destId="{60795298-E819-440E-8382-C9DEE97ECDC0}" srcOrd="0" destOrd="0" presId="urn:microsoft.com/office/officeart/2018/2/layout/IconVerticalSolidList"/>
    <dgm:cxn modelId="{5B3E5F75-079E-432A-881F-F01675750242}" type="presParOf" srcId="{9F8ED94A-7B7F-48DD-9F45-508CA31B5437}" destId="{AB0D4463-0F85-406A-B4CB-BD18E4A98221}" srcOrd="1" destOrd="0" presId="urn:microsoft.com/office/officeart/2018/2/layout/IconVerticalSolidList"/>
    <dgm:cxn modelId="{BE4DE523-074F-41FD-A9DF-BD14F5E4F245}" type="presParOf" srcId="{9F8ED94A-7B7F-48DD-9F45-508CA31B5437}" destId="{7202058A-2700-44A1-AEF5-A2D5101D5442}" srcOrd="2" destOrd="0" presId="urn:microsoft.com/office/officeart/2018/2/layout/IconVerticalSolidList"/>
    <dgm:cxn modelId="{DAE1AF5E-7BBB-4B13-BC7F-35B93684C783}" type="presParOf" srcId="{9F8ED94A-7B7F-48DD-9F45-508CA31B5437}" destId="{E4A4CD9D-2784-4B9E-884C-0D7BF8E9ED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8090A-B209-449C-AB0B-06161F2A565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E9F8DF-CA6D-47A1-908C-60B6DD20C4C7}">
      <dgm:prSet/>
      <dgm:spPr/>
      <dgm:t>
        <a:bodyPr/>
        <a:lstStyle/>
        <a:p>
          <a:r>
            <a:rPr lang="en-US" dirty="0"/>
            <a:t>OVS-DPDK</a:t>
          </a:r>
        </a:p>
      </dgm:t>
    </dgm:pt>
    <dgm:pt modelId="{8332F0FA-F283-4DEF-9B5C-67F8CDE146E4}" type="parTrans" cxnId="{4064E858-5B63-4EBA-8217-B982CF83B73A}">
      <dgm:prSet/>
      <dgm:spPr/>
      <dgm:t>
        <a:bodyPr/>
        <a:lstStyle/>
        <a:p>
          <a:endParaRPr lang="en-US"/>
        </a:p>
      </dgm:t>
    </dgm:pt>
    <dgm:pt modelId="{15D17C9B-C065-4583-8B09-2F1E07C88DF3}" type="sibTrans" cxnId="{4064E858-5B63-4EBA-8217-B982CF83B73A}">
      <dgm:prSet/>
      <dgm:spPr/>
      <dgm:t>
        <a:bodyPr/>
        <a:lstStyle/>
        <a:p>
          <a:endParaRPr lang="en-US"/>
        </a:p>
      </dgm:t>
    </dgm:pt>
    <dgm:pt modelId="{90A17763-46D6-480B-92A9-C289032A92C4}">
      <dgm:prSet/>
      <dgm:spPr/>
      <dgm:t>
        <a:bodyPr/>
        <a:lstStyle/>
        <a:p>
          <a:r>
            <a:rPr lang="en-US"/>
            <a:t>FastClick</a:t>
          </a:r>
        </a:p>
      </dgm:t>
    </dgm:pt>
    <dgm:pt modelId="{1FD78A5D-0F5C-442F-8DAA-128ED75B8948}" type="parTrans" cxnId="{060BE746-C9C4-4752-9B33-71847A370E9D}">
      <dgm:prSet/>
      <dgm:spPr/>
      <dgm:t>
        <a:bodyPr/>
        <a:lstStyle/>
        <a:p>
          <a:endParaRPr lang="en-US"/>
        </a:p>
      </dgm:t>
    </dgm:pt>
    <dgm:pt modelId="{EB02C550-F709-4E60-97B6-FE03B7AB025A}" type="sibTrans" cxnId="{060BE746-C9C4-4752-9B33-71847A370E9D}">
      <dgm:prSet/>
      <dgm:spPr/>
      <dgm:t>
        <a:bodyPr/>
        <a:lstStyle/>
        <a:p>
          <a:endParaRPr lang="en-US"/>
        </a:p>
      </dgm:t>
    </dgm:pt>
    <dgm:pt modelId="{42BC1A2C-73C7-4C0F-80C6-F24B73F8D423}">
      <dgm:prSet/>
      <dgm:spPr/>
      <dgm:t>
        <a:bodyPr/>
        <a:lstStyle/>
        <a:p>
          <a:r>
            <a:rPr lang="en-US" dirty="0"/>
            <a:t>Berkley Extensible Software Switch (BESS)</a:t>
          </a:r>
        </a:p>
      </dgm:t>
    </dgm:pt>
    <dgm:pt modelId="{3DC9F57A-0C7A-40F5-955A-96056A730048}" type="parTrans" cxnId="{C6DD68BF-1183-4CAD-B885-D9E4878C1478}">
      <dgm:prSet/>
      <dgm:spPr/>
      <dgm:t>
        <a:bodyPr/>
        <a:lstStyle/>
        <a:p>
          <a:endParaRPr lang="en-US"/>
        </a:p>
      </dgm:t>
    </dgm:pt>
    <dgm:pt modelId="{721FF488-0D29-40C5-937C-CA74BDFD7F2B}" type="sibTrans" cxnId="{C6DD68BF-1183-4CAD-B885-D9E4878C1478}">
      <dgm:prSet/>
      <dgm:spPr/>
      <dgm:t>
        <a:bodyPr/>
        <a:lstStyle/>
        <a:p>
          <a:endParaRPr lang="en-US"/>
        </a:p>
      </dgm:t>
    </dgm:pt>
    <dgm:pt modelId="{26D34959-CC40-49F9-B336-6912957085DC}">
      <dgm:prSet/>
      <dgm:spPr/>
      <dgm:t>
        <a:bodyPr/>
        <a:lstStyle/>
        <a:p>
          <a:r>
            <a:rPr lang="en-US"/>
            <a:t>Vector Packet Processing (VPP)</a:t>
          </a:r>
        </a:p>
      </dgm:t>
    </dgm:pt>
    <dgm:pt modelId="{93EFA8BB-FBA2-4E4A-9ADB-923619B533B2}" type="parTrans" cxnId="{2846CDAC-3657-46C0-8CA6-23EF024AB2AE}">
      <dgm:prSet/>
      <dgm:spPr/>
      <dgm:t>
        <a:bodyPr/>
        <a:lstStyle/>
        <a:p>
          <a:endParaRPr lang="en-US"/>
        </a:p>
      </dgm:t>
    </dgm:pt>
    <dgm:pt modelId="{AD8759CD-C866-43AF-8C23-984C97980ABC}" type="sibTrans" cxnId="{2846CDAC-3657-46C0-8CA6-23EF024AB2AE}">
      <dgm:prSet/>
      <dgm:spPr/>
      <dgm:t>
        <a:bodyPr/>
        <a:lstStyle/>
        <a:p>
          <a:endParaRPr lang="en-US"/>
        </a:p>
      </dgm:t>
    </dgm:pt>
    <dgm:pt modelId="{7F5BA433-F298-4C18-9CFD-760657831E2F}">
      <dgm:prSet/>
      <dgm:spPr/>
      <dgm:t>
        <a:bodyPr/>
        <a:lstStyle/>
        <a:p>
          <a:r>
            <a:rPr lang="en-US" dirty="0"/>
            <a:t>t4p4s</a:t>
          </a:r>
        </a:p>
      </dgm:t>
    </dgm:pt>
    <dgm:pt modelId="{8FC71830-8A49-421C-9AEE-F16E519D2B5C}" type="parTrans" cxnId="{F5EC702C-1609-4F9F-9B23-7567FC5BFC27}">
      <dgm:prSet/>
      <dgm:spPr/>
      <dgm:t>
        <a:bodyPr/>
        <a:lstStyle/>
        <a:p>
          <a:endParaRPr lang="en-US"/>
        </a:p>
      </dgm:t>
    </dgm:pt>
    <dgm:pt modelId="{32FCE986-23BA-4CD6-AC71-1566D5EEF295}" type="sibTrans" cxnId="{F5EC702C-1609-4F9F-9B23-7567FC5BFC27}">
      <dgm:prSet/>
      <dgm:spPr/>
      <dgm:t>
        <a:bodyPr/>
        <a:lstStyle/>
        <a:p>
          <a:endParaRPr lang="en-US"/>
        </a:p>
      </dgm:t>
    </dgm:pt>
    <dgm:pt modelId="{03095F55-0999-435A-9939-322858FA0B51}">
      <dgm:prSet/>
      <dgm:spPr/>
      <dgm:t>
        <a:bodyPr/>
        <a:lstStyle/>
        <a:p>
          <a:r>
            <a:rPr lang="en-US"/>
            <a:t>Snabbswitch</a:t>
          </a:r>
        </a:p>
      </dgm:t>
    </dgm:pt>
    <dgm:pt modelId="{A934925E-EBAB-4281-A223-64DFDC7B8272}" type="parTrans" cxnId="{268FEDA8-BDA6-427F-9AD6-AB526B1A34AA}">
      <dgm:prSet/>
      <dgm:spPr/>
      <dgm:t>
        <a:bodyPr/>
        <a:lstStyle/>
        <a:p>
          <a:endParaRPr lang="en-US"/>
        </a:p>
      </dgm:t>
    </dgm:pt>
    <dgm:pt modelId="{CF213B63-956D-45F2-AAD6-D3417478C583}" type="sibTrans" cxnId="{268FEDA8-BDA6-427F-9AD6-AB526B1A34AA}">
      <dgm:prSet/>
      <dgm:spPr/>
      <dgm:t>
        <a:bodyPr/>
        <a:lstStyle/>
        <a:p>
          <a:endParaRPr lang="en-US"/>
        </a:p>
      </dgm:t>
    </dgm:pt>
    <dgm:pt modelId="{7945C636-9646-415A-8DA2-CECE965C8FB7}">
      <dgm:prSet/>
      <dgm:spPr/>
      <dgm:t>
        <a:bodyPr/>
        <a:lstStyle/>
        <a:p>
          <a:r>
            <a:rPr lang="en-US" dirty="0" err="1"/>
            <a:t>Netmap</a:t>
          </a:r>
          <a:r>
            <a:rPr lang="en-US" dirty="0"/>
            <a:t>/VALE</a:t>
          </a:r>
        </a:p>
      </dgm:t>
    </dgm:pt>
    <dgm:pt modelId="{3E2DBCD5-40CA-48A4-92A3-73E07970DBA0}" type="parTrans" cxnId="{374A790D-11AD-4533-B6FC-418693CEC982}">
      <dgm:prSet/>
      <dgm:spPr/>
      <dgm:t>
        <a:bodyPr/>
        <a:lstStyle/>
        <a:p>
          <a:endParaRPr lang="en-US"/>
        </a:p>
      </dgm:t>
    </dgm:pt>
    <dgm:pt modelId="{7E8D8316-0DB4-4933-BAEB-EFCAA5E6FA1C}" type="sibTrans" cxnId="{374A790D-11AD-4533-B6FC-418693CEC982}">
      <dgm:prSet/>
      <dgm:spPr/>
      <dgm:t>
        <a:bodyPr/>
        <a:lstStyle/>
        <a:p>
          <a:endParaRPr lang="en-US"/>
        </a:p>
      </dgm:t>
    </dgm:pt>
    <dgm:pt modelId="{DFD520D4-51B6-4C15-9823-2D4D183474FE}" type="pres">
      <dgm:prSet presAssocID="{41A8090A-B209-449C-AB0B-06161F2A5653}" presName="diagram" presStyleCnt="0">
        <dgm:presLayoutVars>
          <dgm:dir/>
          <dgm:resizeHandles val="exact"/>
        </dgm:presLayoutVars>
      </dgm:prSet>
      <dgm:spPr/>
    </dgm:pt>
    <dgm:pt modelId="{5A885E71-C559-487E-BC5C-15E0E676D388}" type="pres">
      <dgm:prSet presAssocID="{D7E9F8DF-CA6D-47A1-908C-60B6DD20C4C7}" presName="node" presStyleLbl="node1" presStyleIdx="0" presStyleCnt="7">
        <dgm:presLayoutVars>
          <dgm:bulletEnabled val="1"/>
        </dgm:presLayoutVars>
      </dgm:prSet>
      <dgm:spPr/>
    </dgm:pt>
    <dgm:pt modelId="{146E4DF2-C446-4B5B-8111-8E10C890210A}" type="pres">
      <dgm:prSet presAssocID="{15D17C9B-C065-4583-8B09-2F1E07C88DF3}" presName="sibTrans" presStyleCnt="0"/>
      <dgm:spPr/>
    </dgm:pt>
    <dgm:pt modelId="{C15D33E2-3A27-45AC-B5B5-8270AC86C6E8}" type="pres">
      <dgm:prSet presAssocID="{90A17763-46D6-480B-92A9-C289032A92C4}" presName="node" presStyleLbl="node1" presStyleIdx="1" presStyleCnt="7">
        <dgm:presLayoutVars>
          <dgm:bulletEnabled val="1"/>
        </dgm:presLayoutVars>
      </dgm:prSet>
      <dgm:spPr/>
    </dgm:pt>
    <dgm:pt modelId="{B9E43BE8-C004-4AFE-8E67-79B74FC440C3}" type="pres">
      <dgm:prSet presAssocID="{EB02C550-F709-4E60-97B6-FE03B7AB025A}" presName="sibTrans" presStyleCnt="0"/>
      <dgm:spPr/>
    </dgm:pt>
    <dgm:pt modelId="{C2E143EA-CF0C-422E-B9AA-A0DE4AB25286}" type="pres">
      <dgm:prSet presAssocID="{42BC1A2C-73C7-4C0F-80C6-F24B73F8D423}" presName="node" presStyleLbl="node1" presStyleIdx="2" presStyleCnt="7">
        <dgm:presLayoutVars>
          <dgm:bulletEnabled val="1"/>
        </dgm:presLayoutVars>
      </dgm:prSet>
      <dgm:spPr/>
    </dgm:pt>
    <dgm:pt modelId="{DDD5E20E-E228-4A4D-8AD8-8232EC85EA45}" type="pres">
      <dgm:prSet presAssocID="{721FF488-0D29-40C5-937C-CA74BDFD7F2B}" presName="sibTrans" presStyleCnt="0"/>
      <dgm:spPr/>
    </dgm:pt>
    <dgm:pt modelId="{014A9062-1E2D-4506-A507-BE19782376E0}" type="pres">
      <dgm:prSet presAssocID="{26D34959-CC40-49F9-B336-6912957085DC}" presName="node" presStyleLbl="node1" presStyleIdx="3" presStyleCnt="7">
        <dgm:presLayoutVars>
          <dgm:bulletEnabled val="1"/>
        </dgm:presLayoutVars>
      </dgm:prSet>
      <dgm:spPr/>
    </dgm:pt>
    <dgm:pt modelId="{0EFA38D8-5143-4AD7-8932-DE7646A139D6}" type="pres">
      <dgm:prSet presAssocID="{AD8759CD-C866-43AF-8C23-984C97980ABC}" presName="sibTrans" presStyleCnt="0"/>
      <dgm:spPr/>
    </dgm:pt>
    <dgm:pt modelId="{BCBF1FBC-EEA0-45F5-8056-F72F2807EE45}" type="pres">
      <dgm:prSet presAssocID="{7F5BA433-F298-4C18-9CFD-760657831E2F}" presName="node" presStyleLbl="node1" presStyleIdx="4" presStyleCnt="7">
        <dgm:presLayoutVars>
          <dgm:bulletEnabled val="1"/>
        </dgm:presLayoutVars>
      </dgm:prSet>
      <dgm:spPr/>
    </dgm:pt>
    <dgm:pt modelId="{A00BD2CF-DC2E-48B8-A6B6-7A4FD86B4893}" type="pres">
      <dgm:prSet presAssocID="{32FCE986-23BA-4CD6-AC71-1566D5EEF295}" presName="sibTrans" presStyleCnt="0"/>
      <dgm:spPr/>
    </dgm:pt>
    <dgm:pt modelId="{3EFA1C36-C7C8-4497-925D-67B52CC089FD}" type="pres">
      <dgm:prSet presAssocID="{03095F55-0999-435A-9939-322858FA0B51}" presName="node" presStyleLbl="node1" presStyleIdx="5" presStyleCnt="7">
        <dgm:presLayoutVars>
          <dgm:bulletEnabled val="1"/>
        </dgm:presLayoutVars>
      </dgm:prSet>
      <dgm:spPr/>
    </dgm:pt>
    <dgm:pt modelId="{16E6C804-4A51-4CC0-ACD2-251F477C1859}" type="pres">
      <dgm:prSet presAssocID="{CF213B63-956D-45F2-AAD6-D3417478C583}" presName="sibTrans" presStyleCnt="0"/>
      <dgm:spPr/>
    </dgm:pt>
    <dgm:pt modelId="{5A130438-C10F-4B4B-AFF2-36A3F792D1B8}" type="pres">
      <dgm:prSet presAssocID="{7945C636-9646-415A-8DA2-CECE965C8FB7}" presName="node" presStyleLbl="node1" presStyleIdx="6" presStyleCnt="7">
        <dgm:presLayoutVars>
          <dgm:bulletEnabled val="1"/>
        </dgm:presLayoutVars>
      </dgm:prSet>
      <dgm:spPr/>
    </dgm:pt>
  </dgm:ptLst>
  <dgm:cxnLst>
    <dgm:cxn modelId="{374A790D-11AD-4533-B6FC-418693CEC982}" srcId="{41A8090A-B209-449C-AB0B-06161F2A5653}" destId="{7945C636-9646-415A-8DA2-CECE965C8FB7}" srcOrd="6" destOrd="0" parTransId="{3E2DBCD5-40CA-48A4-92A3-73E07970DBA0}" sibTransId="{7E8D8316-0DB4-4933-BAEB-EFCAA5E6FA1C}"/>
    <dgm:cxn modelId="{06F1CC12-4B83-4A40-A123-1C32A7C34FCE}" type="presOf" srcId="{90A17763-46D6-480B-92A9-C289032A92C4}" destId="{C15D33E2-3A27-45AC-B5B5-8270AC86C6E8}" srcOrd="0" destOrd="0" presId="urn:microsoft.com/office/officeart/2005/8/layout/default"/>
    <dgm:cxn modelId="{A56B1413-812E-4B4E-BD43-9BAC0B1DF258}" type="presOf" srcId="{7F5BA433-F298-4C18-9CFD-760657831E2F}" destId="{BCBF1FBC-EEA0-45F5-8056-F72F2807EE45}" srcOrd="0" destOrd="0" presId="urn:microsoft.com/office/officeart/2005/8/layout/default"/>
    <dgm:cxn modelId="{F5EC702C-1609-4F9F-9B23-7567FC5BFC27}" srcId="{41A8090A-B209-449C-AB0B-06161F2A5653}" destId="{7F5BA433-F298-4C18-9CFD-760657831E2F}" srcOrd="4" destOrd="0" parTransId="{8FC71830-8A49-421C-9AEE-F16E519D2B5C}" sibTransId="{32FCE986-23BA-4CD6-AC71-1566D5EEF295}"/>
    <dgm:cxn modelId="{6D2D8036-910C-4566-BE6A-57BA0459B19A}" type="presOf" srcId="{41A8090A-B209-449C-AB0B-06161F2A5653}" destId="{DFD520D4-51B6-4C15-9823-2D4D183474FE}" srcOrd="0" destOrd="0" presId="urn:microsoft.com/office/officeart/2005/8/layout/default"/>
    <dgm:cxn modelId="{FE6BEB3D-84B4-43A5-B7A6-3F4AB1D64509}" type="presOf" srcId="{26D34959-CC40-49F9-B336-6912957085DC}" destId="{014A9062-1E2D-4506-A507-BE19782376E0}" srcOrd="0" destOrd="0" presId="urn:microsoft.com/office/officeart/2005/8/layout/default"/>
    <dgm:cxn modelId="{060BE746-C9C4-4752-9B33-71847A370E9D}" srcId="{41A8090A-B209-449C-AB0B-06161F2A5653}" destId="{90A17763-46D6-480B-92A9-C289032A92C4}" srcOrd="1" destOrd="0" parTransId="{1FD78A5D-0F5C-442F-8DAA-128ED75B8948}" sibTransId="{EB02C550-F709-4E60-97B6-FE03B7AB025A}"/>
    <dgm:cxn modelId="{8B15EB68-CE65-4990-A88E-33F97E64CE0E}" type="presOf" srcId="{D7E9F8DF-CA6D-47A1-908C-60B6DD20C4C7}" destId="{5A885E71-C559-487E-BC5C-15E0E676D388}" srcOrd="0" destOrd="0" presId="urn:microsoft.com/office/officeart/2005/8/layout/default"/>
    <dgm:cxn modelId="{4064E858-5B63-4EBA-8217-B982CF83B73A}" srcId="{41A8090A-B209-449C-AB0B-06161F2A5653}" destId="{D7E9F8DF-CA6D-47A1-908C-60B6DD20C4C7}" srcOrd="0" destOrd="0" parTransId="{8332F0FA-F283-4DEF-9B5C-67F8CDE146E4}" sibTransId="{15D17C9B-C065-4583-8B09-2F1E07C88DF3}"/>
    <dgm:cxn modelId="{4C11597F-0FB7-4674-88E1-06B9AE11E61F}" type="presOf" srcId="{42BC1A2C-73C7-4C0F-80C6-F24B73F8D423}" destId="{C2E143EA-CF0C-422E-B9AA-A0DE4AB25286}" srcOrd="0" destOrd="0" presId="urn:microsoft.com/office/officeart/2005/8/layout/default"/>
    <dgm:cxn modelId="{268FEDA8-BDA6-427F-9AD6-AB526B1A34AA}" srcId="{41A8090A-B209-449C-AB0B-06161F2A5653}" destId="{03095F55-0999-435A-9939-322858FA0B51}" srcOrd="5" destOrd="0" parTransId="{A934925E-EBAB-4281-A223-64DFDC7B8272}" sibTransId="{CF213B63-956D-45F2-AAD6-D3417478C583}"/>
    <dgm:cxn modelId="{2846CDAC-3657-46C0-8CA6-23EF024AB2AE}" srcId="{41A8090A-B209-449C-AB0B-06161F2A5653}" destId="{26D34959-CC40-49F9-B336-6912957085DC}" srcOrd="3" destOrd="0" parTransId="{93EFA8BB-FBA2-4E4A-9ADB-923619B533B2}" sibTransId="{AD8759CD-C866-43AF-8C23-984C97980ABC}"/>
    <dgm:cxn modelId="{C6DD68BF-1183-4CAD-B885-D9E4878C1478}" srcId="{41A8090A-B209-449C-AB0B-06161F2A5653}" destId="{42BC1A2C-73C7-4C0F-80C6-F24B73F8D423}" srcOrd="2" destOrd="0" parTransId="{3DC9F57A-0C7A-40F5-955A-96056A730048}" sibTransId="{721FF488-0D29-40C5-937C-CA74BDFD7F2B}"/>
    <dgm:cxn modelId="{E998FABF-6B13-4F33-9FDE-1652D5E1F744}" type="presOf" srcId="{03095F55-0999-435A-9939-322858FA0B51}" destId="{3EFA1C36-C7C8-4497-925D-67B52CC089FD}" srcOrd="0" destOrd="0" presId="urn:microsoft.com/office/officeart/2005/8/layout/default"/>
    <dgm:cxn modelId="{F993AEC7-F60D-44E6-BC2B-E19A3299AEB0}" type="presOf" srcId="{7945C636-9646-415A-8DA2-CECE965C8FB7}" destId="{5A130438-C10F-4B4B-AFF2-36A3F792D1B8}" srcOrd="0" destOrd="0" presId="urn:microsoft.com/office/officeart/2005/8/layout/default"/>
    <dgm:cxn modelId="{573A198B-D15B-4C5D-9669-C8E676A6DB42}" type="presParOf" srcId="{DFD520D4-51B6-4C15-9823-2D4D183474FE}" destId="{5A885E71-C559-487E-BC5C-15E0E676D388}" srcOrd="0" destOrd="0" presId="urn:microsoft.com/office/officeart/2005/8/layout/default"/>
    <dgm:cxn modelId="{4738469E-94DD-46A8-B18F-E6E206061302}" type="presParOf" srcId="{DFD520D4-51B6-4C15-9823-2D4D183474FE}" destId="{146E4DF2-C446-4B5B-8111-8E10C890210A}" srcOrd="1" destOrd="0" presId="urn:microsoft.com/office/officeart/2005/8/layout/default"/>
    <dgm:cxn modelId="{119251CA-ABA8-4416-A75E-32BA36FED946}" type="presParOf" srcId="{DFD520D4-51B6-4C15-9823-2D4D183474FE}" destId="{C15D33E2-3A27-45AC-B5B5-8270AC86C6E8}" srcOrd="2" destOrd="0" presId="urn:microsoft.com/office/officeart/2005/8/layout/default"/>
    <dgm:cxn modelId="{857242EE-3249-4853-956A-952F0D44CD5E}" type="presParOf" srcId="{DFD520D4-51B6-4C15-9823-2D4D183474FE}" destId="{B9E43BE8-C004-4AFE-8E67-79B74FC440C3}" srcOrd="3" destOrd="0" presId="urn:microsoft.com/office/officeart/2005/8/layout/default"/>
    <dgm:cxn modelId="{6DDF3539-B020-4BB4-BF94-0B6F5270D4A7}" type="presParOf" srcId="{DFD520D4-51B6-4C15-9823-2D4D183474FE}" destId="{C2E143EA-CF0C-422E-B9AA-A0DE4AB25286}" srcOrd="4" destOrd="0" presId="urn:microsoft.com/office/officeart/2005/8/layout/default"/>
    <dgm:cxn modelId="{91DFF01B-3268-4EB9-9947-24F4729EF1E0}" type="presParOf" srcId="{DFD520D4-51B6-4C15-9823-2D4D183474FE}" destId="{DDD5E20E-E228-4A4D-8AD8-8232EC85EA45}" srcOrd="5" destOrd="0" presId="urn:microsoft.com/office/officeart/2005/8/layout/default"/>
    <dgm:cxn modelId="{50C0D913-8897-4998-BCE2-9C01EA19BF79}" type="presParOf" srcId="{DFD520D4-51B6-4C15-9823-2D4D183474FE}" destId="{014A9062-1E2D-4506-A507-BE19782376E0}" srcOrd="6" destOrd="0" presId="urn:microsoft.com/office/officeart/2005/8/layout/default"/>
    <dgm:cxn modelId="{E1F0B8B4-797B-4DFB-B004-C1AE49D73E4C}" type="presParOf" srcId="{DFD520D4-51B6-4C15-9823-2D4D183474FE}" destId="{0EFA38D8-5143-4AD7-8932-DE7646A139D6}" srcOrd="7" destOrd="0" presId="urn:microsoft.com/office/officeart/2005/8/layout/default"/>
    <dgm:cxn modelId="{21AD4EBF-00B6-4E6D-A1A6-E5E50B7106B1}" type="presParOf" srcId="{DFD520D4-51B6-4C15-9823-2D4D183474FE}" destId="{BCBF1FBC-EEA0-45F5-8056-F72F2807EE45}" srcOrd="8" destOrd="0" presId="urn:microsoft.com/office/officeart/2005/8/layout/default"/>
    <dgm:cxn modelId="{BF77BDDF-5ADF-4342-8919-819C9335B3A5}" type="presParOf" srcId="{DFD520D4-51B6-4C15-9823-2D4D183474FE}" destId="{A00BD2CF-DC2E-48B8-A6B6-7A4FD86B4893}" srcOrd="9" destOrd="0" presId="urn:microsoft.com/office/officeart/2005/8/layout/default"/>
    <dgm:cxn modelId="{9E01CF6D-4FC7-4F9C-BD41-B128DC425E70}" type="presParOf" srcId="{DFD520D4-51B6-4C15-9823-2D4D183474FE}" destId="{3EFA1C36-C7C8-4497-925D-67B52CC089FD}" srcOrd="10" destOrd="0" presId="urn:microsoft.com/office/officeart/2005/8/layout/default"/>
    <dgm:cxn modelId="{2F8009D7-A1D8-4FE7-85B4-F42FA857ABDD}" type="presParOf" srcId="{DFD520D4-51B6-4C15-9823-2D4D183474FE}" destId="{16E6C804-4A51-4CC0-ACD2-251F477C1859}" srcOrd="11" destOrd="0" presId="urn:microsoft.com/office/officeart/2005/8/layout/default"/>
    <dgm:cxn modelId="{4D8BB5CA-BD8B-43FE-811D-5ED9888842C0}" type="presParOf" srcId="{DFD520D4-51B6-4C15-9823-2D4D183474FE}" destId="{5A130438-C10F-4B4B-AFF2-36A3F792D1B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9EE82-7A49-44FD-A477-C23F59C77D1A}">
      <dsp:nvSpPr>
        <dsp:cNvPr id="0" name=""/>
        <dsp:cNvSpPr/>
      </dsp:nvSpPr>
      <dsp:spPr>
        <a:xfrm>
          <a:off x="0" y="337396"/>
          <a:ext cx="626364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Network Function Virtualization (NFV)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Software switches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Motivation </a:t>
          </a:r>
        </a:p>
      </dsp:txBody>
      <dsp:txXfrm>
        <a:off x="0" y="337396"/>
        <a:ext cx="6263640" cy="1587600"/>
      </dsp:txXfrm>
    </dsp:sp>
    <dsp:sp modelId="{DAA48404-F4B6-4C8D-9A64-9EBDF6ADE221}">
      <dsp:nvSpPr>
        <dsp:cNvPr id="0" name=""/>
        <dsp:cNvSpPr/>
      </dsp:nvSpPr>
      <dsp:spPr>
        <a:xfrm>
          <a:off x="313182" y="27436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Background</a:t>
          </a:r>
        </a:p>
      </dsp:txBody>
      <dsp:txXfrm>
        <a:off x="343444" y="57698"/>
        <a:ext cx="4324024" cy="559396"/>
      </dsp:txXfrm>
    </dsp:sp>
    <dsp:sp modelId="{32F3F3B7-1139-4A84-B96D-8340A4967F00}">
      <dsp:nvSpPr>
        <dsp:cNvPr id="0" name=""/>
        <dsp:cNvSpPr/>
      </dsp:nvSpPr>
      <dsp:spPr>
        <a:xfrm>
          <a:off x="0" y="2348356"/>
          <a:ext cx="626364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437388" rIns="4861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 scenarios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Testbed settings</a:t>
          </a:r>
        </a:p>
      </dsp:txBody>
      <dsp:txXfrm>
        <a:off x="0" y="2348356"/>
        <a:ext cx="6263640" cy="1223775"/>
      </dsp:txXfrm>
    </dsp:sp>
    <dsp:sp modelId="{2C06ECEF-1F72-43AC-8BBD-F08FFD455BC2}">
      <dsp:nvSpPr>
        <dsp:cNvPr id="0" name=""/>
        <dsp:cNvSpPr/>
      </dsp:nvSpPr>
      <dsp:spPr>
        <a:xfrm>
          <a:off x="313182" y="2038396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Methodology</a:t>
          </a:r>
        </a:p>
      </dsp:txBody>
      <dsp:txXfrm>
        <a:off x="343444" y="2068658"/>
        <a:ext cx="4324024" cy="559396"/>
      </dsp:txXfrm>
    </dsp:sp>
    <dsp:sp modelId="{CDCFCB08-21AC-4F48-8A36-112E81CB7ADB}">
      <dsp:nvSpPr>
        <dsp:cNvPr id="0" name=""/>
        <dsp:cNvSpPr/>
      </dsp:nvSpPr>
      <dsp:spPr>
        <a:xfrm>
          <a:off x="0" y="3995491"/>
          <a:ext cx="626364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6CAB4-5780-481F-8826-F66165599E06}">
      <dsp:nvSpPr>
        <dsp:cNvPr id="0" name=""/>
        <dsp:cNvSpPr/>
      </dsp:nvSpPr>
      <dsp:spPr>
        <a:xfrm>
          <a:off x="313182" y="3685531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Experimental results</a:t>
          </a:r>
        </a:p>
      </dsp:txBody>
      <dsp:txXfrm>
        <a:off x="343444" y="3715793"/>
        <a:ext cx="4324024" cy="559396"/>
      </dsp:txXfrm>
    </dsp:sp>
    <dsp:sp modelId="{A4172C1A-103E-4B24-8342-E467B2D8414F}">
      <dsp:nvSpPr>
        <dsp:cNvPr id="0" name=""/>
        <dsp:cNvSpPr/>
      </dsp:nvSpPr>
      <dsp:spPr>
        <a:xfrm>
          <a:off x="0" y="4948051"/>
          <a:ext cx="626364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743A2-814F-40E5-B448-717AB1A22191}">
      <dsp:nvSpPr>
        <dsp:cNvPr id="0" name=""/>
        <dsp:cNvSpPr/>
      </dsp:nvSpPr>
      <dsp:spPr>
        <a:xfrm>
          <a:off x="313182" y="4638091"/>
          <a:ext cx="4384548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Conclusion</a:t>
          </a:r>
        </a:p>
      </dsp:txBody>
      <dsp:txXfrm>
        <a:off x="343444" y="4668353"/>
        <a:ext cx="432402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288B4-097D-42D2-950C-AB4B224C6ADF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2A87A-1F5D-4D0E-B8AD-0A457B4E2E9B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65FC9-2013-4CBB-A616-70A30C6F6509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Specialized hardware appliances, aka. Middleboxes</a:t>
          </a:r>
        </a:p>
      </dsp:txBody>
      <dsp:txXfrm>
        <a:off x="799588" y="502"/>
        <a:ext cx="5714015" cy="692284"/>
      </dsp:txXfrm>
    </dsp:sp>
    <dsp:sp modelId="{0D511ACE-BAAA-4FD8-867C-F64A90C96B0E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5B077-4A55-480D-A8D8-71B96739A787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DEAC2-C2EE-453D-AAF1-59BA93968676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Very expensive</a:t>
          </a:r>
        </a:p>
      </dsp:txBody>
      <dsp:txXfrm>
        <a:off x="799588" y="865858"/>
        <a:ext cx="5714015" cy="692284"/>
      </dsp:txXfrm>
    </dsp:sp>
    <dsp:sp modelId="{91085079-84FC-4B41-8D8E-8B4146D5E343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9C60A-E308-4F4B-B3CB-93049AA7CB3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E1AA-C1A1-4267-A73D-9819F8988CFF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Difficult to manage</a:t>
          </a:r>
        </a:p>
      </dsp:txBody>
      <dsp:txXfrm>
        <a:off x="799588" y="1731214"/>
        <a:ext cx="5714015" cy="692284"/>
      </dsp:txXfrm>
    </dsp:sp>
    <dsp:sp modelId="{C46A22EA-96F2-4499-BFC4-AE07DD214149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C9956-2E92-4B4B-B172-51F3EDF78E4D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35B02-9692-459D-85F5-E315DD9536F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Inflexible to customize</a:t>
          </a:r>
        </a:p>
      </dsp:txBody>
      <dsp:txXfrm>
        <a:off x="799588" y="2596570"/>
        <a:ext cx="5714015" cy="692284"/>
      </dsp:txXfrm>
    </dsp:sp>
    <dsp:sp modelId="{03512749-CA9A-4265-8B8E-C492DEE52A2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A0DCB-CB00-4A1B-9A9A-8AB4E64E770B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0183-77B0-4FE4-8C5E-0687069B24C4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Tightly coupled with hardware production cycle</a:t>
          </a:r>
        </a:p>
      </dsp:txBody>
      <dsp:txXfrm>
        <a:off x="799588" y="3461926"/>
        <a:ext cx="5714015" cy="692284"/>
      </dsp:txXfrm>
    </dsp:sp>
    <dsp:sp modelId="{DFBF3812-1EA9-4E59-BAB0-0BFAF54B12C4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9C70E-459E-4438-B87A-B25E9B2D950F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0F09D-C898-44E7-971F-5D69B3371BBA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Tedious service deployment and maintenance</a:t>
          </a:r>
        </a:p>
      </dsp:txBody>
      <dsp:txXfrm>
        <a:off x="799588" y="4327282"/>
        <a:ext cx="5714015" cy="692284"/>
      </dsp:txXfrm>
    </dsp:sp>
    <dsp:sp modelId="{60795298-E819-440E-8382-C9DEE97ECDC0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D4463-0F85-406A-B4CB-BD18E4A98221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4CD9D-2784-4B9E-884C-0D7BF8E9EDA2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Non-trivial to scale in/out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85E71-C559-487E-BC5C-15E0E676D388}">
      <dsp:nvSpPr>
        <dsp:cNvPr id="0" name=""/>
        <dsp:cNvSpPr/>
      </dsp:nvSpPr>
      <dsp:spPr>
        <a:xfrm>
          <a:off x="2964" y="36907"/>
          <a:ext cx="2351960" cy="14111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OVS-DPDK</a:t>
          </a:r>
        </a:p>
      </dsp:txBody>
      <dsp:txXfrm>
        <a:off x="2964" y="36907"/>
        <a:ext cx="2351960" cy="1411176"/>
      </dsp:txXfrm>
    </dsp:sp>
    <dsp:sp modelId="{C15D33E2-3A27-45AC-B5B5-8270AC86C6E8}">
      <dsp:nvSpPr>
        <dsp:cNvPr id="0" name=""/>
        <dsp:cNvSpPr/>
      </dsp:nvSpPr>
      <dsp:spPr>
        <a:xfrm>
          <a:off x="2590121" y="36907"/>
          <a:ext cx="2351960" cy="1411176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FastClick</a:t>
          </a:r>
        </a:p>
      </dsp:txBody>
      <dsp:txXfrm>
        <a:off x="2590121" y="36907"/>
        <a:ext cx="2351960" cy="1411176"/>
      </dsp:txXfrm>
    </dsp:sp>
    <dsp:sp modelId="{C2E143EA-CF0C-422E-B9AA-A0DE4AB25286}">
      <dsp:nvSpPr>
        <dsp:cNvPr id="0" name=""/>
        <dsp:cNvSpPr/>
      </dsp:nvSpPr>
      <dsp:spPr>
        <a:xfrm>
          <a:off x="5177278" y="36907"/>
          <a:ext cx="2351960" cy="1411176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Berkley Extensible Software Switch (BESS)</a:t>
          </a:r>
        </a:p>
      </dsp:txBody>
      <dsp:txXfrm>
        <a:off x="5177278" y="36907"/>
        <a:ext cx="2351960" cy="1411176"/>
      </dsp:txXfrm>
    </dsp:sp>
    <dsp:sp modelId="{014A9062-1E2D-4506-A507-BE19782376E0}">
      <dsp:nvSpPr>
        <dsp:cNvPr id="0" name=""/>
        <dsp:cNvSpPr/>
      </dsp:nvSpPr>
      <dsp:spPr>
        <a:xfrm>
          <a:off x="7764434" y="36907"/>
          <a:ext cx="2351960" cy="141117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Vector Packet Processing (VPP)</a:t>
          </a:r>
        </a:p>
      </dsp:txBody>
      <dsp:txXfrm>
        <a:off x="7764434" y="36907"/>
        <a:ext cx="2351960" cy="1411176"/>
      </dsp:txXfrm>
    </dsp:sp>
    <dsp:sp modelId="{BCBF1FBC-EEA0-45F5-8056-F72F2807EE45}">
      <dsp:nvSpPr>
        <dsp:cNvPr id="0" name=""/>
        <dsp:cNvSpPr/>
      </dsp:nvSpPr>
      <dsp:spPr>
        <a:xfrm>
          <a:off x="1296543" y="1683280"/>
          <a:ext cx="2351960" cy="141117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t4p4s</a:t>
          </a:r>
        </a:p>
      </dsp:txBody>
      <dsp:txXfrm>
        <a:off x="1296543" y="1683280"/>
        <a:ext cx="2351960" cy="1411176"/>
      </dsp:txXfrm>
    </dsp:sp>
    <dsp:sp modelId="{3EFA1C36-C7C8-4497-925D-67B52CC089FD}">
      <dsp:nvSpPr>
        <dsp:cNvPr id="0" name=""/>
        <dsp:cNvSpPr/>
      </dsp:nvSpPr>
      <dsp:spPr>
        <a:xfrm>
          <a:off x="3883699" y="1683280"/>
          <a:ext cx="2351960" cy="1411176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Snabbswitch</a:t>
          </a:r>
        </a:p>
      </dsp:txBody>
      <dsp:txXfrm>
        <a:off x="3883699" y="1683280"/>
        <a:ext cx="2351960" cy="1411176"/>
      </dsp:txXfrm>
    </dsp:sp>
    <dsp:sp modelId="{5A130438-C10F-4B4B-AFF2-36A3F792D1B8}">
      <dsp:nvSpPr>
        <dsp:cNvPr id="0" name=""/>
        <dsp:cNvSpPr/>
      </dsp:nvSpPr>
      <dsp:spPr>
        <a:xfrm>
          <a:off x="6470856" y="1683280"/>
          <a:ext cx="2351960" cy="141117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Netmap</a:t>
          </a:r>
          <a:r>
            <a:rPr lang="en-US" sz="2200" kern="1200" dirty="0"/>
            <a:t>/VALE</a:t>
          </a:r>
        </a:p>
      </dsp:txBody>
      <dsp:txXfrm>
        <a:off x="6470856" y="1683280"/>
        <a:ext cx="2351960" cy="141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4907-F5D9-4605-8CA8-612D2E8F2C54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D731-A7AD-4D32-A2EC-AA9E9C5572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1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Tied to specialized hardware appliances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8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challenge is configuring the large set of tools to implement </a:t>
            </a:r>
            <a:r>
              <a:rPr lang="en-US"/>
              <a:t>the defined </a:t>
            </a:r>
            <a:r>
              <a:rPr lang="en-US" dirty="0"/>
              <a:t>test scenarios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3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configuration of the previous logical test scenarios, Single server on two NUMA nodes to emulate two servers. 4 physical ports @ 10 Gbps, each pair is directly connected using a real cable.</a:t>
            </a:r>
          </a:p>
          <a:p>
            <a:endParaRPr lang="en-US" dirty="0"/>
          </a:p>
          <a:p>
            <a:r>
              <a:rPr lang="en-US" dirty="0"/>
              <a:t>P2p: </a:t>
            </a:r>
            <a:r>
              <a:rPr lang="en-US" dirty="0" err="1"/>
              <a:t>MoonGen</a:t>
            </a:r>
            <a:r>
              <a:rPr lang="en-US" dirty="0"/>
              <a:t>, </a:t>
            </a:r>
          </a:p>
          <a:p>
            <a:r>
              <a:rPr lang="en-US" dirty="0"/>
              <a:t>P2v: </a:t>
            </a:r>
            <a:r>
              <a:rPr lang="en-US" dirty="0" err="1"/>
              <a:t>uni</a:t>
            </a:r>
            <a:r>
              <a:rPr lang="en-US" dirty="0"/>
              <a:t>/bi</a:t>
            </a:r>
          </a:p>
          <a:p>
            <a:r>
              <a:rPr lang="en-US" dirty="0"/>
              <a:t>V2v: Single NUMA node to emulate single server and measure the VNF traffic exchange inside, </a:t>
            </a:r>
            <a:r>
              <a:rPr lang="en-US" dirty="0" err="1"/>
              <a:t>uni</a:t>
            </a:r>
            <a:r>
              <a:rPr lang="en-US" dirty="0"/>
              <a:t>/bi</a:t>
            </a:r>
          </a:p>
          <a:p>
            <a:r>
              <a:rPr lang="en-US" dirty="0"/>
              <a:t>Loopback: real network functions perform l2 forwarding. Simple VNF with minimal computation, not to bias the performance of software switches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1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 patterns: synthesized identical packets. We only change the size. We will include more complex traffic patterns in future work</a:t>
            </a:r>
          </a:p>
          <a:p>
            <a:endParaRPr lang="en-US" dirty="0"/>
          </a:p>
          <a:p>
            <a:r>
              <a:rPr lang="en-US" dirty="0"/>
              <a:t>Simple traffic and minimal VNF processing, don’t introduce other bottlenecks, baseline performance of the software switches under test</a:t>
            </a:r>
          </a:p>
          <a:p>
            <a:endParaRPr lang="en-US" dirty="0"/>
          </a:p>
          <a:p>
            <a:r>
              <a:rPr lang="en-US" dirty="0"/>
              <a:t>CPU pinned to software switches and VNFs, no interference from the kernel.</a:t>
            </a:r>
          </a:p>
          <a:p>
            <a:endParaRPr lang="en-US" dirty="0"/>
          </a:p>
          <a:p>
            <a:r>
              <a:rPr lang="en-US" dirty="0"/>
              <a:t>Virtual environment, both VM and container, </a:t>
            </a:r>
            <a:r>
              <a:rPr lang="en-US" dirty="0" err="1"/>
              <a:t>unikernel</a:t>
            </a:r>
            <a:r>
              <a:rPr lang="en-US" dirty="0"/>
              <a:t> and other virtualization techniques in the future</a:t>
            </a:r>
          </a:p>
          <a:p>
            <a:endParaRPr lang="en-US" dirty="0"/>
          </a:p>
          <a:p>
            <a:r>
              <a:rPr lang="en-US" dirty="0"/>
              <a:t>Performance metric</a:t>
            </a:r>
          </a:p>
          <a:p>
            <a:r>
              <a:rPr lang="en-US" dirty="0"/>
              <a:t>Throughput: </a:t>
            </a:r>
            <a:r>
              <a:rPr lang="en-US" dirty="0" err="1"/>
              <a:t>uni</a:t>
            </a:r>
            <a:r>
              <a:rPr lang="en-US" dirty="0"/>
              <a:t>/bi</a:t>
            </a:r>
          </a:p>
          <a:p>
            <a:r>
              <a:rPr lang="en-US" dirty="0"/>
              <a:t>Latency: inject specially timestamped packets and measure their RTT under 10%, 50%, 99% of the maximal forwarding rate of each individual software switch, reflect their processing latency under high, medium, and low input workload.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38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41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testpmd</a:t>
            </a:r>
            <a:r>
              <a:rPr lang="en-US" dirty="0"/>
              <a:t>: DPDK app configured to simply forward all packets as they are, as baseline</a:t>
            </a:r>
          </a:p>
          <a:p>
            <a:endParaRPr lang="en-US" dirty="0"/>
          </a:p>
          <a:p>
            <a:r>
              <a:rPr lang="en-US" dirty="0"/>
              <a:t>In general, with 256B packets, all switches can reach the 10/20 Gbps</a:t>
            </a:r>
          </a:p>
          <a:p>
            <a:endParaRPr lang="en-US" dirty="0"/>
          </a:p>
          <a:p>
            <a:r>
              <a:rPr lang="en-US" dirty="0"/>
              <a:t>Uni test: BESS, </a:t>
            </a:r>
            <a:r>
              <a:rPr lang="en-US" dirty="0" err="1"/>
              <a:t>fastclick</a:t>
            </a:r>
            <a:r>
              <a:rPr lang="en-US" dirty="0"/>
              <a:t>, VPP @ 10 Gbps. </a:t>
            </a:r>
            <a:r>
              <a:rPr lang="en-US" dirty="0" err="1"/>
              <a:t>Snabb</a:t>
            </a:r>
            <a:r>
              <a:rPr lang="en-US" dirty="0"/>
              <a:t> failed due to the overhead imposed by its intermediate buffers. OVS-DPDK and t4p4s failed due to their match/action pipelines. VALE switch -&gt; packet copying operation between physical ports</a:t>
            </a:r>
          </a:p>
          <a:p>
            <a:endParaRPr lang="en-US" dirty="0"/>
          </a:p>
          <a:p>
            <a:r>
              <a:rPr lang="en-US" dirty="0"/>
              <a:t>Bi test: same trend, most of them reached 20 Gbps with &gt;256B packets, BESS performs the same as the baseline </a:t>
            </a:r>
            <a:r>
              <a:rPr lang="en-US" dirty="0" err="1"/>
              <a:t>testpmd</a:t>
            </a:r>
            <a:r>
              <a:rPr lang="en-US" dirty="0"/>
              <a:t>, </a:t>
            </a:r>
            <a:r>
              <a:rPr lang="en-US" dirty="0" err="1"/>
              <a:t>FastClick</a:t>
            </a:r>
            <a:r>
              <a:rPr lang="en-US" dirty="0"/>
              <a:t> fails to do that since header extraction and update, VPP-&gt;field verifications.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51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VNFs running in both VMs and containers, </a:t>
            </a:r>
          </a:p>
          <a:p>
            <a:endParaRPr lang="en-US" dirty="0"/>
          </a:p>
          <a:p>
            <a:r>
              <a:rPr lang="en-US" dirty="0"/>
              <a:t>Unidirectional/bidirectional</a:t>
            </a:r>
          </a:p>
          <a:p>
            <a:endParaRPr lang="en-US" dirty="0"/>
          </a:p>
          <a:p>
            <a:r>
              <a:rPr lang="en-US" dirty="0"/>
              <a:t>Performance trend of software switches are the same, most of them perform a little worse than before. Compared to p2p, we only substitute a physical port with a virtual one, so the overhead is imposed by the virtual interface.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84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absolute winner that can outperform the others in all the test scenarios. Similar performance with VM and container</a:t>
            </a:r>
          </a:p>
          <a:p>
            <a:endParaRPr lang="en-US" dirty="0"/>
          </a:p>
          <a:p>
            <a:r>
              <a:rPr lang="en-US" dirty="0"/>
              <a:t>Based on the results and our experience using them:</a:t>
            </a:r>
          </a:p>
          <a:p>
            <a:r>
              <a:rPr lang="en-US" dirty="0"/>
              <a:t>BESS achieves the best performance with containers. </a:t>
            </a:r>
          </a:p>
          <a:p>
            <a:r>
              <a:rPr lang="fr-FR" dirty="0" err="1"/>
              <a:t>Snabb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best for fast-</a:t>
            </a:r>
            <a:r>
              <a:rPr lang="fr-FR" dirty="0" err="1"/>
              <a:t>prototyping</a:t>
            </a:r>
            <a:r>
              <a:rPr lang="fr-FR" dirty="0"/>
              <a:t> but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poorly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SFCs</a:t>
            </a:r>
            <a:r>
              <a:rPr lang="fr-FR" dirty="0"/>
              <a:t>. </a:t>
            </a:r>
          </a:p>
          <a:p>
            <a:r>
              <a:rPr lang="fr-FR" dirty="0" err="1"/>
              <a:t>FastClick</a:t>
            </a:r>
            <a:r>
              <a:rPr lang="fr-FR" dirty="0"/>
              <a:t>, VPP, and VALE are </a:t>
            </a:r>
            <a:r>
              <a:rPr lang="fr-FR" dirty="0" err="1"/>
              <a:t>suitable</a:t>
            </a:r>
            <a:r>
              <a:rPr lang="fr-FR" dirty="0"/>
              <a:t> for </a:t>
            </a:r>
            <a:r>
              <a:rPr lang="fr-FR" dirty="0" err="1"/>
              <a:t>SFCs</a:t>
            </a:r>
            <a:r>
              <a:rPr lang="fr-FR" dirty="0"/>
              <a:t>. </a:t>
            </a:r>
          </a:p>
          <a:p>
            <a:r>
              <a:rPr lang="fr-FR" dirty="0"/>
              <a:t>OVS-DPDK and t4p4s are </a:t>
            </a:r>
            <a:r>
              <a:rPr lang="fr-FR" dirty="0" err="1"/>
              <a:t>less</a:t>
            </a:r>
            <a:r>
              <a:rPr lang="fr-FR" dirty="0"/>
              <a:t> performant in NFV settings, but </a:t>
            </a:r>
            <a:r>
              <a:rPr lang="fr-FR" dirty="0" err="1"/>
              <a:t>they</a:t>
            </a:r>
            <a:r>
              <a:rPr lang="fr-FR" dirty="0"/>
              <a:t> have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15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/>
              <a:t>NFV is proposed to tackle these issues.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/>
              <a:t>What’s NFV?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dirty="0"/>
              <a:t>Replacing specialized middleboxes with software-based virtual network functions (VNFs) deployed on commodity off-the-shelf hardware.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Separating the evolution timelines of software-based virtual network functions and specialized hardware.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/>
              <a:t>Achieve</a:t>
            </a:r>
            <a:r>
              <a:rPr lang="fr-FR" sz="800" dirty="0"/>
              <a:t> </a:t>
            </a:r>
            <a:r>
              <a:rPr lang="fr-FR" sz="800" dirty="0" err="1"/>
              <a:t>cost-effectiveness</a:t>
            </a:r>
            <a:r>
              <a:rPr lang="fr-FR" sz="800" dirty="0"/>
              <a:t> by </a:t>
            </a:r>
            <a:r>
              <a:rPr lang="fr-FR" sz="800" dirty="0" err="1"/>
              <a:t>consolidating</a:t>
            </a:r>
            <a:r>
              <a:rPr lang="fr-FR" sz="800" dirty="0"/>
              <a:t> multiple network </a:t>
            </a:r>
            <a:r>
              <a:rPr lang="fr-FR" sz="800" dirty="0" err="1"/>
              <a:t>functions</a:t>
            </a:r>
            <a:r>
              <a:rPr lang="fr-FR" sz="800" dirty="0"/>
              <a:t> on high-volume, </a:t>
            </a:r>
            <a:r>
              <a:rPr lang="fr-FR" sz="800" dirty="0" err="1"/>
              <a:t>yet</a:t>
            </a:r>
            <a:r>
              <a:rPr lang="fr-FR" sz="800" dirty="0"/>
              <a:t> </a:t>
            </a:r>
            <a:r>
              <a:rPr lang="fr-FR" sz="800" dirty="0" err="1"/>
              <a:t>less</a:t>
            </a:r>
            <a:r>
              <a:rPr lang="fr-FR" sz="800" dirty="0"/>
              <a:t> </a:t>
            </a:r>
            <a:r>
              <a:rPr lang="fr-FR" sz="800" dirty="0" err="1"/>
              <a:t>expensive</a:t>
            </a:r>
            <a:r>
              <a:rPr lang="fr-FR" sz="800" dirty="0"/>
              <a:t> servers.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Service provisioning can </a:t>
            </a:r>
            <a:r>
              <a:rPr lang="fr-FR" sz="800" dirty="0" err="1"/>
              <a:t>be</a:t>
            </a:r>
            <a:r>
              <a:rPr lang="fr-FR" sz="800" dirty="0"/>
              <a:t> </a:t>
            </a:r>
            <a:r>
              <a:rPr lang="fr-FR" sz="800" dirty="0" err="1"/>
              <a:t>optimally</a:t>
            </a:r>
            <a:r>
              <a:rPr lang="fr-FR" sz="800" dirty="0"/>
              <a:t> </a:t>
            </a:r>
            <a:r>
              <a:rPr lang="fr-FR" sz="800" dirty="0" err="1"/>
              <a:t>automated</a:t>
            </a:r>
            <a:r>
              <a:rPr lang="fr-FR" sz="800" dirty="0"/>
              <a:t> and </a:t>
            </a:r>
            <a:r>
              <a:rPr lang="fr-FR" sz="800" dirty="0" err="1"/>
              <a:t>flexibly</a:t>
            </a:r>
            <a:r>
              <a:rPr lang="fr-FR" sz="800" dirty="0"/>
              <a:t> </a:t>
            </a:r>
            <a:r>
              <a:rPr lang="fr-FR" sz="800" dirty="0" err="1"/>
              <a:t>managed</a:t>
            </a:r>
            <a:r>
              <a:rPr lang="fr-FR" sz="800" dirty="0"/>
              <a:t> </a:t>
            </a:r>
            <a:r>
              <a:rPr lang="fr-FR" sz="800" dirty="0" err="1"/>
              <a:t>through</a:t>
            </a:r>
            <a:r>
              <a:rPr lang="fr-FR" sz="800" dirty="0"/>
              <a:t> software control </a:t>
            </a:r>
            <a:r>
              <a:rPr lang="fr-FR" sz="800" dirty="0" err="1"/>
              <a:t>mechanisms</a:t>
            </a:r>
            <a:r>
              <a:rPr lang="fr-FR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Network </a:t>
            </a:r>
            <a:r>
              <a:rPr lang="fr-FR" sz="800" dirty="0" err="1"/>
              <a:t>function</a:t>
            </a:r>
            <a:r>
              <a:rPr lang="fr-FR" sz="800" dirty="0"/>
              <a:t> </a:t>
            </a:r>
            <a:r>
              <a:rPr lang="fr-FR" sz="800" dirty="0" err="1"/>
              <a:t>development</a:t>
            </a:r>
            <a:r>
              <a:rPr lang="fr-FR" sz="800" dirty="0"/>
              <a:t> </a:t>
            </a:r>
            <a:r>
              <a:rPr lang="fr-FR" sz="800" dirty="0" err="1"/>
              <a:t>is</a:t>
            </a:r>
            <a:r>
              <a:rPr lang="fr-FR" sz="800" dirty="0"/>
              <a:t> </a:t>
            </a:r>
            <a:r>
              <a:rPr lang="fr-FR" sz="800" dirty="0" err="1"/>
              <a:t>cut</a:t>
            </a:r>
            <a:r>
              <a:rPr lang="fr-FR" sz="800" dirty="0"/>
              <a:t> down to </a:t>
            </a:r>
            <a:r>
              <a:rPr lang="fr-FR" sz="800" dirty="0" err="1"/>
              <a:t>writing</a:t>
            </a:r>
            <a:r>
              <a:rPr lang="fr-FR" sz="800" dirty="0"/>
              <a:t> software programs </a:t>
            </a:r>
            <a:r>
              <a:rPr lang="fr-FR" sz="800" dirty="0" err="1"/>
              <a:t>using</a:t>
            </a:r>
            <a:r>
              <a:rPr lang="fr-FR" sz="800" dirty="0"/>
              <a:t> standard API, NFV </a:t>
            </a:r>
            <a:r>
              <a:rPr lang="fr-FR" sz="800" dirty="0" err="1"/>
              <a:t>remarkably</a:t>
            </a:r>
            <a:r>
              <a:rPr lang="fr-FR" sz="800" dirty="0"/>
              <a:t> </a:t>
            </a:r>
            <a:r>
              <a:rPr lang="fr-FR" sz="800" dirty="0" err="1"/>
              <a:t>promotes</a:t>
            </a:r>
            <a:r>
              <a:rPr lang="fr-FR" sz="800" dirty="0"/>
              <a:t> network innovation and </a:t>
            </a:r>
            <a:r>
              <a:rPr lang="fr-FR" sz="800" dirty="0" err="1"/>
              <a:t>accelerates</a:t>
            </a:r>
            <a:r>
              <a:rPr lang="fr-FR" sz="800" dirty="0"/>
              <a:t> the time-to-</a:t>
            </a:r>
            <a:r>
              <a:rPr lang="fr-FR" sz="800" dirty="0" err="1"/>
              <a:t>market</a:t>
            </a:r>
            <a:r>
              <a:rPr lang="fr-FR" sz="800" dirty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7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switches implemented in software and function the same as hardware switches. </a:t>
            </a:r>
          </a:p>
          <a:p>
            <a:r>
              <a:rPr lang="en-US" dirty="0"/>
              <a:t>They are more flexible thanks to the software nature, but usually fall short of performance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09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understanding of their respective performance, due to several reasons: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the taxonomy shown in the table, software switches are born different. </a:t>
            </a:r>
          </a:p>
          <a:p>
            <a:r>
              <a:rPr lang="en-US" dirty="0"/>
              <a:t>Architecture, processing paradigm, execution model, virtual interfaces, runtime reconfigurability, programming languages. Although adopted by existing NFV frameworks, they do have their primary design purposes</a:t>
            </a:r>
          </a:p>
          <a:p>
            <a:endParaRPr lang="en-US" dirty="0"/>
          </a:p>
          <a:p>
            <a:r>
              <a:rPr lang="en-US" dirty="0"/>
              <a:t>Performance depends on input traffic and low-level parameters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56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Taxonomy of existing performance benchmarking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different switches, both high-speed domain and low-speed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environment: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Bare-metal forwarding efficiency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Interacting with different virtual environment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Test scenarios: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Inter-VNF communication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Service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chains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Performance </a:t>
            </a:r>
            <a:r>
              <a:rPr lang="fr-FR" dirty="0" err="1"/>
              <a:t>metrics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Throughput</a:t>
            </a:r>
            <a:r>
              <a:rPr lang="fr-FR" dirty="0"/>
              <a:t>: </a:t>
            </a:r>
            <a:r>
              <a:rPr lang="fr-FR" dirty="0" err="1"/>
              <a:t>bidirectional</a:t>
            </a:r>
            <a:r>
              <a:rPr lang="fr-FR" dirty="0"/>
              <a:t>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more important but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ignored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Latency</a:t>
            </a:r>
            <a:endParaRPr lang="fr-FR" dirty="0"/>
          </a:p>
          <a:p>
            <a:pPr marL="0" lvl="0" indent="0">
              <a:buFont typeface="Arial" panose="020B0604020202020204" pitchFamily="34" charset="0"/>
              <a:buNone/>
            </a:pPr>
            <a:endParaRPr lang="fr-F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dirty="0" err="1"/>
              <a:t>Problem</a:t>
            </a:r>
            <a:r>
              <a:rPr lang="fr-FR" dirty="0"/>
              <a:t> of </a:t>
            </a:r>
            <a:r>
              <a:rPr lang="fr-FR" dirty="0" err="1"/>
              <a:t>prior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focused</a:t>
            </a:r>
            <a:r>
              <a:rPr lang="fr-FR" dirty="0"/>
              <a:t> on a </a:t>
            </a:r>
            <a:r>
              <a:rPr lang="fr-FR" dirty="0" err="1"/>
              <a:t>facet</a:t>
            </a:r>
            <a:r>
              <a:rPr lang="fr-FR" dirty="0"/>
              <a:t> of the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particular</a:t>
            </a:r>
            <a:r>
              <a:rPr lang="fr-FR" dirty="0"/>
              <a:t> settings,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lack</a:t>
            </a:r>
            <a:r>
              <a:rPr lang="fr-FR" dirty="0"/>
              <a:t> of a </a:t>
            </a:r>
            <a:r>
              <a:rPr lang="fr-FR" dirty="0" err="1"/>
              <a:t>unified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69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quantitative results, perform qualitative analysis</a:t>
            </a:r>
          </a:p>
          <a:p>
            <a:endParaRPr lang="en-US" dirty="0"/>
          </a:p>
          <a:p>
            <a:r>
              <a:rPr lang="en-US" dirty="0"/>
              <a:t>The goal is not to find performance in absolute terms, performance vary with testbed, versions of other software tools, kernel/OS upgrades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NFV settings, services are mostly provisioned in the form of SFCs. </a:t>
            </a:r>
          </a:p>
          <a:p>
            <a:endParaRPr lang="en-US" dirty="0"/>
          </a:p>
          <a:p>
            <a:r>
              <a:rPr lang="en-US" dirty="0"/>
              <a:t>A typical scenario in which part of a service chain is deployed on a single server. 2 physical NICs, 4 VNFs, each with 2 virtual interfaces.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detailedly</a:t>
            </a:r>
            <a:r>
              <a:rPr lang="en-US" dirty="0"/>
              <a:t> understand performance and identify bottlenecks. </a:t>
            </a:r>
          </a:p>
          <a:p>
            <a:r>
              <a:rPr lang="en-US" dirty="0"/>
              <a:t>Our observation: dissect the service chain into several critical hops:  physical interface to virtual interface, between interfaces, virtual interface to physical interface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p2p: baseline reference to evaluate the overhead imposed by network functions running in virtual environment</a:t>
            </a:r>
          </a:p>
          <a:p>
            <a:r>
              <a:rPr lang="en-US" dirty="0"/>
              <a:t>p2v: can be mapped to the first hop of a SFC inside the server. We also considered the reverse direction that can be mapped to the last hop of SFC inside a server</a:t>
            </a:r>
          </a:p>
          <a:p>
            <a:r>
              <a:rPr lang="en-US" dirty="0"/>
              <a:t>v2v: used to assess traffic exchanging performance between consecutive VNFs in a service chain</a:t>
            </a:r>
          </a:p>
          <a:p>
            <a:r>
              <a:rPr lang="en-US" dirty="0"/>
              <a:t>Loopback: combines the previous scenarios. We consider service chains with 1-5 VNFs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31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source, widely used in NFV community, run at high-speed (10 Gbps) even with relatively small packets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FD731-A7AD-4D32-A2EC-AA9E9C5572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3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AAF-44FC-41CA-B2AA-F6EA983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E01F-6C59-418C-9AA1-3829D751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4529-D867-48C7-96E4-E5C72290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7EB-B638-47B1-8E6A-6B5EB59A29BC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F1EF-5E6C-48CA-8BD6-3C750F77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A891-A1F1-43AD-ABBD-7E7EB836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07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E329-CB6D-47FF-B981-6148F987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E36F6-567C-491E-B7B2-8BA12B270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8E35-FD0D-4A0D-AB62-96FA63C8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0A55-1021-4645-A6B1-627CEFB44351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0CBC-2086-4888-877A-5CAB0E55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5490-0877-48AC-B245-F5411ED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81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A89C0-72BF-45F5-8154-D623DBB99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42DF1-C42B-47A7-B3DB-3856D3C7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8605-26CB-47CA-9E60-0FB59B11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4A85-CA42-4BBA-BAF4-E88541FD95E8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96FE-7E9F-4FFD-BE8F-CE59B56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3682-17CF-4A63-AD95-06CF5C21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FEC-E3B2-4DB1-9BB3-77B25112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117F-BAE5-445E-B3D4-D24DAAA3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3ED7-843F-4F00-8567-649F2EA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7046-D701-4B1D-8C36-80E61A2EBBD0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9A07-B663-4269-9C59-FAEA77A9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303BF-D691-4795-94AD-71C83AF2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3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3417-D292-4BEE-B084-27AAB9D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8E45-C474-49DB-9AE7-09582E6CB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29E8-A762-42EB-B3FF-094DD228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AA20-60A2-46E7-9851-94EE95B7001D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B3F0-6FA1-44A1-8759-032A2B85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84A0-1D51-4C35-9251-E72CA196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3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240E-703E-481A-8A9A-5A580BDB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34C3-254E-4123-A807-A936A0F8F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11C9-4017-4B09-88F4-88B65DF4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C840-FB77-4186-92EB-7F50467B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1C23-87DF-44B4-B0F2-012B928B6BD7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29967-33C0-4515-8387-14772CA2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16945-CCF0-4EC3-B6C8-322659FC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F0F3-2C49-421E-B61E-9DE5C6E4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5981-8748-4ECA-BD2E-397497D70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8A5A5-7182-48ED-B459-0872DC69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D36B7-D200-40B1-A5B7-63593E945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5FB05-A3FF-41AA-8ED5-0AC1BC20B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0E8A-5F3E-4D26-AA82-F73132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475D-2541-44EE-9D66-A6C591C70DE0}" type="datetime1">
              <a:rPr lang="fr-FR" smtClean="0"/>
              <a:t>14/10/2020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54B9B-7BAD-4124-9D16-6B201643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E3F9F-0E2C-4C48-AE01-A8D765B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6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0EB-A4AD-4BB8-A025-8CF5B753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D91F-FFAE-4B20-8BA8-19D2C5D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8050-88DF-48AA-A7D8-5B72E5886461}" type="datetime1">
              <a:rPr lang="fr-FR" smtClean="0"/>
              <a:t>14/10/2020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B920E-98D5-4678-93FC-CA02DB62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4084-457E-49A9-9ABD-87975A7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CCA72-D997-4A65-9570-2846375A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4876-845D-4723-B71B-E2E7E06542B7}" type="datetime1">
              <a:rPr lang="fr-FR" smtClean="0"/>
              <a:t>14/10/2020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18579-E2EB-4741-8E64-22194B47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BEDA-0210-48B8-A32C-1803A7E2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A99F-28FC-45C1-9852-54583BA3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1E6F-6F2A-4C5E-831E-EB55779D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866C-4485-4C64-8E49-097210B0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1910-3F3D-4821-A851-85D9B19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951C-7E12-44C3-AC7E-6934CA124F16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B8E9-FE95-4C6D-8E16-3245DC93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3176C-D362-4167-8F52-B9040EC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7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9D1A-BFD7-4D3D-AECF-FB5C05C1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DAD9-F7D9-4743-AA77-81DA83FDC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F2CE-13D4-4E4E-A69A-33E57E64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233F-841D-4F5F-91EF-B946F857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4F67-0272-4111-AA79-3A2FC06DD3AA}" type="datetime1">
              <a:rPr lang="fr-FR" smtClean="0"/>
              <a:t>14/10/2020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A36ED-7546-4580-BF2C-83FDD4A4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DAA4-670E-43A4-8333-B2AB2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A120E-1578-454F-B0EC-08037530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14A4-ABA5-4685-90EA-22D9B390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29F0-5DE2-47FB-88F9-B3BF1878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8170-03E2-4A82-9AEC-5F6AB09E32AB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149F-81AA-4286-9A23-0577931F8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62C1-1E9C-44CA-AAC4-341E0983B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7238-463A-4A8E-A83B-F1C708247F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9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FFF55-B4ED-4929-9FFD-F02D1039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  <a:latin typeface="Avenir Next LT Pro" panose="020B0504020202020204" pitchFamily="34" charset="0"/>
              </a:rPr>
              <a:t>Comparing the performance of state-of-the-art software switches in the context of NFV</a:t>
            </a:r>
            <a:endParaRPr lang="fr-FR" sz="390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A2254-AD71-438E-8074-DCA2FBC3D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  <a:latin typeface="Avenir Next LT Pro" panose="020B0504020202020204" pitchFamily="34" charset="0"/>
              </a:rPr>
              <a:t>Tianzhu Zhang</a:t>
            </a:r>
            <a:endParaRPr lang="fr-FR" sz="280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21CFF-ED78-4F05-AD43-42643C97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BBAAF-F0E5-4C25-B476-9ED30DB50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" y="1658618"/>
            <a:ext cx="11955035" cy="26599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5DA0-74E8-4952-A8AB-BFF0842D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F53697-775F-42C5-B002-085E7B202B96}" type="datetime1">
              <a:rPr lang="en-US" smtClean="0"/>
              <a:pPr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99CB-1E91-4EBB-9CFA-3C7E5E03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2A1C6-6F1F-469D-BF29-26BC473F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contribution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AB228-26B5-4F4B-9D4E-8674329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6C510B7-2588-4F6B-AB8B-393CDDC1289C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C5B2-D907-4F6F-BB41-3C4324CE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Experimental methodology to thoroughly evaluate the performance of software switches for NFV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Compare the performance of 7 state-of-the-art high-speed software switches, quantitative-&gt; qualitative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Define the best use case for each tested software switch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3BFE7-AB5E-4221-B6BB-1EF65D11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0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CD165-82C4-453C-BCE0-D03FD10F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19A7-BCE9-4A37-9C7A-68656C52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338328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D9AA20-60A2-46E7-9851-94EE95B7001D}" type="datetime1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10/14/2020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C8DDE-DC97-4871-B2EB-793C631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DAE7238-463A-4A8E-A83B-F1C708247FE5}" type="slidenum">
              <a:rPr lang="en-US" sz="10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B28C39-107B-485A-933C-E6663559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NFV scenario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29CC19-FFC2-4231-B585-5D67C186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function chain (SFC)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5F6A-ED27-44E5-9F70-0EAF1DE3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AA20-60A2-46E7-9851-94EE95B7001D}" type="datetime1">
              <a:rPr lang="fr-FR" smtClean="0"/>
              <a:t>14/10/2020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A9E41-3E96-481B-AEEE-DB983E29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7238-463A-4A8E-A83B-F1C708247FE5}" type="slidenum">
              <a:rPr lang="fr-FR" smtClean="0"/>
              <a:t>13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4F550-AF7C-4F5B-B9AF-183A4353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639" y="2972541"/>
            <a:ext cx="7048835" cy="156640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52FFAF9-A062-4660-96CB-AFFE0C871D21}"/>
              </a:ext>
            </a:extLst>
          </p:cNvPr>
          <p:cNvSpPr/>
          <p:nvPr/>
        </p:nvSpPr>
        <p:spPr>
          <a:xfrm>
            <a:off x="4140926" y="4101737"/>
            <a:ext cx="849085" cy="5721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7D5A79-9701-47EF-ABDF-DD36EB0D7AC7}"/>
              </a:ext>
            </a:extLst>
          </p:cNvPr>
          <p:cNvSpPr/>
          <p:nvPr/>
        </p:nvSpPr>
        <p:spPr>
          <a:xfrm>
            <a:off x="4990011" y="4101736"/>
            <a:ext cx="849085" cy="5721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35CAC7-88D8-4F81-AFA6-EC35A2273004}"/>
              </a:ext>
            </a:extLst>
          </p:cNvPr>
          <p:cNvSpPr/>
          <p:nvPr/>
        </p:nvSpPr>
        <p:spPr>
          <a:xfrm>
            <a:off x="6051963" y="4133969"/>
            <a:ext cx="849085" cy="5721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29F00F-1377-47F7-B920-CA3FB3D413B1}"/>
              </a:ext>
            </a:extLst>
          </p:cNvPr>
          <p:cNvSpPr/>
          <p:nvPr/>
        </p:nvSpPr>
        <p:spPr>
          <a:xfrm>
            <a:off x="7078425" y="4101735"/>
            <a:ext cx="849085" cy="5721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F4ACDC-8039-4230-81C3-54287AB4EF05}"/>
              </a:ext>
            </a:extLst>
          </p:cNvPr>
          <p:cNvSpPr/>
          <p:nvPr/>
        </p:nvSpPr>
        <p:spPr>
          <a:xfrm>
            <a:off x="7963002" y="4121752"/>
            <a:ext cx="849085" cy="57214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76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7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5F0EE-C8E8-4798-A570-D85BE430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Test scenarios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D86-CBC0-45B3-9CCA-3CC3E0BB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Physical-to-physical (p2p)</a:t>
            </a:r>
          </a:p>
          <a:p>
            <a:r>
              <a:rPr lang="en-US" sz="1900" dirty="0">
                <a:solidFill>
                  <a:srgbClr val="000000"/>
                </a:solidFill>
              </a:rPr>
              <a:t>Physical-to-virtual (p2v)</a:t>
            </a:r>
          </a:p>
          <a:p>
            <a:r>
              <a:rPr lang="en-US" sz="1900" dirty="0">
                <a:solidFill>
                  <a:srgbClr val="000000"/>
                </a:solidFill>
              </a:rPr>
              <a:t>Virtual-to-virtual (v2v)</a:t>
            </a:r>
          </a:p>
          <a:p>
            <a:r>
              <a:rPr lang="en-US" sz="1900" dirty="0">
                <a:solidFill>
                  <a:srgbClr val="000000"/>
                </a:solidFill>
              </a:rPr>
              <a:t>Loopback</a:t>
            </a:r>
            <a:endParaRPr lang="fr-FR" sz="1900" dirty="0">
              <a:solidFill>
                <a:srgbClr val="000000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1F9EE-32E6-4E86-A41E-9CDAC9DCE0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7" r="-1" b="-1"/>
          <a:stretch/>
        </p:blipFill>
        <p:spPr>
          <a:xfrm>
            <a:off x="6811889" y="2837712"/>
            <a:ext cx="4189670" cy="32173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86437-E005-4C48-BDD4-E05AE435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1" y="6223702"/>
            <a:ext cx="173736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1DB988B-C305-4094-A137-27F0C58A5E9E}" type="datetime1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14/10/2020</a:t>
            </a:fld>
            <a:endParaRPr lang="fr-FR" sz="11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64DD-243F-4112-9E8B-E6A99B6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4867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9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A7709-FD78-4845-B53D-926E1E80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Software switches under test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8705-517F-4531-B67D-5111D632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12B2DE6-B029-4076-A896-CCF0B90F3CF8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0E520-A1BC-439B-8721-835E225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fr-FR" sz="1000">
              <a:solidFill>
                <a:srgbClr val="898989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E561FC-49FA-45E1-B4EC-FD60991B8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70148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171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AAF52-87AB-4223-8FDC-60B81AA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Tools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0DBE-A1B9-49A6-9770-5170978C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Traffic generators and monitors @ 10Gbps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</a:rPr>
              <a:t>MoonGen</a:t>
            </a:r>
            <a:endParaRPr lang="en-US" sz="1800" dirty="0">
              <a:solidFill>
                <a:srgbClr val="000000"/>
              </a:solidFill>
            </a:endParaRPr>
          </a:p>
          <a:p>
            <a:pPr lvl="1"/>
            <a:r>
              <a:rPr lang="en-US" sz="1800" dirty="0" err="1">
                <a:solidFill>
                  <a:srgbClr val="000000"/>
                </a:solidFill>
              </a:rPr>
              <a:t>pktgen</a:t>
            </a:r>
            <a:r>
              <a:rPr lang="en-US" sz="1800" dirty="0">
                <a:solidFill>
                  <a:srgbClr val="000000"/>
                </a:solidFill>
              </a:rPr>
              <a:t>-DPDK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pkt-gen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</a:rPr>
              <a:t>FloWatcher</a:t>
            </a:r>
            <a:r>
              <a:rPr lang="en-US" sz="1800" dirty="0">
                <a:solidFill>
                  <a:srgbClr val="000000"/>
                </a:solidFill>
              </a:rPr>
              <a:t>-DPDK</a:t>
            </a:r>
          </a:p>
          <a:p>
            <a:r>
              <a:rPr lang="fr-FR" sz="1800" dirty="0" err="1">
                <a:solidFill>
                  <a:srgbClr val="000000"/>
                </a:solidFill>
              </a:rPr>
              <a:t>Hypervisors</a:t>
            </a:r>
            <a:endParaRPr lang="fr-FR" sz="1800" dirty="0">
              <a:solidFill>
                <a:srgbClr val="000000"/>
              </a:solidFill>
            </a:endParaRPr>
          </a:p>
          <a:p>
            <a:pPr lvl="1"/>
            <a:r>
              <a:rPr lang="fr-FR" sz="1800" dirty="0">
                <a:solidFill>
                  <a:srgbClr val="000000"/>
                </a:solidFill>
              </a:rPr>
              <a:t>QEMU/KVM + CentOS 7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</a:rPr>
              <a:t>Docker</a:t>
            </a:r>
          </a:p>
          <a:p>
            <a:r>
              <a:rPr lang="fr-FR" sz="1800" dirty="0">
                <a:solidFill>
                  <a:srgbClr val="000000"/>
                </a:solidFill>
              </a:rPr>
              <a:t>Virtual network </a:t>
            </a:r>
            <a:r>
              <a:rPr lang="fr-FR" sz="1800" dirty="0" err="1">
                <a:solidFill>
                  <a:srgbClr val="000000"/>
                </a:solidFill>
              </a:rPr>
              <a:t>functions</a:t>
            </a:r>
            <a:endParaRPr lang="fr-FR" sz="1800" dirty="0">
              <a:solidFill>
                <a:srgbClr val="000000"/>
              </a:solidFill>
            </a:endParaRPr>
          </a:p>
          <a:p>
            <a:pPr lvl="1"/>
            <a:r>
              <a:rPr lang="fr-FR" sz="1800" dirty="0">
                <a:solidFill>
                  <a:srgbClr val="000000"/>
                </a:solidFill>
              </a:rPr>
              <a:t>Traffic monitors</a:t>
            </a:r>
          </a:p>
          <a:p>
            <a:pPr lvl="1"/>
            <a:r>
              <a:rPr lang="fr-FR" sz="1800" dirty="0" err="1">
                <a:solidFill>
                  <a:srgbClr val="000000"/>
                </a:solidFill>
              </a:rPr>
              <a:t>testpmd</a:t>
            </a:r>
            <a:r>
              <a:rPr lang="fr-FR" sz="1800" dirty="0">
                <a:solidFill>
                  <a:srgbClr val="000000"/>
                </a:solidFill>
              </a:rPr>
              <a:t>/VALE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1970-B38D-4BA9-B930-06B0D9E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F037046-D701-4B1D-8C36-80E61A2EBBD0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06310-6BEE-4F7D-8BCD-0678B621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FR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747BB-CA5E-41B5-B7DE-6AC0F6D6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Testbed settings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285BE4-A37B-4947-A156-FCBEDA51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44877"/>
            <a:ext cx="10905066" cy="18538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0990-CBE6-40AC-BF80-51D779F8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037046-D701-4B1D-8C36-80E61A2EBBD0}" type="datetime1">
              <a:rPr lang="en-US" smtClean="0"/>
              <a:pPr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B3A6C-1B7F-4CFF-A4A5-E954F01A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6B782-2481-45D5-8FD0-F0646B1A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Experimental parameters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BE6-B692-4245-AFE1-D1A474F8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60766"/>
            <a:ext cx="9833548" cy="317055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Traffic patterns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Synthetic packets with 64B, 256B, and 1024B</a:t>
            </a:r>
          </a:p>
          <a:p>
            <a:r>
              <a:rPr lang="en-US" sz="1600" dirty="0">
                <a:solidFill>
                  <a:srgbClr val="000000"/>
                </a:solidFill>
              </a:rPr>
              <a:t>CPU assignment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Single core for software switches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Four cores for each VNF</a:t>
            </a:r>
          </a:p>
          <a:p>
            <a:r>
              <a:rPr lang="en-US" sz="1600" dirty="0">
                <a:solidFill>
                  <a:srgbClr val="000000"/>
                </a:solidFill>
              </a:rPr>
              <a:t>Virtual environment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VM and container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Performance metrics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Throughput: in Gbps, both unidirectional and bidirectional</a:t>
            </a:r>
          </a:p>
          <a:p>
            <a:pPr lvl="1"/>
            <a:r>
              <a:rPr lang="fr-FR" sz="1600" dirty="0" err="1">
                <a:solidFill>
                  <a:srgbClr val="000000"/>
                </a:solidFill>
              </a:rPr>
              <a:t>Latency</a:t>
            </a:r>
            <a:r>
              <a:rPr lang="fr-FR" sz="1600" dirty="0">
                <a:solidFill>
                  <a:srgbClr val="000000"/>
                </a:solidFill>
              </a:rPr>
              <a:t>: Round-Trip time </a:t>
            </a:r>
            <a:r>
              <a:rPr lang="fr-FR" sz="1600" dirty="0" err="1">
                <a:solidFill>
                  <a:srgbClr val="000000"/>
                </a:solidFill>
              </a:rPr>
              <a:t>under</a:t>
            </a:r>
            <a:r>
              <a:rPr lang="fr-FR" sz="1600" dirty="0">
                <a:solidFill>
                  <a:srgbClr val="000000"/>
                </a:solidFill>
              </a:rPr>
              <a:t> 0.1/0.5/0.99 of the maximal </a:t>
            </a:r>
            <a:r>
              <a:rPr lang="fr-FR" sz="1600" dirty="0" err="1">
                <a:solidFill>
                  <a:srgbClr val="000000"/>
                </a:solidFill>
              </a:rPr>
              <a:t>forwarding</a:t>
            </a:r>
            <a:r>
              <a:rPr lang="fr-FR" sz="1600" dirty="0">
                <a:solidFill>
                  <a:srgbClr val="000000"/>
                </a:solidFill>
              </a:rPr>
              <a:t> rate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4BF4-9E07-4857-B677-76ED038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B1658EB0-9A8C-4A29-8DB0-A3B80B956D1D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486B-AFD0-4243-944A-39FB1497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FR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12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7ABE0-9609-4092-8A93-DF24902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Experimental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8512-911F-4F71-8279-0D596281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338328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D9AA20-60A2-46E7-9851-94EE95B7001D}" type="datetime1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10/14/2020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3260B-DFDD-47C1-8F6A-2100C2A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DAE7238-463A-4A8E-A83B-F1C708247FE5}" type="slidenum">
              <a:rPr lang="en-US" sz="10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9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898C3-FAE1-4A37-986C-2D99FB2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About me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DB3C-3717-44D4-B8F4-335D5555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2020, 8 – now		Research Engineer @ Nokia Bell Labs</a:t>
            </a:r>
          </a:p>
          <a:p>
            <a:r>
              <a:rPr lang="en-US" sz="2000">
                <a:solidFill>
                  <a:srgbClr val="000000"/>
                </a:solidFill>
              </a:rPr>
              <a:t>2017,10 – 2019,11	PostDoc @ Telecom ParisTech</a:t>
            </a:r>
          </a:p>
          <a:p>
            <a:r>
              <a:rPr lang="en-US" sz="2000">
                <a:solidFill>
                  <a:srgbClr val="000000"/>
                </a:solidFill>
              </a:rPr>
              <a:t>2017, 6 – 2017, 9	Intern @ Nokia Bell Labs</a:t>
            </a:r>
            <a:endParaRPr lang="fr-FR" sz="200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E9D3-A2C9-4E2C-BB3E-24788A22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F037046-D701-4B1D-8C36-80E61A2EBBD0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D96DD-8E82-45F5-B4CF-D177DC42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98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C6BD-ECCC-43D3-AF76-A6F8648C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Throughput test for p2p scenario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4078A-FA5D-478C-B34E-82F3EDB78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87CD-2E52-4752-BFC1-21A0799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F037046-D701-4B1D-8C36-80E61A2EBBD0}" type="datetime1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10/14/2020</a:t>
            </a:fld>
            <a:endParaRPr lang="en-US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F653-A8AE-4980-8F51-F44E54B8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AE7238-463A-4A8E-A83B-F1C708247FE5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310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4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9BA2F-A4DE-4776-8A90-6BDBFA2D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725" y="640081"/>
            <a:ext cx="3206143" cy="5489009"/>
          </a:xfrm>
        </p:spPr>
        <p:txBody>
          <a:bodyPr>
            <a:normAutofit/>
          </a:bodyPr>
          <a:lstStyle/>
          <a:p>
            <a:r>
              <a:rPr lang="en-US" sz="4000"/>
              <a:t>Throughput test for p2v scenario</a:t>
            </a:r>
            <a:endParaRPr lang="fr-FR" sz="4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6FB99-E8AA-4188-9B35-E93F4693C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7"/>
          <a:stretch/>
        </p:blipFill>
        <p:spPr>
          <a:xfrm>
            <a:off x="1153644" y="728906"/>
            <a:ext cx="6325471" cy="54001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E2B1-4EF4-461F-9B8F-E80732EB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4204" y="6356349"/>
            <a:ext cx="13958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037046-D701-4B1D-8C36-80E61A2EBBD0}" type="datetime1">
              <a:rPr lang="fr-FR" smtClean="0"/>
              <a:pPr>
                <a:spcAft>
                  <a:spcPts val="600"/>
                </a:spcAft>
              </a:pPr>
              <a:t>14/10/2020</a:t>
            </a:fld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8D24-1566-47E4-ACEF-4592BF80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7958" y="6356350"/>
            <a:ext cx="9679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mtClean="0"/>
              <a:pPr>
                <a:spcAft>
                  <a:spcPts val="600"/>
                </a:spcAft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74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FE36-6C9D-4AA6-A749-F1A1504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Throughput test for v2v scenario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BE4FA71-60EC-4D6E-995B-88E1C11C5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0" r="3" b="3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DB80-45A9-45DF-8835-402FD3F6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3400" y="6356350"/>
            <a:ext cx="203146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F037046-D701-4B1D-8C36-80E61A2EBBD0}" type="datetime1">
              <a:rPr lang="en-US" smtClean="0"/>
              <a:pPr defTabSz="457200"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95A6-E276-42AA-97E1-0E691C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5316" y="6356350"/>
            <a:ext cx="56848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DAE7238-463A-4A8E-A83B-F1C708247FE5}" type="slidenum">
              <a:rPr lang="en-US" smtClean="0"/>
              <a:pPr defTabSz="4572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1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F1F16-2D5F-4F26-AC2B-20E284E5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Throughput test for loopback scenario</a:t>
            </a:r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6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0F7F5-CE47-4C5F-AC2B-33C72055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9" b="3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6534-E6C2-4D90-B4F7-CF23243F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F037046-D701-4B1D-8C36-80E61A2EBBD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10/14/2020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D42B-F52B-4B32-A901-57EAF4D7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AE7238-463A-4A8E-A83B-F1C708247FE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88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6944-D877-44DA-B352-CD1C7DD4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Latency test for p2p scenario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B4F76-4B0D-4CD9-A28E-868BD3C56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7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35CF-8A67-43F7-A099-218454F8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53400" y="6356350"/>
            <a:ext cx="203146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F037046-D701-4B1D-8C36-80E61A2EBBD0}" type="datetime1">
              <a:rPr lang="en-US" smtClean="0"/>
              <a:pPr defTabSz="457200"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3E37A-4001-44CD-A683-8B27598B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5316" y="6356350"/>
            <a:ext cx="56848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DAE7238-463A-4A8E-A83B-F1C708247FE5}" type="slidenum">
              <a:rPr lang="en-US" smtClean="0"/>
              <a:pPr defTabSz="4572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59DA0-4382-4595-BDB2-A72B4912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Latency test for loopback scenario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25AB-3518-46E5-9571-36834B1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F037046-D701-4B1D-8C36-80E61A2EBBD0}" type="datetime1">
              <a:rPr lang="en-US">
                <a:solidFill>
                  <a:srgbClr val="595959"/>
                </a:solidFill>
              </a:rPr>
              <a:pPr defTabSz="457200">
                <a:spcAft>
                  <a:spcPts val="600"/>
                </a:spcAft>
              </a:pPr>
              <a:t>10/14/2020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16666-ACFF-4466-9843-EE287E6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DAE7238-463A-4A8E-A83B-F1C708247FE5}" type="slidenum">
              <a:rPr lang="en-US">
                <a:solidFill>
                  <a:srgbClr val="595959"/>
                </a:solidFill>
              </a:rPr>
              <a:pPr defTabSz="457200">
                <a:spcAft>
                  <a:spcPts val="600"/>
                </a:spcAft>
              </a:pPr>
              <a:t>25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A868C-70FD-4A3D-8873-39B71061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45" y="1276239"/>
            <a:ext cx="7626742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0DFA-AE97-4E86-A7AB-8D50FEE1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summary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0065AE8-5D28-44A2-AE6E-88D34FE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0152"/>
            <a:ext cx="10512547" cy="17608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7BD5-04DA-448E-8F3D-B2FD2FBD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037046-D701-4B1D-8C36-80E61A2EBBD0}" type="datetime1">
              <a:rPr lang="en-US" smtClean="0"/>
              <a:pPr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1FF08-2DB4-478C-80E3-23310A0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4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F5AEE-D96B-4BFA-A2A5-372F64B1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Conclusion </a:t>
            </a:r>
            <a:endParaRPr lang="fr-FR" sz="4000">
              <a:solidFill>
                <a:srgbClr val="FE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B0A2-47F3-40C1-9F48-008A11DE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r>
              <a:rPr lang="en-US" sz="2000"/>
              <a:t>Software switches are widely used by NFV frameworks</a:t>
            </a:r>
          </a:p>
          <a:p>
            <a:r>
              <a:rPr lang="en-US" sz="2000"/>
              <a:t>It calls for a benchmarking methodology to assess their performance</a:t>
            </a:r>
          </a:p>
          <a:p>
            <a:r>
              <a:rPr lang="en-US" sz="2000"/>
              <a:t>Our approach provides a comprehensive evaluation of software switches in a typical NFV environment</a:t>
            </a:r>
          </a:p>
          <a:p>
            <a:r>
              <a:rPr lang="en-US" sz="2000"/>
              <a:t>Quantitative measurement with qualitative evaluation</a:t>
            </a:r>
          </a:p>
          <a:p>
            <a:r>
              <a:rPr lang="en-US" sz="2000"/>
              <a:t>Code reproducible and available on GitHub</a:t>
            </a:r>
          </a:p>
          <a:p>
            <a:endParaRPr lang="fr-FR" sz="200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477C028-4DD0-475F-B0DA-A7ED505F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" r="-3" b="7415"/>
          <a:stretch/>
        </p:blipFill>
        <p:spPr>
          <a:xfrm>
            <a:off x="8208244" y="589785"/>
            <a:ext cx="3071565" cy="2625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FAEA4-81BD-497C-A6D2-D56487D43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" r="1" b="1811"/>
          <a:stretch/>
        </p:blipFill>
        <p:spPr>
          <a:xfrm>
            <a:off x="8208244" y="3429000"/>
            <a:ext cx="2976329" cy="28649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0331-3136-4B81-9A38-C77A02EE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F037046-D701-4B1D-8C36-80E61A2EBBD0}" type="datetime1">
              <a:rPr lang="fr-FR" sz="1000"/>
              <a:pPr algn="r">
                <a:spcAft>
                  <a:spcPts val="600"/>
                </a:spcAft>
              </a:pPr>
              <a:t>14/10/2020</a:t>
            </a:fld>
            <a:endParaRPr lang="fr-FR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1A5A5-6B54-441E-BB0D-4CC64639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/>
              <a:pPr>
                <a:spcAft>
                  <a:spcPts val="600"/>
                </a:spcAft>
              </a:pPr>
              <a:t>27</a:t>
            </a:fld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44086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CA3BD-887F-4406-8140-DC373847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Thanks!!!</a:t>
            </a:r>
          </a:p>
        </p:txBody>
      </p:sp>
      <p:pic>
        <p:nvPicPr>
          <p:cNvPr id="8" name="Graphic 7" descr="Like">
            <a:extLst>
              <a:ext uri="{FF2B5EF4-FFF2-40B4-BE49-F238E27FC236}">
                <a16:creationId xmlns:a16="http://schemas.microsoft.com/office/drawing/2014/main" id="{2901CEA9-09C3-4D4C-8B7A-429BEC8A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Like">
            <a:extLst>
              <a:ext uri="{FF2B5EF4-FFF2-40B4-BE49-F238E27FC236}">
                <a16:creationId xmlns:a16="http://schemas.microsoft.com/office/drawing/2014/main" id="{90928D6B-7895-4017-8CC9-C7ACB816C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E268E-EB20-4FF1-A106-30E59F85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8D18050-88DF-48AA-A7D8-5B72E5886461}" type="datetime1">
              <a:rPr lang="en-US" smtClean="0"/>
              <a:pPr>
                <a:spcAft>
                  <a:spcPts val="600"/>
                </a:spcAft>
              </a:pPr>
              <a:t>10/14/2020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EFEDD-00F2-441D-B135-25FE6A5C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38845-7B03-4436-93A0-B2491F6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the project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9828C-6CF5-4BDE-9F34-CB933722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58CFA8D-E4AD-469A-829D-E4D1566A1E28}" type="datetime1">
              <a:rPr lang="fr-FR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EAD5-5944-448B-891E-24C535B6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Joint work of TPT, NBLF, and PoliTO</a:t>
            </a:r>
          </a:p>
          <a:p>
            <a:r>
              <a:rPr lang="en-US" sz="2000">
                <a:solidFill>
                  <a:srgbClr val="000000"/>
                </a:solidFill>
              </a:rPr>
              <a:t>Collaborators: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Leonardo Linguaglossa (Telecom Paris, Paris)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Massimo Gallo (Nokia Bell Labs, Paris-Saclay)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James Roberts (Telecom Paris, Paris)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Luigi Iannone (Telecom Paris, Paris)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Paolo Giaccone (Politecnico di Torino, Turin)</a:t>
            </a:r>
          </a:p>
          <a:p>
            <a:r>
              <a:rPr lang="en-US" sz="2000">
                <a:solidFill>
                  <a:srgbClr val="000000"/>
                </a:solidFill>
              </a:rPr>
              <a:t>Published results: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Demo at IEEE Netsoft’19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Paper at ACM CoNEXT’19</a:t>
            </a:r>
          </a:p>
          <a:p>
            <a:pPr lvl="1"/>
            <a:r>
              <a:rPr lang="fr-FR" sz="2000">
                <a:solidFill>
                  <a:srgbClr val="000000"/>
                </a:solidFill>
              </a:rPr>
              <a:t>On-going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62BB-B20A-4AA4-8461-DD06E924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 sz="1000">
              <a:solidFill>
                <a:srgbClr val="898989"/>
              </a:solidFill>
            </a:endParaRPr>
          </a:p>
        </p:txBody>
      </p:sp>
      <p:sp>
        <p:nvSpPr>
          <p:cNvPr id="6" name="AutoShape 2" descr="SIGCOMM Artifacts Evaluation Committee | acm sigcomm">
            <a:extLst>
              <a:ext uri="{FF2B5EF4-FFF2-40B4-BE49-F238E27FC236}">
                <a16:creationId xmlns:a16="http://schemas.microsoft.com/office/drawing/2014/main" id="{C77E684D-FBFE-4128-8EAA-E0CD72C38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SIGCOMM Artifacts Evaluation Committee | acm sigcomm">
            <a:extLst>
              <a:ext uri="{FF2B5EF4-FFF2-40B4-BE49-F238E27FC236}">
                <a16:creationId xmlns:a16="http://schemas.microsoft.com/office/drawing/2014/main" id="{A476443B-2340-40FE-9BFF-5E155267ED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A0841-1867-4232-BA1D-81796A6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Outline </a:t>
            </a:r>
            <a:endParaRPr lang="fr-FR" sz="52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68BD-E875-4D44-836D-059F3A6F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1A7FF3-EF14-4860-BBCD-2C94F2FDB2B1}" type="datetime1">
              <a:rPr lang="fr-FR"/>
              <a:pPr>
                <a:spcAft>
                  <a:spcPts val="600"/>
                </a:spcAft>
              </a:pPr>
              <a:t>14/10/2020</a:t>
            </a:fld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BBB9-71B1-4675-9074-B9FF80E1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859F183-65C3-4690-BD36-060782E36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6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81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E6796-ADB7-490B-8F84-0E79E64A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B43E-3CA3-4CB0-806A-7BF1FA97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338328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D9AA20-60A2-46E7-9851-94EE95B7001D}" type="datetime1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10/14/2020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6E8F6-455E-467E-961E-E596B5F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DAE7238-463A-4A8E-A83B-F1C708247FE5}" type="slidenum">
              <a:rPr lang="en-US" sz="1000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3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382CE-01BA-409B-B841-0AD545E1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Ossification of traditional networks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7477-C2F4-4AB7-B20A-274606C2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A3F9649-0C0E-4374-9B05-B008D2BDB096}" type="datetime1">
              <a:rPr lang="fr-FR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14/10/2020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330B-8DBC-443D-BADC-679D5BD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DAE7238-463A-4A8E-A83B-F1C708247FE5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331A29-8305-4D77-824F-1AF415181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262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14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8BEB3-7179-4E1A-895F-3E441C05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Network Function Virtualization (NFV)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55D5-07EF-4547-960C-33D817FD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Shift towards agile and open service provisioning</a:t>
            </a:r>
          </a:p>
          <a:p>
            <a:pPr lvl="1"/>
            <a:r>
              <a:rPr lang="en-US" sz="1900">
                <a:solidFill>
                  <a:srgbClr val="000000"/>
                </a:solidFill>
              </a:rPr>
              <a:t>Virtual network functions (VNFs) on Commodity Off-The-Shelf (COTS)</a:t>
            </a:r>
            <a:r>
              <a:rPr lang="fr-FR" sz="1900">
                <a:solidFill>
                  <a:srgbClr val="000000"/>
                </a:solidFill>
              </a:rPr>
              <a:t> hardware</a:t>
            </a:r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0718E-B7DD-412C-8030-24B5EFA76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9" r="-1" b="-1"/>
          <a:stretch/>
        </p:blipFill>
        <p:spPr>
          <a:xfrm>
            <a:off x="6429378" y="3219731"/>
            <a:ext cx="4954693" cy="24532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FE6D-B8E6-4331-B199-7600E2FB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1" y="6223702"/>
            <a:ext cx="173736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BDEFE8-1F2D-4C13-8DDC-54090AD31A37}" type="datetime1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14/10/2020</a:t>
            </a:fld>
            <a:endParaRPr lang="fr-FR" sz="11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B173-EDF1-4379-9BFB-86BC0FC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4867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3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5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12649-CC4F-421F-89C3-2D56D76D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Software switches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C09E9A-D7DF-4142-93FF-DF541227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Virtual switch implemented in software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High flexibility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Low performance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Previously only used for fast-prototyping and function testing</a:t>
            </a:r>
          </a:p>
          <a:p>
            <a:r>
              <a:rPr lang="en-US" sz="1600" dirty="0">
                <a:solidFill>
                  <a:srgbClr val="000000"/>
                </a:solidFill>
              </a:rPr>
              <a:t>Benefit from high-speed packet I/O techniques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DPDK, </a:t>
            </a:r>
            <a:r>
              <a:rPr lang="en-US" sz="1600" dirty="0" err="1">
                <a:solidFill>
                  <a:srgbClr val="000000"/>
                </a:solidFill>
              </a:rPr>
              <a:t>netmap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PF_ring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eBPF</a:t>
            </a:r>
            <a:r>
              <a:rPr lang="en-US" sz="1600" dirty="0">
                <a:solidFill>
                  <a:srgbClr val="000000"/>
                </a:solidFill>
              </a:rPr>
              <a:t>, VMA, etc.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Widely adopted by existing NFV frameworks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Traffic steering between VNFs and network interface cards (NICs)</a:t>
            </a:r>
          </a:p>
          <a:p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9" name="Graphic 8" descr="Processor">
            <a:extLst>
              <a:ext uri="{FF2B5EF4-FFF2-40B4-BE49-F238E27FC236}">
                <a16:creationId xmlns:a16="http://schemas.microsoft.com/office/drawing/2014/main" id="{66C52FEC-F1D2-40A0-B2E4-CFB6658D0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88C4-FEE3-499E-9C02-255B1D14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1" y="6223702"/>
            <a:ext cx="173736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298625-E6F8-420C-9937-C01DF110D976}" type="datetime1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14/10/2020</a:t>
            </a:fld>
            <a:endParaRPr lang="fr-FR" sz="1100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768E1-76AF-43DD-A839-6147505B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4867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0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89529-D08F-4C9A-98B0-6EE67AB2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Unclear performance</a:t>
            </a:r>
            <a:endParaRPr lang="fr-FR" sz="40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233BF-4ADA-49B5-A4EE-BDD4308D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1CC924-12AE-4A54-9482-8960B4DD43C3}" type="datetime1">
              <a:rPr lang="fr-FR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14/10/2020</a:t>
            </a:fld>
            <a:endParaRPr lang="fr-FR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82B89-C96C-4177-87BA-DC0DC6E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AE7238-463A-4A8E-A83B-F1C708247FE5}" type="slidenum">
              <a:rPr lang="fr-FR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6F980-21B2-4769-9E94-77CE0941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0" y="1719030"/>
            <a:ext cx="11418353" cy="1966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48A5-2844-41C1-81E5-56B1C8A1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Disparate design choices and purposes</a:t>
            </a:r>
            <a:endParaRPr lang="fr-FR" sz="1800" dirty="0"/>
          </a:p>
          <a:p>
            <a:r>
              <a:rPr lang="fr-FR" sz="1800" dirty="0"/>
              <a:t>Performance </a:t>
            </a:r>
            <a:r>
              <a:rPr lang="fr-FR" sz="1800" dirty="0" err="1"/>
              <a:t>depend</a:t>
            </a:r>
            <a:r>
              <a:rPr lang="fr-FR" sz="1800" dirty="0"/>
              <a:t> on </a:t>
            </a:r>
            <a:r>
              <a:rPr lang="fr-FR" sz="1800" dirty="0" err="1"/>
              <a:t>traffic</a:t>
            </a:r>
            <a:r>
              <a:rPr lang="fr-FR" sz="1800" dirty="0"/>
              <a:t> patterns</a:t>
            </a:r>
          </a:p>
          <a:p>
            <a:r>
              <a:rPr lang="fr-FR" sz="1800" dirty="0" err="1"/>
              <a:t>Too</a:t>
            </a:r>
            <a:r>
              <a:rPr lang="fr-FR" sz="1800" dirty="0"/>
              <a:t> </a:t>
            </a:r>
            <a:r>
              <a:rPr lang="fr-FR" sz="1800" dirty="0" err="1"/>
              <a:t>many</a:t>
            </a:r>
            <a:r>
              <a:rPr lang="fr-FR" sz="1800" dirty="0"/>
              <a:t> hardware and software </a:t>
            </a:r>
            <a:r>
              <a:rPr lang="fr-FR" sz="1800" dirty="0" err="1"/>
              <a:t>parameters</a:t>
            </a:r>
            <a:r>
              <a:rPr lang="fr-FR" sz="1800" dirty="0"/>
              <a:t> to tune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8424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1560</Words>
  <Application>Microsoft Office PowerPoint</Application>
  <PresentationFormat>Widescreen</PresentationFormat>
  <Paragraphs>267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Calibri</vt:lpstr>
      <vt:lpstr>Office Theme</vt:lpstr>
      <vt:lpstr>Comparing the performance of state-of-the-art software switches in the context of NFV</vt:lpstr>
      <vt:lpstr>About me</vt:lpstr>
      <vt:lpstr>About the project</vt:lpstr>
      <vt:lpstr>Outline </vt:lpstr>
      <vt:lpstr>Background</vt:lpstr>
      <vt:lpstr>Ossification of traditional networks</vt:lpstr>
      <vt:lpstr>Network Function Virtualization (NFV)</vt:lpstr>
      <vt:lpstr>Software switches</vt:lpstr>
      <vt:lpstr>Unclear performance</vt:lpstr>
      <vt:lpstr>Existing works</vt:lpstr>
      <vt:lpstr>Our contribution</vt:lpstr>
      <vt:lpstr>Methodology</vt:lpstr>
      <vt:lpstr>Typical NFV scenario</vt:lpstr>
      <vt:lpstr>Test scenarios</vt:lpstr>
      <vt:lpstr>Software switches under test</vt:lpstr>
      <vt:lpstr>Tools</vt:lpstr>
      <vt:lpstr>Testbed settings</vt:lpstr>
      <vt:lpstr>Experimental parameters</vt:lpstr>
      <vt:lpstr>Experimental results</vt:lpstr>
      <vt:lpstr>Throughput test for p2p scenario</vt:lpstr>
      <vt:lpstr>Throughput test for p2v scenario</vt:lpstr>
      <vt:lpstr>Throughput test for v2v scenario</vt:lpstr>
      <vt:lpstr>Throughput test for loopback scenario</vt:lpstr>
      <vt:lpstr>Latency test for p2p scenario</vt:lpstr>
      <vt:lpstr>Latency test for loopback scenario</vt:lpstr>
      <vt:lpstr>Use case summary</vt:lpstr>
      <vt:lpstr>Conclusion </vt:lpstr>
      <vt:lpstr>Thanks!!!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the performance of state-of-the-art software switches in the context of NFV</dc:title>
  <dc:creator>Zhang, Tianzhu (Nokia - FR/Paris-Saclay)</dc:creator>
  <cp:lastModifiedBy>Zhang, Tianzhu (Nokia - FR/Paris-Saclay)</cp:lastModifiedBy>
  <cp:revision>1</cp:revision>
  <dcterms:created xsi:type="dcterms:W3CDTF">2020-10-13T20:39:07Z</dcterms:created>
  <dcterms:modified xsi:type="dcterms:W3CDTF">2020-10-14T11:54:28Z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aa2129-79ec-42c0-bfac-e5b7a0374572_Enabled">
    <vt:lpwstr>True</vt:lpwstr>
  </property>
  <property fmtid="{D5CDD505-2E9C-101B-9397-08002B2CF9AE}" pid="3" name="MSIP_Label_b1aa2129-79ec-42c0-bfac-e5b7a0374572_SiteId">
    <vt:lpwstr>5d471751-9675-428d-917b-70f44f9630b0</vt:lpwstr>
  </property>
  <property fmtid="{D5CDD505-2E9C-101B-9397-08002B2CF9AE}" pid="4" name="MSIP_Label_b1aa2129-79ec-42c0-bfac-e5b7a0374572_Owner">
    <vt:lpwstr>tianzhu.zhang@nokia-bell-labs.com</vt:lpwstr>
  </property>
  <property fmtid="{D5CDD505-2E9C-101B-9397-08002B2CF9AE}" pid="5" name="MSIP_Label_b1aa2129-79ec-42c0-bfac-e5b7a0374572_SetDate">
    <vt:lpwstr>2020-10-13T21:50:50.5663497Z</vt:lpwstr>
  </property>
  <property fmtid="{D5CDD505-2E9C-101B-9397-08002B2CF9AE}" pid="6" name="MSIP_Label_b1aa2129-79ec-42c0-bfac-e5b7a0374572_Name">
    <vt:lpwstr>Public</vt:lpwstr>
  </property>
  <property fmtid="{D5CDD505-2E9C-101B-9397-08002B2CF9AE}" pid="7" name="MSIP_Label_b1aa2129-79ec-42c0-bfac-e5b7a0374572_Application">
    <vt:lpwstr>Microsoft Azure Information Protection</vt:lpwstr>
  </property>
  <property fmtid="{D5CDD505-2E9C-101B-9397-08002B2CF9AE}" pid="8" name="MSIP_Label_b1aa2129-79ec-42c0-bfac-e5b7a0374572_ActionId">
    <vt:lpwstr>da6c4e77-08a7-488c-88fa-7b2fb9c43ece</vt:lpwstr>
  </property>
  <property fmtid="{D5CDD505-2E9C-101B-9397-08002B2CF9AE}" pid="9" name="MSIP_Label_b1aa2129-79ec-42c0-bfac-e5b7a0374572_Extended_MSFT_Method">
    <vt:lpwstr>Manual</vt:lpwstr>
  </property>
  <property fmtid="{D5CDD505-2E9C-101B-9397-08002B2CF9AE}" pid="10" name="Sensitivity">
    <vt:lpwstr>Public</vt:lpwstr>
  </property>
</Properties>
</file>