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559abf1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559abf1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559abf1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559abf1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559abf1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559abf1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559abf14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559abf1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559abf1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559abf1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559abf1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559abf1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75900" y="3003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Azure Women Hackathon</a:t>
            </a:r>
            <a:endParaRPr/>
          </a:p>
        </p:txBody>
      </p:sp>
      <p:sp>
        <p:nvSpPr>
          <p:cNvPr id="86" name="Google Shape;86;p13"/>
          <p:cNvSpPr txBox="1"/>
          <p:nvPr>
            <p:ph idx="1" type="subTitle"/>
          </p:nvPr>
        </p:nvSpPr>
        <p:spPr>
          <a:xfrm>
            <a:off x="312100" y="1724400"/>
            <a:ext cx="4347900" cy="407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Teamcoolbeans : Zayena, Zubia, Tamseel</a:t>
            </a:r>
            <a:endParaRPr/>
          </a:p>
        </p:txBody>
      </p:sp>
      <p:pic>
        <p:nvPicPr>
          <p:cNvPr id="87" name="Google Shape;87;p13"/>
          <p:cNvPicPr preferRelativeResize="0"/>
          <p:nvPr/>
        </p:nvPicPr>
        <p:blipFill>
          <a:blip r:embed="rId3">
            <a:alphaModFix/>
          </a:blip>
          <a:stretch>
            <a:fillRect/>
          </a:stretch>
        </p:blipFill>
        <p:spPr>
          <a:xfrm>
            <a:off x="4778498" y="1662230"/>
            <a:ext cx="3511774" cy="2337999"/>
          </a:xfrm>
          <a:prstGeom prst="rect">
            <a:avLst/>
          </a:prstGeom>
          <a:noFill/>
          <a:ln>
            <a:noFill/>
          </a:ln>
        </p:spPr>
      </p:pic>
      <p:sp>
        <p:nvSpPr>
          <p:cNvPr id="88" name="Google Shape;88;p13"/>
          <p:cNvSpPr txBox="1"/>
          <p:nvPr>
            <p:ph idx="1" type="subTitle"/>
          </p:nvPr>
        </p:nvSpPr>
        <p:spPr>
          <a:xfrm>
            <a:off x="175900" y="2850650"/>
            <a:ext cx="4602600" cy="18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the website : safHER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Institute name: Jamia Hamdard</a:t>
            </a:r>
            <a:endParaRPr/>
          </a:p>
          <a:p>
            <a:pPr indent="0" lvl="0" marL="0" rtl="0" algn="l">
              <a:spcBef>
                <a:spcPts val="0"/>
              </a:spcBef>
              <a:spcAft>
                <a:spcPts val="0"/>
              </a:spcAft>
              <a:buNone/>
            </a:pPr>
            <a:r>
              <a:t/>
            </a:r>
            <a:endParaRPr/>
          </a:p>
        </p:txBody>
      </p:sp>
      <p:sp>
        <p:nvSpPr>
          <p:cNvPr id="89" name="Google Shape;89;p13"/>
          <p:cNvSpPr txBox="1"/>
          <p:nvPr>
            <p:ph idx="1" type="subTitle"/>
          </p:nvPr>
        </p:nvSpPr>
        <p:spPr>
          <a:xfrm>
            <a:off x="224100" y="1012925"/>
            <a:ext cx="4347900" cy="407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Year - 2022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5" name="Google Shape;95;p14"/>
          <p:cNvSpPr txBox="1"/>
          <p:nvPr>
            <p:ph idx="1" type="body"/>
          </p:nvPr>
        </p:nvSpPr>
        <p:spPr>
          <a:xfrm>
            <a:off x="311700" y="1538025"/>
            <a:ext cx="8520600" cy="30309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 sz="1600"/>
              <a:t>In the recent development crimes against Women have gone up and thus has threatened the safety of women.</a:t>
            </a:r>
            <a:endParaRPr sz="1600"/>
          </a:p>
          <a:p>
            <a:pPr indent="-330200" lvl="0" marL="457200" rtl="0" algn="l">
              <a:lnSpc>
                <a:spcPct val="105000"/>
              </a:lnSpc>
              <a:spcBef>
                <a:spcPts val="0"/>
              </a:spcBef>
              <a:spcAft>
                <a:spcPts val="0"/>
              </a:spcAft>
              <a:buSzPts val="1600"/>
              <a:buChar char="●"/>
            </a:pPr>
            <a:r>
              <a:rPr lang="en" sz="1600"/>
              <a:t>The crime against women has been at a rapid growth, according to National Crime Records Bureau (NCRB)</a:t>
            </a:r>
            <a:endParaRPr sz="1600"/>
          </a:p>
          <a:p>
            <a:pPr indent="-330200" lvl="0" marL="457200" rtl="0" algn="l">
              <a:lnSpc>
                <a:spcPct val="105000"/>
              </a:lnSpc>
              <a:spcBef>
                <a:spcPts val="0"/>
              </a:spcBef>
              <a:spcAft>
                <a:spcPts val="0"/>
              </a:spcAft>
              <a:buSzPts val="1600"/>
              <a:buChar char="●"/>
            </a:pPr>
            <a:r>
              <a:rPr lang="en" sz="1600"/>
              <a:t>By indulging technology in our day to day lives we can make sure that violence against women doesn't happen again or decreases and the offender doesn't go unpunished.</a:t>
            </a:r>
            <a:endParaRPr sz="1600"/>
          </a:p>
          <a:p>
            <a:pPr indent="-330200" lvl="0" marL="457200" rtl="0" algn="l">
              <a:lnSpc>
                <a:spcPct val="105000"/>
              </a:lnSpc>
              <a:spcBef>
                <a:spcPts val="0"/>
              </a:spcBef>
              <a:spcAft>
                <a:spcPts val="0"/>
              </a:spcAft>
              <a:buSzPts val="1600"/>
              <a:buChar char="●"/>
            </a:pPr>
            <a:r>
              <a:rPr lang="en" sz="1600"/>
              <a:t>We need a software solution to enable women to take extra precaution.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of solution proposed</a:t>
            </a:r>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503"/>
              <a:t>A</a:t>
            </a:r>
            <a:r>
              <a:rPr lang="en" sz="2503"/>
              <a:t> web application that provides the following features for women to stay safer, especially in unfamiliar areas:</a:t>
            </a:r>
            <a:endParaRPr sz="2503"/>
          </a:p>
          <a:p>
            <a:pPr indent="-327968" lvl="0" marL="457200" rtl="0" algn="l">
              <a:spcBef>
                <a:spcPts val="1200"/>
              </a:spcBef>
              <a:spcAft>
                <a:spcPts val="0"/>
              </a:spcAft>
              <a:buSzPct val="100000"/>
              <a:buChar char="●"/>
            </a:pPr>
            <a:r>
              <a:rPr lang="en" sz="2503"/>
              <a:t>Look up a location and view how safe it is based on:</a:t>
            </a:r>
            <a:br>
              <a:rPr lang="en" sz="2503"/>
            </a:br>
            <a:r>
              <a:rPr lang="en" sz="2503"/>
              <a:t>1. Neighbourhood locality - how much residential accommodation is present</a:t>
            </a:r>
            <a:endParaRPr sz="2503"/>
          </a:p>
          <a:p>
            <a:pPr indent="0" lvl="0" marL="457200" rtl="0" algn="l">
              <a:spcBef>
                <a:spcPts val="1200"/>
              </a:spcBef>
              <a:spcAft>
                <a:spcPts val="0"/>
              </a:spcAft>
              <a:buNone/>
            </a:pPr>
            <a:r>
              <a:rPr lang="en" sz="2503"/>
              <a:t>2. Proximity of Police Stations</a:t>
            </a:r>
            <a:endParaRPr sz="2503"/>
          </a:p>
          <a:p>
            <a:pPr indent="0" lvl="0" marL="457200" rtl="0" algn="l">
              <a:spcBef>
                <a:spcPts val="1200"/>
              </a:spcBef>
              <a:spcAft>
                <a:spcPts val="0"/>
              </a:spcAft>
              <a:buNone/>
            </a:pPr>
            <a:r>
              <a:rPr lang="en" sz="2503"/>
              <a:t>3. Safety ratings given by other women based on their experience in that area</a:t>
            </a:r>
            <a:endParaRPr sz="2503"/>
          </a:p>
          <a:p>
            <a:pPr indent="-327968" lvl="0" marL="457200" rtl="0" algn="l">
              <a:spcBef>
                <a:spcPts val="1200"/>
              </a:spcBef>
              <a:spcAft>
                <a:spcPts val="0"/>
              </a:spcAft>
              <a:buSzPct val="100000"/>
              <a:buChar char="●"/>
            </a:pPr>
            <a:r>
              <a:rPr lang="en" sz="2503"/>
              <a:t>Safety rating - unsafe, moderately safe, most safe areas.</a:t>
            </a:r>
            <a:endParaRPr sz="2503"/>
          </a:p>
          <a:p>
            <a:pPr indent="-327968" lvl="0" marL="457200" rtl="0" algn="l">
              <a:spcBef>
                <a:spcPts val="0"/>
              </a:spcBef>
              <a:spcAft>
                <a:spcPts val="0"/>
              </a:spcAft>
              <a:buSzPct val="100000"/>
              <a:buChar char="●"/>
            </a:pPr>
            <a:r>
              <a:rPr lang="en" sz="2503"/>
              <a:t>Single Click Emergency contact - That connects you to your nearby police station.</a:t>
            </a:r>
            <a:endParaRPr sz="2503"/>
          </a:p>
          <a:p>
            <a:pPr indent="-327968" lvl="0" marL="457200" rtl="0" algn="l">
              <a:spcBef>
                <a:spcPts val="0"/>
              </a:spcBef>
              <a:spcAft>
                <a:spcPts val="0"/>
              </a:spcAft>
              <a:buSzPct val="100000"/>
              <a:buChar char="●"/>
            </a:pPr>
            <a:r>
              <a:rPr lang="en" sz="2503"/>
              <a:t>Sharing live location</a:t>
            </a:r>
            <a:br>
              <a:rPr lang="en"/>
            </a:b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a:t>
            </a:r>
            <a:r>
              <a:rPr lang="en"/>
              <a:t>features</a:t>
            </a:r>
            <a:r>
              <a:rPr lang="en"/>
              <a:t> of the app</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basic search bar to filter out the elements and path according to the audience’s choice.</a:t>
            </a:r>
            <a:endParaRPr/>
          </a:p>
          <a:p>
            <a:pPr indent="-342900" lvl="0" marL="457200" rtl="0" algn="l">
              <a:spcBef>
                <a:spcPts val="0"/>
              </a:spcBef>
              <a:spcAft>
                <a:spcPts val="0"/>
              </a:spcAft>
              <a:buSzPts val="1800"/>
              <a:buChar char="●"/>
            </a:pPr>
            <a:r>
              <a:rPr lang="en"/>
              <a:t>Mapping regions according to their level of safety.</a:t>
            </a:r>
            <a:endParaRPr/>
          </a:p>
          <a:p>
            <a:pPr indent="-342900" lvl="0" marL="457200" rtl="0" algn="l">
              <a:spcBef>
                <a:spcPts val="0"/>
              </a:spcBef>
              <a:spcAft>
                <a:spcPts val="0"/>
              </a:spcAft>
              <a:buSzPts val="1800"/>
              <a:buAutoNum type="arabicPeriod"/>
            </a:pPr>
            <a:r>
              <a:rPr lang="en"/>
              <a:t>Red Zones - very unsafe areas</a:t>
            </a:r>
            <a:endParaRPr/>
          </a:p>
          <a:p>
            <a:pPr indent="-342900" lvl="0" marL="457200" rtl="0" algn="l">
              <a:spcBef>
                <a:spcPts val="0"/>
              </a:spcBef>
              <a:spcAft>
                <a:spcPts val="0"/>
              </a:spcAft>
              <a:buSzPts val="1800"/>
              <a:buAutoNum type="arabicPeriod"/>
            </a:pPr>
            <a:r>
              <a:rPr lang="en"/>
              <a:t>Orange zones - moderately unsafe areas</a:t>
            </a:r>
            <a:endParaRPr/>
          </a:p>
          <a:p>
            <a:pPr indent="-342900" lvl="0" marL="457200" rtl="0" algn="l">
              <a:spcBef>
                <a:spcPts val="0"/>
              </a:spcBef>
              <a:spcAft>
                <a:spcPts val="0"/>
              </a:spcAft>
              <a:buSzPts val="1800"/>
              <a:buAutoNum type="arabicPeriod"/>
            </a:pPr>
            <a:r>
              <a:rPr lang="en"/>
              <a:t>Yellow zones - less unsafe areas</a:t>
            </a:r>
            <a:endParaRPr/>
          </a:p>
          <a:p>
            <a:pPr indent="-342900" lvl="0" marL="457200" rtl="0" algn="l">
              <a:spcBef>
                <a:spcPts val="0"/>
              </a:spcBef>
              <a:spcAft>
                <a:spcPts val="0"/>
              </a:spcAft>
              <a:buSzPts val="1800"/>
              <a:buChar char="●"/>
            </a:pPr>
            <a:r>
              <a:rPr lang="en"/>
              <a:t>Notification facility to notify the user whenever they are near or in any unsafe zones</a:t>
            </a:r>
            <a:endParaRPr/>
          </a:p>
          <a:p>
            <a:pPr indent="-342900" lvl="0" marL="457200" rtl="0" algn="l">
              <a:spcBef>
                <a:spcPts val="0"/>
              </a:spcBef>
              <a:spcAft>
                <a:spcPts val="0"/>
              </a:spcAft>
              <a:buSzPts val="1800"/>
              <a:buChar char="●"/>
            </a:pPr>
            <a:r>
              <a:rPr lang="en"/>
              <a:t>“One Tap Emergency Call” to the Women cell in the nearest </a:t>
            </a:r>
            <a:endParaRPr/>
          </a:p>
          <a:p>
            <a:pPr indent="0" lvl="0" marL="0" rtl="0" algn="l">
              <a:spcBef>
                <a:spcPts val="0"/>
              </a:spcBef>
              <a:spcAft>
                <a:spcPts val="0"/>
              </a:spcAft>
              <a:buNone/>
            </a:pPr>
            <a:r>
              <a:rPr lang="en"/>
              <a:t>         active police station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311700" y="6225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user can fairly and easily contribute to their own experience of the area that they visited and update it in the maps in the form of review which will help in collectively marking a region.</a:t>
            </a:r>
            <a:endParaRPr/>
          </a:p>
          <a:p>
            <a:pPr indent="-342900" lvl="0" marL="457200" rtl="0" algn="l">
              <a:spcBef>
                <a:spcPts val="0"/>
              </a:spcBef>
              <a:spcAft>
                <a:spcPts val="0"/>
              </a:spcAft>
              <a:buSzPts val="1800"/>
              <a:buChar char="●"/>
            </a:pPr>
            <a:r>
              <a:rPr lang="en"/>
              <a:t>Criteria to qualify a region into red,orange or yellow zone will be as followed :</a:t>
            </a:r>
            <a:endParaRPr/>
          </a:p>
          <a:p>
            <a:pPr indent="-342900" lvl="0" marL="457200" rtl="0" algn="l">
              <a:spcBef>
                <a:spcPts val="0"/>
              </a:spcBef>
              <a:spcAft>
                <a:spcPts val="0"/>
              </a:spcAft>
              <a:buSzPts val="1800"/>
              <a:buAutoNum type="arabicPeriod"/>
            </a:pPr>
            <a:r>
              <a:rPr lang="en"/>
              <a:t>How far is the nearest police station around the user.</a:t>
            </a:r>
            <a:endParaRPr/>
          </a:p>
          <a:p>
            <a:pPr indent="-342900" lvl="0" marL="457200" rtl="0" algn="l">
              <a:spcBef>
                <a:spcPts val="0"/>
              </a:spcBef>
              <a:spcAft>
                <a:spcPts val="0"/>
              </a:spcAft>
              <a:buSzPts val="1800"/>
              <a:buAutoNum type="arabicPeriod"/>
            </a:pPr>
            <a:r>
              <a:rPr lang="en"/>
              <a:t>According to the experience of the user</a:t>
            </a:r>
            <a:endParaRPr/>
          </a:p>
          <a:p>
            <a:pPr indent="-342900" lvl="0" marL="457200" rtl="0" algn="l">
              <a:spcBef>
                <a:spcPts val="0"/>
              </a:spcBef>
              <a:spcAft>
                <a:spcPts val="0"/>
              </a:spcAft>
              <a:buSzPts val="1800"/>
              <a:buAutoNum type="arabicPeriod"/>
            </a:pPr>
            <a:r>
              <a:rPr lang="en"/>
              <a:t>Prerequisites about an area, the input of the local’s living in that area</a:t>
            </a:r>
            <a:endParaRPr/>
          </a:p>
          <a:p>
            <a:pPr indent="-342900" lvl="0" marL="457200" rtl="0" algn="l">
              <a:spcBef>
                <a:spcPts val="0"/>
              </a:spcBef>
              <a:spcAft>
                <a:spcPts val="0"/>
              </a:spcAft>
              <a:buSzPts val="1800"/>
              <a:buAutoNum type="arabicPeriod"/>
            </a:pPr>
            <a:r>
              <a:rPr lang="en"/>
              <a:t>Past official data related to women safety issues for the area.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cases/target audience</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All females, who are out/travelling alone and are not very familiar with the place they are in</a:t>
            </a:r>
            <a:endParaRPr/>
          </a:p>
          <a:p>
            <a:pPr indent="-342900" lvl="0" marL="457200" rtl="0" algn="l">
              <a:spcBef>
                <a:spcPts val="0"/>
              </a:spcBef>
              <a:spcAft>
                <a:spcPts val="0"/>
              </a:spcAft>
              <a:buSzPts val="1800"/>
              <a:buChar char="●"/>
            </a:pPr>
            <a:r>
              <a:rPr lang="en"/>
              <a:t>Women’s cell in police department to track which areas are more </a:t>
            </a:r>
            <a:r>
              <a:rPr lang="en"/>
              <a:t>vulnerable</a:t>
            </a:r>
            <a:r>
              <a:rPr lang="en"/>
              <a:t> to women related crimes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stack</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HTML/CSS</a:t>
            </a:r>
            <a:endParaRPr/>
          </a:p>
          <a:p>
            <a:pPr indent="-342900" lvl="0" marL="457200" rtl="0" algn="l">
              <a:spcBef>
                <a:spcPts val="0"/>
              </a:spcBef>
              <a:spcAft>
                <a:spcPts val="0"/>
              </a:spcAft>
              <a:buSzPts val="1800"/>
              <a:buChar char="●"/>
            </a:pPr>
            <a:r>
              <a:rPr lang="en"/>
              <a:t>Bootstrap</a:t>
            </a:r>
            <a:endParaRPr/>
          </a:p>
          <a:p>
            <a:pPr indent="-342900" lvl="0" marL="457200" rtl="0" algn="l">
              <a:spcBef>
                <a:spcPts val="0"/>
              </a:spcBef>
              <a:spcAft>
                <a:spcPts val="0"/>
              </a:spcAft>
              <a:buSzPts val="1800"/>
              <a:buChar char="●"/>
            </a:pPr>
            <a:r>
              <a:rPr lang="en"/>
              <a:t>Vanilla Javascript</a:t>
            </a:r>
            <a:endParaRPr/>
          </a:p>
          <a:p>
            <a:pPr indent="-342900" lvl="0" marL="457200" rtl="0" algn="l">
              <a:spcBef>
                <a:spcPts val="0"/>
              </a:spcBef>
              <a:spcAft>
                <a:spcPts val="0"/>
              </a:spcAft>
              <a:buSzPts val="1800"/>
              <a:buChar char="●"/>
            </a:pPr>
            <a:r>
              <a:rPr lang="en"/>
              <a:t>Python Django</a:t>
            </a:r>
            <a:endParaRPr/>
          </a:p>
          <a:p>
            <a:pPr indent="0" lvl="0" marL="457200" rtl="0" algn="l">
              <a:spcBef>
                <a:spcPts val="1200"/>
              </a:spcBef>
              <a:spcAft>
                <a:spcPts val="0"/>
              </a:spcAft>
              <a:buNone/>
            </a:pPr>
            <a:r>
              <a:rPr b="1" lang="en"/>
              <a:t>APIs used:</a:t>
            </a:r>
            <a:endParaRPr b="1"/>
          </a:p>
          <a:p>
            <a:pPr indent="-342900" lvl="0" marL="457200" rtl="0" algn="l">
              <a:spcBef>
                <a:spcPts val="1200"/>
              </a:spcBef>
              <a:spcAft>
                <a:spcPts val="0"/>
              </a:spcAft>
              <a:buSzPts val="1800"/>
              <a:buChar char="●"/>
            </a:pPr>
            <a:r>
              <a:rPr lang="en"/>
              <a:t>Azure Maps</a:t>
            </a:r>
            <a:endParaRPr/>
          </a:p>
          <a:p>
            <a:pPr indent="-342900" lvl="0" marL="457200" rtl="0" algn="l">
              <a:spcBef>
                <a:spcPts val="0"/>
              </a:spcBef>
              <a:spcAft>
                <a:spcPts val="0"/>
              </a:spcAft>
              <a:buSzPts val="1800"/>
              <a:buChar char="●"/>
            </a:pPr>
            <a:r>
              <a:rPr lang="en"/>
              <a:t>Crime records API</a:t>
            </a:r>
            <a:endParaRPr/>
          </a:p>
          <a:p>
            <a:pPr indent="-342900" lvl="0" marL="457200" rtl="0" algn="l">
              <a:spcBef>
                <a:spcPts val="0"/>
              </a:spcBef>
              <a:spcAft>
                <a:spcPts val="0"/>
              </a:spcAft>
              <a:buSzPts val="1800"/>
              <a:buChar char="●"/>
            </a:pPr>
            <a:r>
              <a:rPr lang="en"/>
              <a:t>Emergency contact API (findout)</a:t>
            </a:r>
            <a:endParaRPr/>
          </a:p>
          <a:p>
            <a:pPr indent="-342900" lvl="0" marL="457200" rtl="0" algn="l">
              <a:spcBef>
                <a:spcPts val="0"/>
              </a:spcBef>
              <a:spcAft>
                <a:spcPts val="0"/>
              </a:spcAft>
              <a:buSzPts val="18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